
<file path=[Content_Types].xml><?xml version="1.0" encoding="utf-8"?>
<Types xmlns="http://schemas.openxmlformats.org/package/2006/content-types">
  <Default Extension="xml" ContentType="application/vnd.openxmlformats-officedocument.extended-properties+xml"/>
  <Default Extension="png" ContentType="image/png"/>
  <Default Extension="jpeg" ContentType="image/jpeg"/>
  <Default Extension="m4a" ContentType="audio/mp4"/>
  <Default Extension="fntdata" ContentType="application/x-fontdata"/>
  <Default Extension="wdp" ContentType="image/vnd.ms-photo"/>
  <Default Extension="glb" ContentType="model/gltf-binary"/>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10.xml" ContentType="application/vnd.openxmlformats-officedocument.presentationml.slide+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theme/theme1.xml" ContentType="application/vnd.openxmlformats-officedocument.them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10.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s/slide15.xml" ContentType="application/vnd.openxmlformats-officedocument.presentationml.slide+xml"/>
  <Override PartName="/ppt/notesSlides/notesSlide15.xml" ContentType="application/vnd.openxmlformats-officedocument.presentationml.notesSlide+xml"/>
  <Override PartName="/ppt/slides/slide18.xml" ContentType="application/vnd.openxmlformats-officedocument.presentationml.slide+xml"/>
  <Override PartName="/ppt/viewProps.xml" ContentType="application/vnd.openxmlformats-officedocument.presentationml.viewProps+xml"/>
  <Override PartName="/ppt/slides/slide4.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tags/tag1.xml" ContentType="application/vnd.openxmlformats-officedocument.presentationml.tags+xml"/>
  <Override PartName="/ppt/notesSlides/notesSlide9.xml" ContentType="application/vnd.openxmlformats-officedocument.presentationml.notesSlide+xml"/>
  <Override PartName="/ppt/slides/slide14.xml" ContentType="application/vnd.openxmlformats-officedocument.presentationml.slide+xml"/>
  <Override PartName="/ppt/ink/ink1.xml" ContentType="application/inkml+xml"/>
  <Override PartName="/ppt/notesSlides/notesSlide14.xml" ContentType="application/vnd.openxmlformats-officedocument.presentationml.notesSlide+xml"/>
  <Override PartName="/ppt/presProps.xml" ContentType="application/vnd.openxmlformats-officedocument.presentationml.presProps+xml"/>
  <Override PartName="/ppt/revisionInfo.xml" ContentType="application/vnd.ms-powerpoint.revisioninfo+xml"/>
  <Override PartName="/customXml/item2.xml" ContentType="application/xml"/>
  <Override PartName="/customXml/itemProps2.xml" ContentType="application/vnd.openxmlformats-officedocument.customXmlProperties+xml"/>
  <Override PartName="/ppt/slides/slide13.xml" ContentType="application/vnd.openxmlformats-officedocument.presentationml.slide+xml"/>
  <Override PartName="/ppt/notesSlides/notesSlide13.xml" ContentType="application/vnd.openxmlformats-officedocument.presentationml.notesSlide+xml"/>
  <Override PartName="/ppt/slides/slide17.xml" ContentType="application/vnd.openxmlformats-officedocument.presentationml.slide+xml"/>
  <Override PartName="/ppt/ink/ink2.xml" ContentType="application/inkml+xml"/>
  <Override PartName="/ppt/notesSlides/notesSlide17.xml" ContentType="application/vnd.openxmlformats-officedocument.presentationml.notesSlide+xml"/>
  <Override PartName="/ppt/ink/ink3.xml" ContentType="application/inkml+xml"/>
  <Override PartName="/customXml/item1.xml" ContentType="application/xml"/>
  <Override PartName="/customXml/itemProps1.xml" ContentType="application/vnd.openxmlformats-officedocument.customXmlProperties+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changesInfos/changesInfo1.xml" ContentType="application/vnd.ms-powerpoint.changesinfo+xml"/>
  <Override PartName="/ppt/slides/slide2.xml" ContentType="application/vnd.openxmlformats-officedocument.presentationml.slide+xml"/>
  <Override PartName="/ppt/notesSlides/notesSlide2.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20.xml" ContentType="application/vnd.openxmlformats-officedocument.presentationml.slide+xml"/>
  <Override PartName="/ppt/notesSlides/notesSlide19.xml" ContentType="application/vnd.openxmlformats-officedocument.presentationml.notesSlide+xml"/>
  <Override PartName="/ppt/tableStyles.xml" ContentType="application/vnd.openxmlformats-officedocument.presentationml.tableStyles+xml"/>
  <Override PartName="/ppt/slides/slide7.xml" ContentType="application/vnd.openxmlformats-officedocument.presentationml.slide+xml"/>
  <Override PartName="/ppt/notesSlides/notesSlide7.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9.xml" ContentType="application/vnd.openxmlformats-officedocument.presentationml.slide+xml"/>
  <Override PartName="/ppt/notesSlides/notesSlide18.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3"/>
  </p:sldMasterIdLst>
  <p:notesMasterIdLst>
    <p:notesMasterId r:id="rId24"/>
  </p:notesMasterIdLst>
  <p:sldIdLst>
    <p:sldId id="256" r:id="rId4"/>
    <p:sldId id="260" r:id="rId5"/>
    <p:sldId id="277" r:id="rId6"/>
    <p:sldId id="315" r:id="rId7"/>
    <p:sldId id="316" r:id="rId8"/>
    <p:sldId id="332" r:id="rId9"/>
    <p:sldId id="259" r:id="rId10"/>
    <p:sldId id="333" r:id="rId11"/>
    <p:sldId id="334" r:id="rId12"/>
    <p:sldId id="319" r:id="rId13"/>
    <p:sldId id="320" r:id="rId14"/>
    <p:sldId id="321" r:id="rId15"/>
    <p:sldId id="323" r:id="rId16"/>
    <p:sldId id="335" r:id="rId17"/>
    <p:sldId id="330" r:id="rId18"/>
    <p:sldId id="325" r:id="rId19"/>
    <p:sldId id="338" r:id="rId20"/>
    <p:sldId id="317" r:id="rId21"/>
    <p:sldId id="339" r:id="rId22"/>
    <p:sldId id="290" r:id="rId23"/>
  </p:sldIdLst>
  <p:sldSz cx="9144000" cy="5143500" type="screen16x9"/>
  <p:notesSz cx="6858000" cy="9144000"/>
  <p:embeddedFontLst>
    <p:embeddedFont>
      <p:font typeface="Assistant" pitchFamily="2" charset="-79"/>
      <p:regular r:id="rId25"/>
      <p:bold r:id="rId26"/>
    </p:embeddedFont>
    <p:embeddedFont>
      <p:font typeface="Assistant Light" pitchFamily="2" charset="-79"/>
      <p:regular r:id="rId27"/>
    </p:embeddedFont>
    <p:embeddedFont>
      <p:font typeface="Hadassah Friedlaender" panose="02020603050405020304" pitchFamily="18" charset="-79"/>
      <p:regular r:id="rId28"/>
      <p:bold r:id="rId29"/>
    </p:embeddedFont>
    <p:embeddedFont>
      <p:font typeface="Hammersmith One" panose="02010703030501060504" pitchFamily="2" charset="0"/>
      <p:regular r:id="rId30"/>
    </p:embeddedFont>
    <p:embeddedFont>
      <p:font typeface="Nunito Light"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9615"/>
    <a:srgbClr val="F3F3F3"/>
    <a:srgbClr val="FFFFFF"/>
    <a:srgbClr val="377E94"/>
    <a:srgbClr val="765439"/>
    <a:srgbClr val="6A9F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E1E2A7-1DD3-DD30-053E-E68C1CF3AB80}" v="139" dt="2024-10-10T18:49:04.437"/>
    <p1510:client id="{41B091F4-1448-4EBC-9F79-2490BBBA5035}" v="3" dt="2024-10-10T22:10:18.824"/>
    <p1510:client id="{8F0B09B2-F5B4-4AAF-95CA-C8E27C5051E6}" v="288" dt="2024-10-10T19:18:53.249"/>
    <p1510:client id="{C65D452F-56FB-451B-82D4-969741248065}" v="37" dt="2024-10-10T05:43:22.665"/>
    <p1510:client id="{E2A4B91D-6C8B-450E-8AC4-351EA47B3727}" v="4959" dt="2024-10-11T00:05:21.260"/>
    <p1510:client id="{FDBFBC5F-25A6-4AA6-BE6A-772CCE5CF3A5}" v="1324" dt="2024-10-10T22:43:20.211"/>
  </p1510:revLst>
</p1510:revInfo>
</file>

<file path=ppt/tableStyles.xml><?xml version="1.0" encoding="utf-8"?>
<a:tblStyleLst xmlns:a="http://schemas.openxmlformats.org/drawingml/2006/main" def="{D4227C2B-ED85-45B4-B328-11F16584B87D}">
  <a:tblStyle styleId="{D4227C2B-ED85-45B4-B328-11F16584B8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FF25DC6-8E11-4C74-A77E-668F9ED12D6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10.xml" Id="rId13" /><Relationship Type="http://schemas.openxmlformats.org/officeDocument/2006/relationships/slide" Target="/ppt/slides/slide15.xml" Id="rId18" /><Relationship Type="http://schemas.openxmlformats.org/officeDocument/2006/relationships/font" Target="/ppt/fonts/font2.fntdata" Id="rId26" /><Relationship Type="http://schemas.openxmlformats.org/officeDocument/2006/relationships/slide" Target="/ppt/slides/slide18.xml" Id="rId21" /><Relationship Type="http://schemas.openxmlformats.org/officeDocument/2006/relationships/viewProps" Target="/ppt/viewProps.xml" Id="rId34" /><Relationship Type="http://schemas.openxmlformats.org/officeDocument/2006/relationships/slide" Target="/ppt/slides/slide4.xml" Id="rId7" /><Relationship Type="http://schemas.openxmlformats.org/officeDocument/2006/relationships/slide" Target="/ppt/slides/slide9.xml" Id="rId12" /><Relationship Type="http://schemas.openxmlformats.org/officeDocument/2006/relationships/slide" Target="/ppt/slides/slide14.xml" Id="rId17" /><Relationship Type="http://schemas.openxmlformats.org/officeDocument/2006/relationships/font" Target="/ppt/fonts/font1.fntdata" Id="rId25" /><Relationship Type="http://schemas.openxmlformats.org/officeDocument/2006/relationships/presProps" Target="/ppt/presProps.xml" Id="rId33" /><Relationship Type="http://schemas.microsoft.com/office/2015/10/relationships/revisionInfo" Target="/ppt/revisionInfo.xml" Id="rId38" /><Relationship Type="http://schemas.openxmlformats.org/officeDocument/2006/relationships/customXml" Target="/customXml/item2.xml" Id="rId2" /><Relationship Type="http://schemas.openxmlformats.org/officeDocument/2006/relationships/slide" Target="/ppt/slides/slide13.xml" Id="rId16" /><Relationship Type="http://schemas.openxmlformats.org/officeDocument/2006/relationships/slide" Target="/ppt/slides/slide17.xml" Id="rId20" /><Relationship Type="http://schemas.openxmlformats.org/officeDocument/2006/relationships/font" Target="/ppt/fonts/font5.fntdata" Id="rId29" /><Relationship Type="http://schemas.openxmlformats.org/officeDocument/2006/relationships/customXml" Target="/customXml/item1.xml" Id="rId1" /><Relationship Type="http://schemas.openxmlformats.org/officeDocument/2006/relationships/slide" Target="/ppt/slides/slide3.xml" Id="rId6" /><Relationship Type="http://schemas.openxmlformats.org/officeDocument/2006/relationships/slide" Target="/ppt/slides/slide8.xml" Id="rId11" /><Relationship Type="http://schemas.openxmlformats.org/officeDocument/2006/relationships/notesMaster" Target="/ppt/notesMasters/notesMaster1.xml" Id="rId24" /><Relationship Type="http://schemas.openxmlformats.org/officeDocument/2006/relationships/font" Target="/ppt/fonts/font8.fntdata" Id="rId32" /><Relationship Type="http://schemas.microsoft.com/office/2016/11/relationships/changesInfo" Target="/ppt/changesInfos/changesInfo1.xml" Id="rId37" /><Relationship Type="http://schemas.openxmlformats.org/officeDocument/2006/relationships/slide" Target="/ppt/slides/slide2.xml" Id="rId5" /><Relationship Type="http://schemas.openxmlformats.org/officeDocument/2006/relationships/slide" Target="/ppt/slides/slide12.xml" Id="rId15" /><Relationship Type="http://schemas.openxmlformats.org/officeDocument/2006/relationships/slide" Target="/ppt/slides/slide20.xml" Id="rId23" /><Relationship Type="http://schemas.openxmlformats.org/officeDocument/2006/relationships/font" Target="/ppt/fonts/font4.fntdata" Id="rId28" /><Relationship Type="http://schemas.openxmlformats.org/officeDocument/2006/relationships/tableStyles" Target="/ppt/tableStyles.xml" Id="rId36" /><Relationship Type="http://schemas.openxmlformats.org/officeDocument/2006/relationships/slide" Target="/ppt/slides/slide7.xml" Id="rId10" /><Relationship Type="http://schemas.openxmlformats.org/officeDocument/2006/relationships/slide" Target="/ppt/slides/slide16.xml" Id="rId19" /><Relationship Type="http://schemas.openxmlformats.org/officeDocument/2006/relationships/font" Target="/ppt/fonts/font7.fntdata" Id="rId31" /><Relationship Type="http://schemas.openxmlformats.org/officeDocument/2006/relationships/slide" Target="/ppt/slides/slide1.xml" Id="rId4" /><Relationship Type="http://schemas.openxmlformats.org/officeDocument/2006/relationships/slide" Target="/ppt/slides/slide6.xml" Id="rId9" /><Relationship Type="http://schemas.openxmlformats.org/officeDocument/2006/relationships/slide" Target="/ppt/slides/slide11.xml" Id="rId14" /><Relationship Type="http://schemas.openxmlformats.org/officeDocument/2006/relationships/slide" Target="/ppt/slides/slide19.xml" Id="rId22" /><Relationship Type="http://schemas.openxmlformats.org/officeDocument/2006/relationships/font" Target="/ppt/fonts/font3.fntdata" Id="rId27" /><Relationship Type="http://schemas.openxmlformats.org/officeDocument/2006/relationships/font" Target="/ppt/fonts/font6.fntdata" Id="rId30" /><Relationship Type="http://schemas.openxmlformats.org/officeDocument/2006/relationships/theme" Target="/ppt/theme/theme1.xml" Id="rId35" /><Relationship Type="http://schemas.openxmlformats.org/officeDocument/2006/relationships/slide" Target="/ppt/slides/slide5.xml" Id="rId8" /><Relationship Type="http://schemas.openxmlformats.org/officeDocument/2006/relationships/slideMaster" Target="/ppt/slideMasters/slideMaster1.xml" Id="rId3"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o Mathias" userId="6dc23ed8-a0f2-4fba-9906-face397d1904" providerId="ADAL" clId="{782687B0-AC61-4D69-93B4-07C2BEE4FB00}"/>
    <pc:docChg chg="undo custSel modSld">
      <pc:chgData name="Marcelo Mathias" userId="6dc23ed8-a0f2-4fba-9906-face397d1904" providerId="ADAL" clId="{782687B0-AC61-4D69-93B4-07C2BEE4FB00}" dt="2024-10-09T17:48:25.058" v="5" actId="1076"/>
      <pc:docMkLst>
        <pc:docMk/>
      </pc:docMkLst>
      <pc:sldChg chg="modSp mod">
        <pc:chgData name="Marcelo Mathias" userId="6dc23ed8-a0f2-4fba-9906-face397d1904" providerId="ADAL" clId="{782687B0-AC61-4D69-93B4-07C2BEE4FB00}" dt="2024-10-09T17:47:54.705" v="1" actId="1076"/>
        <pc:sldMkLst>
          <pc:docMk/>
          <pc:sldMk cId="0" sldId="281"/>
        </pc:sldMkLst>
        <pc:picChg chg="mod">
          <ac:chgData name="Marcelo Mathias" userId="6dc23ed8-a0f2-4fba-9906-face397d1904" providerId="ADAL" clId="{782687B0-AC61-4D69-93B4-07C2BEE4FB00}" dt="2024-10-09T17:47:54.705" v="1" actId="1076"/>
          <ac:picMkLst>
            <pc:docMk/>
            <pc:sldMk cId="0" sldId="281"/>
            <ac:picMk id="4558" creationId="{00000000-0000-0000-0000-000000000000}"/>
          </ac:picMkLst>
        </pc:picChg>
      </pc:sldChg>
      <pc:sldChg chg="modSp mod">
        <pc:chgData name="Marcelo Mathias" userId="6dc23ed8-a0f2-4fba-9906-face397d1904" providerId="ADAL" clId="{782687B0-AC61-4D69-93B4-07C2BEE4FB00}" dt="2024-10-09T17:48:25.058" v="5" actId="1076"/>
        <pc:sldMkLst>
          <pc:docMk/>
          <pc:sldMk cId="0" sldId="283"/>
        </pc:sldMkLst>
        <pc:spChg chg="mod">
          <ac:chgData name="Marcelo Mathias" userId="6dc23ed8-a0f2-4fba-9906-face397d1904" providerId="ADAL" clId="{782687B0-AC61-4D69-93B4-07C2BEE4FB00}" dt="2024-10-09T17:48:23.821" v="4" actId="1076"/>
          <ac:spMkLst>
            <pc:docMk/>
            <pc:sldMk cId="0" sldId="283"/>
            <ac:spMk id="4592" creationId="{00000000-0000-0000-0000-000000000000}"/>
          </ac:spMkLst>
        </pc:spChg>
        <pc:grpChg chg="mod">
          <ac:chgData name="Marcelo Mathias" userId="6dc23ed8-a0f2-4fba-9906-face397d1904" providerId="ADAL" clId="{782687B0-AC61-4D69-93B4-07C2BEE4FB00}" dt="2024-10-09T17:48:25.058" v="5" actId="1076"/>
          <ac:grpSpMkLst>
            <pc:docMk/>
            <pc:sldMk cId="0" sldId="283"/>
            <ac:grpSpMk id="4590" creationId="{00000000-0000-0000-0000-000000000000}"/>
          </ac:grpSpMkLst>
        </pc:grpChg>
      </pc:sldChg>
    </pc:docChg>
  </pc:docChgLst>
  <pc:docChgLst>
    <pc:chgData name="Marcelo Mathias" userId="6dc23ed8-a0f2-4fba-9906-face397d1904" providerId="ADAL" clId="{E2A4B91D-6C8B-450E-8AC4-351EA47B3727}"/>
    <pc:docChg chg="undo custSel addSld delSld modSld sldOrd">
      <pc:chgData name="Marcelo Mathias" userId="6dc23ed8-a0f2-4fba-9906-face397d1904" providerId="ADAL" clId="{E2A4B91D-6C8B-450E-8AC4-351EA47B3727}" dt="2024-10-11T00:04:58.194" v="5335"/>
      <pc:docMkLst>
        <pc:docMk/>
      </pc:docMkLst>
      <pc:sldChg chg="addSp delSp modSp mod modTransition modAnim modNotesTx">
        <pc:chgData name="Marcelo Mathias" userId="6dc23ed8-a0f2-4fba-9906-face397d1904" providerId="ADAL" clId="{E2A4B91D-6C8B-450E-8AC4-351EA47B3727}" dt="2024-10-10T23:59:41.298" v="5328"/>
        <pc:sldMkLst>
          <pc:docMk/>
          <pc:sldMk cId="0" sldId="256"/>
        </pc:sldMkLst>
        <pc:picChg chg="add del mod">
          <ac:chgData name="Marcelo Mathias" userId="6dc23ed8-a0f2-4fba-9906-face397d1904" providerId="ADAL" clId="{E2A4B91D-6C8B-450E-8AC4-351EA47B3727}" dt="2024-10-10T23:53:41.296" v="5322"/>
          <ac:picMkLst>
            <pc:docMk/>
            <pc:sldMk cId="0" sldId="256"/>
            <ac:picMk id="2766" creationId="{40568C56-BF41-55EC-C24D-BE3FCF49D337}"/>
          </ac:picMkLst>
        </pc:picChg>
        <pc:picChg chg="add del mod ord">
          <ac:chgData name="Marcelo Mathias" userId="6dc23ed8-a0f2-4fba-9906-face397d1904" providerId="ADAL" clId="{E2A4B91D-6C8B-450E-8AC4-351EA47B3727}" dt="2024-10-10T23:54:16.933" v="5323"/>
          <ac:picMkLst>
            <pc:docMk/>
            <pc:sldMk cId="0" sldId="256"/>
            <ac:picMk id="2768" creationId="{9BDB0C7A-5D9B-D93F-9A27-6ECB81F1F2FF}"/>
          </ac:picMkLst>
        </pc:picChg>
        <pc:picChg chg="add del mod">
          <ac:chgData name="Marcelo Mathias" userId="6dc23ed8-a0f2-4fba-9906-face397d1904" providerId="ADAL" clId="{E2A4B91D-6C8B-450E-8AC4-351EA47B3727}" dt="2024-10-10T23:54:35.287" v="5327"/>
          <ac:picMkLst>
            <pc:docMk/>
            <pc:sldMk cId="0" sldId="256"/>
            <ac:picMk id="2769" creationId="{D886A89B-ABEA-50B2-45EB-8C656EA22882}"/>
          </ac:picMkLst>
        </pc:picChg>
        <pc:picChg chg="add del mod ord">
          <ac:chgData name="Marcelo Mathias" userId="6dc23ed8-a0f2-4fba-9906-face397d1904" providerId="ADAL" clId="{E2A4B91D-6C8B-450E-8AC4-351EA47B3727}" dt="2024-10-10T23:59:41.298" v="5328"/>
          <ac:picMkLst>
            <pc:docMk/>
            <pc:sldMk cId="0" sldId="256"/>
            <ac:picMk id="2771" creationId="{22CF4443-6D2D-82FC-8861-BA7D953EADC3}"/>
          </ac:picMkLst>
        </pc:picChg>
        <pc:picChg chg="add mod">
          <ac:chgData name="Marcelo Mathias" userId="6dc23ed8-a0f2-4fba-9906-face397d1904" providerId="ADAL" clId="{E2A4B91D-6C8B-450E-8AC4-351EA47B3727}" dt="2024-10-10T23:59:41.298" v="5328"/>
          <ac:picMkLst>
            <pc:docMk/>
            <pc:sldMk cId="0" sldId="256"/>
            <ac:picMk id="2772" creationId="{D2274057-AD19-4F80-D0D2-280B8167B9C5}"/>
          </ac:picMkLst>
        </pc:picChg>
      </pc:sldChg>
      <pc:sldChg chg="addSp delSp modSp del mod">
        <pc:chgData name="Marcelo Mathias" userId="6dc23ed8-a0f2-4fba-9906-face397d1904" providerId="ADAL" clId="{E2A4B91D-6C8B-450E-8AC4-351EA47B3727}" dt="2024-10-09T18:40:14.312" v="393" actId="47"/>
        <pc:sldMkLst>
          <pc:docMk/>
          <pc:sldMk cId="0" sldId="258"/>
        </pc:sldMkLst>
        <pc:spChg chg="add del mod">
          <ac:chgData name="Marcelo Mathias" userId="6dc23ed8-a0f2-4fba-9906-face397d1904" providerId="ADAL" clId="{E2A4B91D-6C8B-450E-8AC4-351EA47B3727}" dt="2024-10-09T17:55:11.828" v="181" actId="478"/>
          <ac:spMkLst>
            <pc:docMk/>
            <pc:sldMk cId="0" sldId="258"/>
            <ac:spMk id="3" creationId="{682540C5-5F53-278D-8A12-3BA61200365E}"/>
          </ac:spMkLst>
        </pc:spChg>
        <pc:spChg chg="add del">
          <ac:chgData name="Marcelo Mathias" userId="6dc23ed8-a0f2-4fba-9906-face397d1904" providerId="ADAL" clId="{E2A4B91D-6C8B-450E-8AC4-351EA47B3727}" dt="2024-10-09T17:55:11.828" v="181" actId="478"/>
          <ac:spMkLst>
            <pc:docMk/>
            <pc:sldMk cId="0" sldId="258"/>
            <ac:spMk id="2678" creationId="{00000000-0000-0000-0000-000000000000}"/>
          </ac:spMkLst>
        </pc:spChg>
        <pc:spChg chg="mod">
          <ac:chgData name="Marcelo Mathias" userId="6dc23ed8-a0f2-4fba-9906-face397d1904" providerId="ADAL" clId="{E2A4B91D-6C8B-450E-8AC4-351EA47B3727}" dt="2024-10-09T17:53:23.774" v="52" actId="20577"/>
          <ac:spMkLst>
            <pc:docMk/>
            <pc:sldMk cId="0" sldId="258"/>
            <ac:spMk id="2679" creationId="{00000000-0000-0000-0000-000000000000}"/>
          </ac:spMkLst>
        </pc:spChg>
        <pc:spChg chg="mod">
          <ac:chgData name="Marcelo Mathias" userId="6dc23ed8-a0f2-4fba-9906-face397d1904" providerId="ADAL" clId="{E2A4B91D-6C8B-450E-8AC4-351EA47B3727}" dt="2024-10-09T17:54:15.661" v="85" actId="20577"/>
          <ac:spMkLst>
            <pc:docMk/>
            <pc:sldMk cId="0" sldId="258"/>
            <ac:spMk id="2680" creationId="{00000000-0000-0000-0000-000000000000}"/>
          </ac:spMkLst>
        </pc:spChg>
        <pc:spChg chg="mod">
          <ac:chgData name="Marcelo Mathias" userId="6dc23ed8-a0f2-4fba-9906-face397d1904" providerId="ADAL" clId="{E2A4B91D-6C8B-450E-8AC4-351EA47B3727}" dt="2024-10-09T17:55:06.467" v="179" actId="6549"/>
          <ac:spMkLst>
            <pc:docMk/>
            <pc:sldMk cId="0" sldId="258"/>
            <ac:spMk id="2681" creationId="{00000000-0000-0000-0000-000000000000}"/>
          </ac:spMkLst>
        </pc:spChg>
      </pc:sldChg>
      <pc:sldChg chg="addSp delSp modSp mod ord modTransition modAnim modNotesTx">
        <pc:chgData name="Marcelo Mathias" userId="6dc23ed8-a0f2-4fba-9906-face397d1904" providerId="ADAL" clId="{E2A4B91D-6C8B-450E-8AC4-351EA47B3727}" dt="2024-10-10T23:59:41.298" v="5328"/>
        <pc:sldMkLst>
          <pc:docMk/>
          <pc:sldMk cId="0" sldId="259"/>
        </pc:sldMkLst>
        <pc:picChg chg="add del mod">
          <ac:chgData name="Marcelo Mathias" userId="6dc23ed8-a0f2-4fba-9906-face397d1904" providerId="ADAL" clId="{E2A4B91D-6C8B-450E-8AC4-351EA47B3727}" dt="2024-10-10T23:53:41.296" v="5322"/>
          <ac:picMkLst>
            <pc:docMk/>
            <pc:sldMk cId="0" sldId="259"/>
            <ac:picMk id="27" creationId="{F7F34709-F105-FA73-F9CC-ABA139B01FE2}"/>
          </ac:picMkLst>
        </pc:picChg>
        <pc:picChg chg="add del mod ord">
          <ac:chgData name="Marcelo Mathias" userId="6dc23ed8-a0f2-4fba-9906-face397d1904" providerId="ADAL" clId="{E2A4B91D-6C8B-450E-8AC4-351EA47B3727}" dt="2024-10-10T23:59:41.298" v="5328"/>
          <ac:picMkLst>
            <pc:docMk/>
            <pc:sldMk cId="0" sldId="259"/>
            <ac:picMk id="28" creationId="{C50D7B06-2A53-7BC4-0057-BE9DD43F1869}"/>
          </ac:picMkLst>
        </pc:picChg>
        <pc:picChg chg="add mod">
          <ac:chgData name="Marcelo Mathias" userId="6dc23ed8-a0f2-4fba-9906-face397d1904" providerId="ADAL" clId="{E2A4B91D-6C8B-450E-8AC4-351EA47B3727}" dt="2024-10-10T23:59:41.298" v="5328"/>
          <ac:picMkLst>
            <pc:docMk/>
            <pc:sldMk cId="0" sldId="259"/>
            <ac:picMk id="29" creationId="{8F765F58-8DED-21B4-42ED-13D5F1C6C4F4}"/>
          </ac:picMkLst>
        </pc:picChg>
      </pc:sldChg>
      <pc:sldChg chg="addSp delSp modSp mod ord modTransition modAnim modNotesTx">
        <pc:chgData name="Marcelo Mathias" userId="6dc23ed8-a0f2-4fba-9906-face397d1904" providerId="ADAL" clId="{E2A4B91D-6C8B-450E-8AC4-351EA47B3727}" dt="2024-10-10T23:59:41.298" v="5328"/>
        <pc:sldMkLst>
          <pc:docMk/>
          <pc:sldMk cId="0" sldId="260"/>
        </pc:sldMkLst>
        <pc:spChg chg="mod">
          <ac:chgData name="Marcelo Mathias" userId="6dc23ed8-a0f2-4fba-9906-face397d1904" providerId="ADAL" clId="{E2A4B91D-6C8B-450E-8AC4-351EA47B3727}" dt="2024-10-09T18:35:52.766" v="304" actId="20577"/>
          <ac:spMkLst>
            <pc:docMk/>
            <pc:sldMk cId="0" sldId="260"/>
            <ac:spMk id="2972" creationId="{00000000-0000-0000-0000-000000000000}"/>
          </ac:spMkLst>
        </pc:spChg>
        <pc:picChg chg="add del mod">
          <ac:chgData name="Marcelo Mathias" userId="6dc23ed8-a0f2-4fba-9906-face397d1904" providerId="ADAL" clId="{E2A4B91D-6C8B-450E-8AC4-351EA47B3727}" dt="2024-10-10T23:53:41.296" v="5322"/>
          <ac:picMkLst>
            <pc:docMk/>
            <pc:sldMk cId="0" sldId="260"/>
            <ac:picMk id="4" creationId="{6D126FBA-920D-4694-1D0F-71AB6E303D2F}"/>
          </ac:picMkLst>
        </pc:picChg>
        <pc:picChg chg="add del mod ord">
          <ac:chgData name="Marcelo Mathias" userId="6dc23ed8-a0f2-4fba-9906-face397d1904" providerId="ADAL" clId="{E2A4B91D-6C8B-450E-8AC4-351EA47B3727}" dt="2024-10-10T23:54:16.933" v="5323"/>
          <ac:picMkLst>
            <pc:docMk/>
            <pc:sldMk cId="0" sldId="260"/>
            <ac:picMk id="5" creationId="{73F80C95-E1B8-2499-E62B-71DB6A123F6D}"/>
          </ac:picMkLst>
        </pc:picChg>
        <pc:picChg chg="add del mod">
          <ac:chgData name="Marcelo Mathias" userId="6dc23ed8-a0f2-4fba-9906-face397d1904" providerId="ADAL" clId="{E2A4B91D-6C8B-450E-8AC4-351EA47B3727}" dt="2024-10-10T23:54:35.287" v="5327"/>
          <ac:picMkLst>
            <pc:docMk/>
            <pc:sldMk cId="0" sldId="260"/>
            <ac:picMk id="6" creationId="{728B421A-4021-E68A-3389-7818B0D9813D}"/>
          </ac:picMkLst>
        </pc:picChg>
        <pc:picChg chg="add del mod ord">
          <ac:chgData name="Marcelo Mathias" userId="6dc23ed8-a0f2-4fba-9906-face397d1904" providerId="ADAL" clId="{E2A4B91D-6C8B-450E-8AC4-351EA47B3727}" dt="2024-10-10T23:59:41.298" v="5328"/>
          <ac:picMkLst>
            <pc:docMk/>
            <pc:sldMk cId="0" sldId="260"/>
            <ac:picMk id="8" creationId="{140F5C26-5CE9-11F7-D8A1-2690BB12141C}"/>
          </ac:picMkLst>
        </pc:picChg>
        <pc:picChg chg="add mod">
          <ac:chgData name="Marcelo Mathias" userId="6dc23ed8-a0f2-4fba-9906-face397d1904" providerId="ADAL" clId="{E2A4B91D-6C8B-450E-8AC4-351EA47B3727}" dt="2024-10-10T23:59:41.298" v="5328"/>
          <ac:picMkLst>
            <pc:docMk/>
            <pc:sldMk cId="0" sldId="260"/>
            <ac:picMk id="9" creationId="{8C5B5067-8EF3-2FB8-26AE-92D9EDB5E410}"/>
          </ac:picMkLst>
        </pc:picChg>
      </pc:sldChg>
      <pc:sldChg chg="modSp mod ord modNotesTx">
        <pc:chgData name="Marcelo Mathias" userId="6dc23ed8-a0f2-4fba-9906-face397d1904" providerId="ADAL" clId="{E2A4B91D-6C8B-450E-8AC4-351EA47B3727}" dt="2024-10-10T21:46:56.487" v="5091"/>
        <pc:sldMkLst>
          <pc:docMk/>
          <pc:sldMk cId="0" sldId="262"/>
        </pc:sldMkLst>
        <pc:spChg chg="mod">
          <ac:chgData name="Marcelo Mathias" userId="6dc23ed8-a0f2-4fba-9906-face397d1904" providerId="ADAL" clId="{E2A4B91D-6C8B-450E-8AC4-351EA47B3727}" dt="2024-10-10T16:17:39.447" v="2732" actId="20577"/>
          <ac:spMkLst>
            <pc:docMk/>
            <pc:sldMk cId="0" sldId="262"/>
            <ac:spMk id="3606" creationId="{00000000-0000-0000-0000-000000000000}"/>
          </ac:spMkLst>
        </pc:spChg>
        <pc:picChg chg="mod">
          <ac:chgData name="Marcelo Mathias" userId="6dc23ed8-a0f2-4fba-9906-face397d1904" providerId="ADAL" clId="{E2A4B91D-6C8B-450E-8AC4-351EA47B3727}" dt="2024-10-10T16:17:12.630" v="2729" actId="1076"/>
          <ac:picMkLst>
            <pc:docMk/>
            <pc:sldMk cId="0" sldId="262"/>
            <ac:picMk id="8" creationId="{722F9EB5-A462-25D4-F501-94E1CDCEA9F5}"/>
          </ac:picMkLst>
        </pc:picChg>
      </pc:sldChg>
      <pc:sldChg chg="ord">
        <pc:chgData name="Marcelo Mathias" userId="6dc23ed8-a0f2-4fba-9906-face397d1904" providerId="ADAL" clId="{E2A4B91D-6C8B-450E-8AC4-351EA47B3727}" dt="2024-10-09T18:04:17.584" v="185"/>
        <pc:sldMkLst>
          <pc:docMk/>
          <pc:sldMk cId="0" sldId="263"/>
        </pc:sldMkLst>
      </pc:sldChg>
      <pc:sldChg chg="addSp delSp modSp mod ord modTransition modAnim modNotesTx">
        <pc:chgData name="Marcelo Mathias" userId="6dc23ed8-a0f2-4fba-9906-face397d1904" providerId="ADAL" clId="{E2A4B91D-6C8B-450E-8AC4-351EA47B3727}" dt="2024-10-10T23:59:41.298" v="5328"/>
        <pc:sldMkLst>
          <pc:docMk/>
          <pc:sldMk cId="0" sldId="277"/>
        </pc:sldMkLst>
        <pc:spChg chg="mod topLvl">
          <ac:chgData name="Marcelo Mathias" userId="6dc23ed8-a0f2-4fba-9906-face397d1904" providerId="ADAL" clId="{E2A4B91D-6C8B-450E-8AC4-351EA47B3727}" dt="2024-10-09T18:08:04.614" v="230" actId="165"/>
          <ac:spMkLst>
            <pc:docMk/>
            <pc:sldMk cId="0" sldId="277"/>
            <ac:spMk id="3" creationId="{550F7DFF-51C5-3427-37A2-A05690280CCC}"/>
          </ac:spMkLst>
        </pc:spChg>
        <pc:spChg chg="mod topLvl">
          <ac:chgData name="Marcelo Mathias" userId="6dc23ed8-a0f2-4fba-9906-face397d1904" providerId="ADAL" clId="{E2A4B91D-6C8B-450E-8AC4-351EA47B3727}" dt="2024-10-09T18:08:04.614" v="230" actId="165"/>
          <ac:spMkLst>
            <pc:docMk/>
            <pc:sldMk cId="0" sldId="277"/>
            <ac:spMk id="4" creationId="{F530BE72-61ED-080D-0925-604389B1FC0C}"/>
          </ac:spMkLst>
        </pc:spChg>
        <pc:spChg chg="mod topLvl">
          <ac:chgData name="Marcelo Mathias" userId="6dc23ed8-a0f2-4fba-9906-face397d1904" providerId="ADAL" clId="{E2A4B91D-6C8B-450E-8AC4-351EA47B3727}" dt="2024-10-09T18:08:04.614" v="230" actId="165"/>
          <ac:spMkLst>
            <pc:docMk/>
            <pc:sldMk cId="0" sldId="277"/>
            <ac:spMk id="5" creationId="{07FCEA71-FB89-40DD-080A-F00490F9D34A}"/>
          </ac:spMkLst>
        </pc:spChg>
        <pc:spChg chg="mod topLvl">
          <ac:chgData name="Marcelo Mathias" userId="6dc23ed8-a0f2-4fba-9906-face397d1904" providerId="ADAL" clId="{E2A4B91D-6C8B-450E-8AC4-351EA47B3727}" dt="2024-10-09T18:08:04.614" v="230" actId="165"/>
          <ac:spMkLst>
            <pc:docMk/>
            <pc:sldMk cId="0" sldId="277"/>
            <ac:spMk id="6" creationId="{63E07480-2C14-1DC7-2CB8-770E2D601C17}"/>
          </ac:spMkLst>
        </pc:spChg>
        <pc:spChg chg="mod topLvl">
          <ac:chgData name="Marcelo Mathias" userId="6dc23ed8-a0f2-4fba-9906-face397d1904" providerId="ADAL" clId="{E2A4B91D-6C8B-450E-8AC4-351EA47B3727}" dt="2024-10-09T18:08:04.614" v="230" actId="165"/>
          <ac:spMkLst>
            <pc:docMk/>
            <pc:sldMk cId="0" sldId="277"/>
            <ac:spMk id="7" creationId="{30CB57DB-DC19-E526-E525-1CC790FA9C01}"/>
          </ac:spMkLst>
        </pc:spChg>
        <pc:spChg chg="mod topLvl">
          <ac:chgData name="Marcelo Mathias" userId="6dc23ed8-a0f2-4fba-9906-face397d1904" providerId="ADAL" clId="{E2A4B91D-6C8B-450E-8AC4-351EA47B3727}" dt="2024-10-09T18:08:04.614" v="230" actId="165"/>
          <ac:spMkLst>
            <pc:docMk/>
            <pc:sldMk cId="0" sldId="277"/>
            <ac:spMk id="12" creationId="{15783F97-A6E8-D447-9CB1-FD97BC4BF716}"/>
          </ac:spMkLst>
        </pc:spChg>
        <pc:spChg chg="mod topLvl">
          <ac:chgData name="Marcelo Mathias" userId="6dc23ed8-a0f2-4fba-9906-face397d1904" providerId="ADAL" clId="{E2A4B91D-6C8B-450E-8AC4-351EA47B3727}" dt="2024-10-09T18:08:04.614" v="230" actId="165"/>
          <ac:spMkLst>
            <pc:docMk/>
            <pc:sldMk cId="0" sldId="277"/>
            <ac:spMk id="13" creationId="{B28F6698-0E51-8A95-1D35-B4F2E0812B44}"/>
          </ac:spMkLst>
        </pc:spChg>
        <pc:spChg chg="mod topLvl">
          <ac:chgData name="Marcelo Mathias" userId="6dc23ed8-a0f2-4fba-9906-face397d1904" providerId="ADAL" clId="{E2A4B91D-6C8B-450E-8AC4-351EA47B3727}" dt="2024-10-09T18:08:04.614" v="230" actId="165"/>
          <ac:spMkLst>
            <pc:docMk/>
            <pc:sldMk cId="0" sldId="277"/>
            <ac:spMk id="14" creationId="{6B575803-4C5F-7A47-F6A2-DB4841B391AC}"/>
          </ac:spMkLst>
        </pc:spChg>
        <pc:spChg chg="mod topLvl">
          <ac:chgData name="Marcelo Mathias" userId="6dc23ed8-a0f2-4fba-9906-face397d1904" providerId="ADAL" clId="{E2A4B91D-6C8B-450E-8AC4-351EA47B3727}" dt="2024-10-09T18:08:04.614" v="230" actId="165"/>
          <ac:spMkLst>
            <pc:docMk/>
            <pc:sldMk cId="0" sldId="277"/>
            <ac:spMk id="15" creationId="{79539056-897D-EE3E-BDA9-F85AB7AFE69D}"/>
          </ac:spMkLst>
        </pc:spChg>
        <pc:spChg chg="mod topLvl">
          <ac:chgData name="Marcelo Mathias" userId="6dc23ed8-a0f2-4fba-9906-face397d1904" providerId="ADAL" clId="{E2A4B91D-6C8B-450E-8AC4-351EA47B3727}" dt="2024-10-09T18:08:04.614" v="230" actId="165"/>
          <ac:spMkLst>
            <pc:docMk/>
            <pc:sldMk cId="0" sldId="277"/>
            <ac:spMk id="16" creationId="{8C16A6C9-0C07-9124-9B22-FEA264DB1E1B}"/>
          </ac:spMkLst>
        </pc:spChg>
        <pc:spChg chg="mod topLvl">
          <ac:chgData name="Marcelo Mathias" userId="6dc23ed8-a0f2-4fba-9906-face397d1904" providerId="ADAL" clId="{E2A4B91D-6C8B-450E-8AC4-351EA47B3727}" dt="2024-10-09T18:08:04.614" v="230" actId="165"/>
          <ac:spMkLst>
            <pc:docMk/>
            <pc:sldMk cId="0" sldId="277"/>
            <ac:spMk id="17" creationId="{73A13AFC-9466-0740-FD63-03CD506923B3}"/>
          </ac:spMkLst>
        </pc:spChg>
        <pc:spChg chg="mod topLvl">
          <ac:chgData name="Marcelo Mathias" userId="6dc23ed8-a0f2-4fba-9906-face397d1904" providerId="ADAL" clId="{E2A4B91D-6C8B-450E-8AC4-351EA47B3727}" dt="2024-10-09T18:08:04.614" v="230" actId="165"/>
          <ac:spMkLst>
            <pc:docMk/>
            <pc:sldMk cId="0" sldId="277"/>
            <ac:spMk id="18" creationId="{AA0B1E7F-5E88-2988-F327-135502324E71}"/>
          </ac:spMkLst>
        </pc:spChg>
        <pc:spChg chg="mod topLvl">
          <ac:chgData name="Marcelo Mathias" userId="6dc23ed8-a0f2-4fba-9906-face397d1904" providerId="ADAL" clId="{E2A4B91D-6C8B-450E-8AC4-351EA47B3727}" dt="2024-10-09T18:08:04.614" v="230" actId="165"/>
          <ac:spMkLst>
            <pc:docMk/>
            <pc:sldMk cId="0" sldId="277"/>
            <ac:spMk id="19" creationId="{EE07572A-D8E6-11DA-02FD-A0214472D2ED}"/>
          </ac:spMkLst>
        </pc:spChg>
        <pc:spChg chg="mod topLvl">
          <ac:chgData name="Marcelo Mathias" userId="6dc23ed8-a0f2-4fba-9906-face397d1904" providerId="ADAL" clId="{E2A4B91D-6C8B-450E-8AC4-351EA47B3727}" dt="2024-10-09T18:08:04.614" v="230" actId="165"/>
          <ac:spMkLst>
            <pc:docMk/>
            <pc:sldMk cId="0" sldId="277"/>
            <ac:spMk id="20" creationId="{CB47EA34-7BFE-CEF2-A502-C136C25B5479}"/>
          </ac:spMkLst>
        </pc:spChg>
        <pc:spChg chg="mod topLvl">
          <ac:chgData name="Marcelo Mathias" userId="6dc23ed8-a0f2-4fba-9906-face397d1904" providerId="ADAL" clId="{E2A4B91D-6C8B-450E-8AC4-351EA47B3727}" dt="2024-10-09T18:08:04.614" v="230" actId="165"/>
          <ac:spMkLst>
            <pc:docMk/>
            <pc:sldMk cId="0" sldId="277"/>
            <ac:spMk id="21" creationId="{EAAB7EC3-DE7F-3863-6DBD-7F195CACCEDD}"/>
          </ac:spMkLst>
        </pc:spChg>
        <pc:spChg chg="mod topLvl">
          <ac:chgData name="Marcelo Mathias" userId="6dc23ed8-a0f2-4fba-9906-face397d1904" providerId="ADAL" clId="{E2A4B91D-6C8B-450E-8AC4-351EA47B3727}" dt="2024-10-09T18:08:04.614" v="230" actId="165"/>
          <ac:spMkLst>
            <pc:docMk/>
            <pc:sldMk cId="0" sldId="277"/>
            <ac:spMk id="22" creationId="{25B818CB-CC51-C7F9-5933-C39092BBEB93}"/>
          </ac:spMkLst>
        </pc:spChg>
        <pc:spChg chg="mod topLvl">
          <ac:chgData name="Marcelo Mathias" userId="6dc23ed8-a0f2-4fba-9906-face397d1904" providerId="ADAL" clId="{E2A4B91D-6C8B-450E-8AC4-351EA47B3727}" dt="2024-10-09T18:08:04.614" v="230" actId="165"/>
          <ac:spMkLst>
            <pc:docMk/>
            <pc:sldMk cId="0" sldId="277"/>
            <ac:spMk id="23" creationId="{83330B1F-08FB-5C6D-C5BB-8354D90F6576}"/>
          </ac:spMkLst>
        </pc:spChg>
        <pc:spChg chg="mod topLvl">
          <ac:chgData name="Marcelo Mathias" userId="6dc23ed8-a0f2-4fba-9906-face397d1904" providerId="ADAL" clId="{E2A4B91D-6C8B-450E-8AC4-351EA47B3727}" dt="2024-10-09T18:08:04.614" v="230" actId="165"/>
          <ac:spMkLst>
            <pc:docMk/>
            <pc:sldMk cId="0" sldId="277"/>
            <ac:spMk id="24" creationId="{B0FEE61E-232D-6E69-F3FA-6B7A0E9514C0}"/>
          </ac:spMkLst>
        </pc:spChg>
        <pc:spChg chg="mod topLvl">
          <ac:chgData name="Marcelo Mathias" userId="6dc23ed8-a0f2-4fba-9906-face397d1904" providerId="ADAL" clId="{E2A4B91D-6C8B-450E-8AC4-351EA47B3727}" dt="2024-10-09T18:08:04.614" v="230" actId="165"/>
          <ac:spMkLst>
            <pc:docMk/>
            <pc:sldMk cId="0" sldId="277"/>
            <ac:spMk id="25" creationId="{ABC57EEE-09DD-A82A-0608-0FF6BA331CDD}"/>
          </ac:spMkLst>
        </pc:spChg>
        <pc:spChg chg="mod topLvl">
          <ac:chgData name="Marcelo Mathias" userId="6dc23ed8-a0f2-4fba-9906-face397d1904" providerId="ADAL" clId="{E2A4B91D-6C8B-450E-8AC4-351EA47B3727}" dt="2024-10-09T18:08:04.614" v="230" actId="165"/>
          <ac:spMkLst>
            <pc:docMk/>
            <pc:sldMk cId="0" sldId="277"/>
            <ac:spMk id="26" creationId="{B0924719-FCE6-04CD-39FC-392D2402E68F}"/>
          </ac:spMkLst>
        </pc:spChg>
        <pc:spChg chg="mod topLvl">
          <ac:chgData name="Marcelo Mathias" userId="6dc23ed8-a0f2-4fba-9906-face397d1904" providerId="ADAL" clId="{E2A4B91D-6C8B-450E-8AC4-351EA47B3727}" dt="2024-10-09T18:08:04.614" v="230" actId="165"/>
          <ac:spMkLst>
            <pc:docMk/>
            <pc:sldMk cId="0" sldId="277"/>
            <ac:spMk id="27" creationId="{0086E493-DA76-B0E2-A4AF-E741C8BA6E78}"/>
          </ac:spMkLst>
        </pc:spChg>
        <pc:spChg chg="mod topLvl">
          <ac:chgData name="Marcelo Mathias" userId="6dc23ed8-a0f2-4fba-9906-face397d1904" providerId="ADAL" clId="{E2A4B91D-6C8B-450E-8AC4-351EA47B3727}" dt="2024-10-09T18:08:04.614" v="230" actId="165"/>
          <ac:spMkLst>
            <pc:docMk/>
            <pc:sldMk cId="0" sldId="277"/>
            <ac:spMk id="28" creationId="{275E8D45-AD69-2863-A822-E0D41AFB3B89}"/>
          </ac:spMkLst>
        </pc:spChg>
        <pc:spChg chg="mod topLvl">
          <ac:chgData name="Marcelo Mathias" userId="6dc23ed8-a0f2-4fba-9906-face397d1904" providerId="ADAL" clId="{E2A4B91D-6C8B-450E-8AC4-351EA47B3727}" dt="2024-10-09T18:08:04.614" v="230" actId="165"/>
          <ac:spMkLst>
            <pc:docMk/>
            <pc:sldMk cId="0" sldId="277"/>
            <ac:spMk id="29" creationId="{B2A52585-6B4E-15C7-8464-C44D05BE91DD}"/>
          </ac:spMkLst>
        </pc:spChg>
        <pc:spChg chg="mod topLvl">
          <ac:chgData name="Marcelo Mathias" userId="6dc23ed8-a0f2-4fba-9906-face397d1904" providerId="ADAL" clId="{E2A4B91D-6C8B-450E-8AC4-351EA47B3727}" dt="2024-10-09T18:08:04.614" v="230" actId="165"/>
          <ac:spMkLst>
            <pc:docMk/>
            <pc:sldMk cId="0" sldId="277"/>
            <ac:spMk id="30" creationId="{3E7B891F-9E13-5EA6-418A-27FA0D38A4E9}"/>
          </ac:spMkLst>
        </pc:spChg>
        <pc:spChg chg="mod topLvl">
          <ac:chgData name="Marcelo Mathias" userId="6dc23ed8-a0f2-4fba-9906-face397d1904" providerId="ADAL" clId="{E2A4B91D-6C8B-450E-8AC4-351EA47B3727}" dt="2024-10-09T18:08:04.614" v="230" actId="165"/>
          <ac:spMkLst>
            <pc:docMk/>
            <pc:sldMk cId="0" sldId="277"/>
            <ac:spMk id="31" creationId="{2BDE1DDF-DD3D-9D0F-99BD-5CC2D4603E1F}"/>
          </ac:spMkLst>
        </pc:spChg>
        <pc:spChg chg="mod topLvl">
          <ac:chgData name="Marcelo Mathias" userId="6dc23ed8-a0f2-4fba-9906-face397d1904" providerId="ADAL" clId="{E2A4B91D-6C8B-450E-8AC4-351EA47B3727}" dt="2024-10-09T18:08:04.614" v="230" actId="165"/>
          <ac:spMkLst>
            <pc:docMk/>
            <pc:sldMk cId="0" sldId="277"/>
            <ac:spMk id="32" creationId="{AAC36A8A-87F1-30C3-052E-D8323FC27F54}"/>
          </ac:spMkLst>
        </pc:spChg>
        <pc:spChg chg="mod topLvl">
          <ac:chgData name="Marcelo Mathias" userId="6dc23ed8-a0f2-4fba-9906-face397d1904" providerId="ADAL" clId="{E2A4B91D-6C8B-450E-8AC4-351EA47B3727}" dt="2024-10-09T18:08:04.614" v="230" actId="165"/>
          <ac:spMkLst>
            <pc:docMk/>
            <pc:sldMk cId="0" sldId="277"/>
            <ac:spMk id="33" creationId="{C560502D-E2B5-26C6-013A-EC1B10C2634D}"/>
          </ac:spMkLst>
        </pc:spChg>
        <pc:spChg chg="mod topLvl">
          <ac:chgData name="Marcelo Mathias" userId="6dc23ed8-a0f2-4fba-9906-face397d1904" providerId="ADAL" clId="{E2A4B91D-6C8B-450E-8AC4-351EA47B3727}" dt="2024-10-09T18:08:04.614" v="230" actId="165"/>
          <ac:spMkLst>
            <pc:docMk/>
            <pc:sldMk cId="0" sldId="277"/>
            <ac:spMk id="34" creationId="{3D95CADD-666D-305E-F7F9-8561F3A54587}"/>
          </ac:spMkLst>
        </pc:spChg>
        <pc:spChg chg="mod topLvl">
          <ac:chgData name="Marcelo Mathias" userId="6dc23ed8-a0f2-4fba-9906-face397d1904" providerId="ADAL" clId="{E2A4B91D-6C8B-450E-8AC4-351EA47B3727}" dt="2024-10-09T18:08:04.614" v="230" actId="165"/>
          <ac:spMkLst>
            <pc:docMk/>
            <pc:sldMk cId="0" sldId="277"/>
            <ac:spMk id="35" creationId="{E636D78E-8D7B-69A7-55B2-52C9E22541E1}"/>
          </ac:spMkLst>
        </pc:spChg>
        <pc:spChg chg="mod topLvl">
          <ac:chgData name="Marcelo Mathias" userId="6dc23ed8-a0f2-4fba-9906-face397d1904" providerId="ADAL" clId="{E2A4B91D-6C8B-450E-8AC4-351EA47B3727}" dt="2024-10-09T18:08:04.614" v="230" actId="165"/>
          <ac:spMkLst>
            <pc:docMk/>
            <pc:sldMk cId="0" sldId="277"/>
            <ac:spMk id="36" creationId="{26C64996-DE82-0FC5-6E19-0CF003CD5B76}"/>
          </ac:spMkLst>
        </pc:spChg>
        <pc:spChg chg="mod topLvl">
          <ac:chgData name="Marcelo Mathias" userId="6dc23ed8-a0f2-4fba-9906-face397d1904" providerId="ADAL" clId="{E2A4B91D-6C8B-450E-8AC4-351EA47B3727}" dt="2024-10-09T18:08:04.614" v="230" actId="165"/>
          <ac:spMkLst>
            <pc:docMk/>
            <pc:sldMk cId="0" sldId="277"/>
            <ac:spMk id="37" creationId="{455CCC96-84C8-D5BC-4EC6-E8BCBBF35E05}"/>
          </ac:spMkLst>
        </pc:spChg>
        <pc:spChg chg="mod topLvl">
          <ac:chgData name="Marcelo Mathias" userId="6dc23ed8-a0f2-4fba-9906-face397d1904" providerId="ADAL" clId="{E2A4B91D-6C8B-450E-8AC4-351EA47B3727}" dt="2024-10-09T18:08:04.614" v="230" actId="165"/>
          <ac:spMkLst>
            <pc:docMk/>
            <pc:sldMk cId="0" sldId="277"/>
            <ac:spMk id="38" creationId="{D2A63ED4-14D5-6674-53F5-FF4D09E1FA1A}"/>
          </ac:spMkLst>
        </pc:spChg>
        <pc:spChg chg="mod topLvl">
          <ac:chgData name="Marcelo Mathias" userId="6dc23ed8-a0f2-4fba-9906-face397d1904" providerId="ADAL" clId="{E2A4B91D-6C8B-450E-8AC4-351EA47B3727}" dt="2024-10-09T18:08:04.614" v="230" actId="165"/>
          <ac:spMkLst>
            <pc:docMk/>
            <pc:sldMk cId="0" sldId="277"/>
            <ac:spMk id="39" creationId="{9EFEFA35-ED46-85B5-9D46-924C7F8A7175}"/>
          </ac:spMkLst>
        </pc:spChg>
        <pc:spChg chg="mod topLvl">
          <ac:chgData name="Marcelo Mathias" userId="6dc23ed8-a0f2-4fba-9906-face397d1904" providerId="ADAL" clId="{E2A4B91D-6C8B-450E-8AC4-351EA47B3727}" dt="2024-10-09T18:08:04.614" v="230" actId="165"/>
          <ac:spMkLst>
            <pc:docMk/>
            <pc:sldMk cId="0" sldId="277"/>
            <ac:spMk id="40" creationId="{1EEE5BD6-4EF2-0D09-A974-B71511E4E123}"/>
          </ac:spMkLst>
        </pc:spChg>
        <pc:spChg chg="mod topLvl">
          <ac:chgData name="Marcelo Mathias" userId="6dc23ed8-a0f2-4fba-9906-face397d1904" providerId="ADAL" clId="{E2A4B91D-6C8B-450E-8AC4-351EA47B3727}" dt="2024-10-09T18:08:04.614" v="230" actId="165"/>
          <ac:spMkLst>
            <pc:docMk/>
            <pc:sldMk cId="0" sldId="277"/>
            <ac:spMk id="41" creationId="{DC82A512-3606-C02E-27C8-78C45F757741}"/>
          </ac:spMkLst>
        </pc:spChg>
        <pc:spChg chg="mod topLvl">
          <ac:chgData name="Marcelo Mathias" userId="6dc23ed8-a0f2-4fba-9906-face397d1904" providerId="ADAL" clId="{E2A4B91D-6C8B-450E-8AC4-351EA47B3727}" dt="2024-10-09T18:08:04.614" v="230" actId="165"/>
          <ac:spMkLst>
            <pc:docMk/>
            <pc:sldMk cId="0" sldId="277"/>
            <ac:spMk id="42" creationId="{A0F28CF1-6FBC-7333-D489-D94528045AC7}"/>
          </ac:spMkLst>
        </pc:spChg>
        <pc:spChg chg="mod topLvl">
          <ac:chgData name="Marcelo Mathias" userId="6dc23ed8-a0f2-4fba-9906-face397d1904" providerId="ADAL" clId="{E2A4B91D-6C8B-450E-8AC4-351EA47B3727}" dt="2024-10-09T18:08:04.614" v="230" actId="165"/>
          <ac:spMkLst>
            <pc:docMk/>
            <pc:sldMk cId="0" sldId="277"/>
            <ac:spMk id="43" creationId="{FC5F4646-F902-F32D-08B3-CA4266651DD6}"/>
          </ac:spMkLst>
        </pc:spChg>
        <pc:spChg chg="mod topLvl">
          <ac:chgData name="Marcelo Mathias" userId="6dc23ed8-a0f2-4fba-9906-face397d1904" providerId="ADAL" clId="{E2A4B91D-6C8B-450E-8AC4-351EA47B3727}" dt="2024-10-09T18:08:04.614" v="230" actId="165"/>
          <ac:spMkLst>
            <pc:docMk/>
            <pc:sldMk cId="0" sldId="277"/>
            <ac:spMk id="44" creationId="{3BE5AB7B-7E10-23CD-5FFB-28ECF6215D28}"/>
          </ac:spMkLst>
        </pc:spChg>
        <pc:spChg chg="mod topLvl">
          <ac:chgData name="Marcelo Mathias" userId="6dc23ed8-a0f2-4fba-9906-face397d1904" providerId="ADAL" clId="{E2A4B91D-6C8B-450E-8AC4-351EA47B3727}" dt="2024-10-09T18:08:04.614" v="230" actId="165"/>
          <ac:spMkLst>
            <pc:docMk/>
            <pc:sldMk cId="0" sldId="277"/>
            <ac:spMk id="45" creationId="{9E68DE9D-6863-D303-2804-8036AD16947D}"/>
          </ac:spMkLst>
        </pc:spChg>
        <pc:spChg chg="mod topLvl">
          <ac:chgData name="Marcelo Mathias" userId="6dc23ed8-a0f2-4fba-9906-face397d1904" providerId="ADAL" clId="{E2A4B91D-6C8B-450E-8AC4-351EA47B3727}" dt="2024-10-09T18:08:04.614" v="230" actId="165"/>
          <ac:spMkLst>
            <pc:docMk/>
            <pc:sldMk cId="0" sldId="277"/>
            <ac:spMk id="46" creationId="{3955632A-0445-2389-8D61-7DBE93B024CB}"/>
          </ac:spMkLst>
        </pc:spChg>
        <pc:spChg chg="mod topLvl">
          <ac:chgData name="Marcelo Mathias" userId="6dc23ed8-a0f2-4fba-9906-face397d1904" providerId="ADAL" clId="{E2A4B91D-6C8B-450E-8AC4-351EA47B3727}" dt="2024-10-09T18:08:04.614" v="230" actId="165"/>
          <ac:spMkLst>
            <pc:docMk/>
            <pc:sldMk cId="0" sldId="277"/>
            <ac:spMk id="47" creationId="{8F5C5D12-D63C-9D4C-C94D-A916C8B0DCAC}"/>
          </ac:spMkLst>
        </pc:spChg>
        <pc:spChg chg="mod topLvl">
          <ac:chgData name="Marcelo Mathias" userId="6dc23ed8-a0f2-4fba-9906-face397d1904" providerId="ADAL" clId="{E2A4B91D-6C8B-450E-8AC4-351EA47B3727}" dt="2024-10-09T18:08:04.614" v="230" actId="165"/>
          <ac:spMkLst>
            <pc:docMk/>
            <pc:sldMk cId="0" sldId="277"/>
            <ac:spMk id="48" creationId="{77EE7ED0-E94A-5729-8F1C-3AADB04C06B5}"/>
          </ac:spMkLst>
        </pc:spChg>
        <pc:spChg chg="mod topLvl">
          <ac:chgData name="Marcelo Mathias" userId="6dc23ed8-a0f2-4fba-9906-face397d1904" providerId="ADAL" clId="{E2A4B91D-6C8B-450E-8AC4-351EA47B3727}" dt="2024-10-09T18:08:04.614" v="230" actId="165"/>
          <ac:spMkLst>
            <pc:docMk/>
            <pc:sldMk cId="0" sldId="277"/>
            <ac:spMk id="49" creationId="{85817DF3-7D3F-B23A-BAE5-C70CAF262620}"/>
          </ac:spMkLst>
        </pc:spChg>
        <pc:spChg chg="mod topLvl">
          <ac:chgData name="Marcelo Mathias" userId="6dc23ed8-a0f2-4fba-9906-face397d1904" providerId="ADAL" clId="{E2A4B91D-6C8B-450E-8AC4-351EA47B3727}" dt="2024-10-09T18:08:04.614" v="230" actId="165"/>
          <ac:spMkLst>
            <pc:docMk/>
            <pc:sldMk cId="0" sldId="277"/>
            <ac:spMk id="50" creationId="{A0CF6621-CAF5-CEDA-73C9-71D84536F881}"/>
          </ac:spMkLst>
        </pc:spChg>
        <pc:spChg chg="mod topLvl">
          <ac:chgData name="Marcelo Mathias" userId="6dc23ed8-a0f2-4fba-9906-face397d1904" providerId="ADAL" clId="{E2A4B91D-6C8B-450E-8AC4-351EA47B3727}" dt="2024-10-09T18:08:04.614" v="230" actId="165"/>
          <ac:spMkLst>
            <pc:docMk/>
            <pc:sldMk cId="0" sldId="277"/>
            <ac:spMk id="51" creationId="{90517F5E-5F00-332C-4128-C57CDECD4E1B}"/>
          </ac:spMkLst>
        </pc:spChg>
        <pc:spChg chg="mod topLvl">
          <ac:chgData name="Marcelo Mathias" userId="6dc23ed8-a0f2-4fba-9906-face397d1904" providerId="ADAL" clId="{E2A4B91D-6C8B-450E-8AC4-351EA47B3727}" dt="2024-10-09T18:08:04.614" v="230" actId="165"/>
          <ac:spMkLst>
            <pc:docMk/>
            <pc:sldMk cId="0" sldId="277"/>
            <ac:spMk id="52" creationId="{F53209FD-FFB1-6660-3546-E98503C6848B}"/>
          </ac:spMkLst>
        </pc:spChg>
        <pc:spChg chg="mod topLvl">
          <ac:chgData name="Marcelo Mathias" userId="6dc23ed8-a0f2-4fba-9906-face397d1904" providerId="ADAL" clId="{E2A4B91D-6C8B-450E-8AC4-351EA47B3727}" dt="2024-10-09T18:08:04.614" v="230" actId="165"/>
          <ac:spMkLst>
            <pc:docMk/>
            <pc:sldMk cId="0" sldId="277"/>
            <ac:spMk id="53" creationId="{A1E6DE56-56C7-BCA8-98E7-65C2EE9C2251}"/>
          </ac:spMkLst>
        </pc:spChg>
        <pc:spChg chg="mod topLvl">
          <ac:chgData name="Marcelo Mathias" userId="6dc23ed8-a0f2-4fba-9906-face397d1904" providerId="ADAL" clId="{E2A4B91D-6C8B-450E-8AC4-351EA47B3727}" dt="2024-10-09T18:08:04.614" v="230" actId="165"/>
          <ac:spMkLst>
            <pc:docMk/>
            <pc:sldMk cId="0" sldId="277"/>
            <ac:spMk id="54" creationId="{F97889C3-4D66-3E8E-B3C6-B14AAE805A88}"/>
          </ac:spMkLst>
        </pc:spChg>
        <pc:spChg chg="mod topLvl">
          <ac:chgData name="Marcelo Mathias" userId="6dc23ed8-a0f2-4fba-9906-face397d1904" providerId="ADAL" clId="{E2A4B91D-6C8B-450E-8AC4-351EA47B3727}" dt="2024-10-09T18:08:04.614" v="230" actId="165"/>
          <ac:spMkLst>
            <pc:docMk/>
            <pc:sldMk cId="0" sldId="277"/>
            <ac:spMk id="55" creationId="{F5E5D4B2-473C-F711-BDC8-B252F103D9A9}"/>
          </ac:spMkLst>
        </pc:spChg>
        <pc:spChg chg="mod topLvl">
          <ac:chgData name="Marcelo Mathias" userId="6dc23ed8-a0f2-4fba-9906-face397d1904" providerId="ADAL" clId="{E2A4B91D-6C8B-450E-8AC4-351EA47B3727}" dt="2024-10-09T18:08:04.614" v="230" actId="165"/>
          <ac:spMkLst>
            <pc:docMk/>
            <pc:sldMk cId="0" sldId="277"/>
            <ac:spMk id="56" creationId="{07EBCD40-8DCA-7D44-8ED1-B349F3882A24}"/>
          </ac:spMkLst>
        </pc:spChg>
        <pc:spChg chg="mod topLvl">
          <ac:chgData name="Marcelo Mathias" userId="6dc23ed8-a0f2-4fba-9906-face397d1904" providerId="ADAL" clId="{E2A4B91D-6C8B-450E-8AC4-351EA47B3727}" dt="2024-10-09T18:08:04.614" v="230" actId="165"/>
          <ac:spMkLst>
            <pc:docMk/>
            <pc:sldMk cId="0" sldId="277"/>
            <ac:spMk id="57" creationId="{33A71680-D8A2-AF0A-DBF3-5CC48D347065}"/>
          </ac:spMkLst>
        </pc:spChg>
        <pc:spChg chg="mod">
          <ac:chgData name="Marcelo Mathias" userId="6dc23ed8-a0f2-4fba-9906-face397d1904" providerId="ADAL" clId="{E2A4B91D-6C8B-450E-8AC4-351EA47B3727}" dt="2024-10-09T18:05:22.268" v="190"/>
          <ac:spMkLst>
            <pc:docMk/>
            <pc:sldMk cId="0" sldId="277"/>
            <ac:spMk id="59" creationId="{1360CBEC-7304-0F8A-3D18-BD0CB421943D}"/>
          </ac:spMkLst>
        </pc:spChg>
        <pc:spChg chg="add del mod">
          <ac:chgData name="Marcelo Mathias" userId="6dc23ed8-a0f2-4fba-9906-face397d1904" providerId="ADAL" clId="{E2A4B91D-6C8B-450E-8AC4-351EA47B3727}" dt="2024-10-09T18:05:49.871" v="195" actId="478"/>
          <ac:spMkLst>
            <pc:docMk/>
            <pc:sldMk cId="0" sldId="277"/>
            <ac:spMk id="60" creationId="{188DFED3-E1FA-582C-2B06-80B9E934AA97}"/>
          </ac:spMkLst>
        </pc:spChg>
        <pc:spChg chg="mod">
          <ac:chgData name="Marcelo Mathias" userId="6dc23ed8-a0f2-4fba-9906-face397d1904" providerId="ADAL" clId="{E2A4B91D-6C8B-450E-8AC4-351EA47B3727}" dt="2024-10-09T18:05:22.268" v="190"/>
          <ac:spMkLst>
            <pc:docMk/>
            <pc:sldMk cId="0" sldId="277"/>
            <ac:spMk id="61" creationId="{249F9530-2F89-E830-D34C-4898C890D479}"/>
          </ac:spMkLst>
        </pc:spChg>
        <pc:spChg chg="mod">
          <ac:chgData name="Marcelo Mathias" userId="6dc23ed8-a0f2-4fba-9906-face397d1904" providerId="ADAL" clId="{E2A4B91D-6C8B-450E-8AC4-351EA47B3727}" dt="2024-10-09T18:05:22.268" v="190"/>
          <ac:spMkLst>
            <pc:docMk/>
            <pc:sldMk cId="0" sldId="277"/>
            <ac:spMk id="62" creationId="{43A4F758-0053-F128-CB32-E6307A83CB81}"/>
          </ac:spMkLst>
        </pc:spChg>
        <pc:spChg chg="mod">
          <ac:chgData name="Marcelo Mathias" userId="6dc23ed8-a0f2-4fba-9906-face397d1904" providerId="ADAL" clId="{E2A4B91D-6C8B-450E-8AC4-351EA47B3727}" dt="2024-10-09T18:05:22.268" v="190"/>
          <ac:spMkLst>
            <pc:docMk/>
            <pc:sldMk cId="0" sldId="277"/>
            <ac:spMk id="63" creationId="{21B4C4D9-3DCC-3E53-B149-7DA7EBE05740}"/>
          </ac:spMkLst>
        </pc:spChg>
        <pc:spChg chg="mod topLvl">
          <ac:chgData name="Marcelo Mathias" userId="6dc23ed8-a0f2-4fba-9906-face397d1904" providerId="ADAL" clId="{E2A4B91D-6C8B-450E-8AC4-351EA47B3727}" dt="2024-10-09T18:08:35.247" v="241" actId="165"/>
          <ac:spMkLst>
            <pc:docMk/>
            <pc:sldMk cId="0" sldId="277"/>
            <ac:spMk id="2048" creationId="{005A7FE4-6756-487B-F996-A8954B7D788A}"/>
          </ac:spMkLst>
        </pc:spChg>
        <pc:spChg chg="mod topLvl">
          <ac:chgData name="Marcelo Mathias" userId="6dc23ed8-a0f2-4fba-9906-face397d1904" providerId="ADAL" clId="{E2A4B91D-6C8B-450E-8AC4-351EA47B3727}" dt="2024-10-09T18:08:35.247" v="241" actId="165"/>
          <ac:spMkLst>
            <pc:docMk/>
            <pc:sldMk cId="0" sldId="277"/>
            <ac:spMk id="2049" creationId="{69400BD4-5DB2-12B4-18A9-467EED3096C7}"/>
          </ac:spMkLst>
        </pc:spChg>
        <pc:spChg chg="mod topLvl">
          <ac:chgData name="Marcelo Mathias" userId="6dc23ed8-a0f2-4fba-9906-face397d1904" providerId="ADAL" clId="{E2A4B91D-6C8B-450E-8AC4-351EA47B3727}" dt="2024-10-09T18:08:35.247" v="241" actId="165"/>
          <ac:spMkLst>
            <pc:docMk/>
            <pc:sldMk cId="0" sldId="277"/>
            <ac:spMk id="2051" creationId="{E390D047-4E64-507C-3530-BD3E784F1F21}"/>
          </ac:spMkLst>
        </pc:spChg>
        <pc:spChg chg="mod topLvl">
          <ac:chgData name="Marcelo Mathias" userId="6dc23ed8-a0f2-4fba-9906-face397d1904" providerId="ADAL" clId="{E2A4B91D-6C8B-450E-8AC4-351EA47B3727}" dt="2024-10-09T18:08:35.247" v="241" actId="165"/>
          <ac:spMkLst>
            <pc:docMk/>
            <pc:sldMk cId="0" sldId="277"/>
            <ac:spMk id="2052" creationId="{F9355EE1-27E3-7E27-EBCE-CF7148C5123A}"/>
          </ac:spMkLst>
        </pc:spChg>
        <pc:spChg chg="mod topLvl">
          <ac:chgData name="Marcelo Mathias" userId="6dc23ed8-a0f2-4fba-9906-face397d1904" providerId="ADAL" clId="{E2A4B91D-6C8B-450E-8AC4-351EA47B3727}" dt="2024-10-09T18:08:35.247" v="241" actId="165"/>
          <ac:spMkLst>
            <pc:docMk/>
            <pc:sldMk cId="0" sldId="277"/>
            <ac:spMk id="2053" creationId="{BCE5A284-C099-72A1-5C61-3EB995D5DF7D}"/>
          </ac:spMkLst>
        </pc:spChg>
        <pc:spChg chg="mod topLvl">
          <ac:chgData name="Marcelo Mathias" userId="6dc23ed8-a0f2-4fba-9906-face397d1904" providerId="ADAL" clId="{E2A4B91D-6C8B-450E-8AC4-351EA47B3727}" dt="2024-10-09T18:08:35.247" v="241" actId="165"/>
          <ac:spMkLst>
            <pc:docMk/>
            <pc:sldMk cId="0" sldId="277"/>
            <ac:spMk id="2054" creationId="{EC839395-5B15-F1FC-D76F-7D7DBD7815F0}"/>
          </ac:spMkLst>
        </pc:spChg>
        <pc:spChg chg="mod topLvl">
          <ac:chgData name="Marcelo Mathias" userId="6dc23ed8-a0f2-4fba-9906-face397d1904" providerId="ADAL" clId="{E2A4B91D-6C8B-450E-8AC4-351EA47B3727}" dt="2024-10-09T18:08:35.247" v="241" actId="165"/>
          <ac:spMkLst>
            <pc:docMk/>
            <pc:sldMk cId="0" sldId="277"/>
            <ac:spMk id="2055" creationId="{8F03CE44-0D04-9D61-E2F8-16EAB3EFC8EE}"/>
          </ac:spMkLst>
        </pc:spChg>
        <pc:spChg chg="mod topLvl">
          <ac:chgData name="Marcelo Mathias" userId="6dc23ed8-a0f2-4fba-9906-face397d1904" providerId="ADAL" clId="{E2A4B91D-6C8B-450E-8AC4-351EA47B3727}" dt="2024-10-09T18:08:35.247" v="241" actId="165"/>
          <ac:spMkLst>
            <pc:docMk/>
            <pc:sldMk cId="0" sldId="277"/>
            <ac:spMk id="2056" creationId="{34FDAF2A-097D-6401-25C6-10F5B2B390F7}"/>
          </ac:spMkLst>
        </pc:spChg>
        <pc:spChg chg="mod topLvl">
          <ac:chgData name="Marcelo Mathias" userId="6dc23ed8-a0f2-4fba-9906-face397d1904" providerId="ADAL" clId="{E2A4B91D-6C8B-450E-8AC4-351EA47B3727}" dt="2024-10-09T18:08:35.247" v="241" actId="165"/>
          <ac:spMkLst>
            <pc:docMk/>
            <pc:sldMk cId="0" sldId="277"/>
            <ac:spMk id="2057" creationId="{7CA24136-E946-6ECE-3E29-600FE8A6080E}"/>
          </ac:spMkLst>
        </pc:spChg>
        <pc:spChg chg="mod topLvl">
          <ac:chgData name="Marcelo Mathias" userId="6dc23ed8-a0f2-4fba-9906-face397d1904" providerId="ADAL" clId="{E2A4B91D-6C8B-450E-8AC4-351EA47B3727}" dt="2024-10-09T18:08:35.247" v="241" actId="165"/>
          <ac:spMkLst>
            <pc:docMk/>
            <pc:sldMk cId="0" sldId="277"/>
            <ac:spMk id="2058" creationId="{9597EAE1-C3EE-0ED7-8572-C5DFF8D22C3D}"/>
          </ac:spMkLst>
        </pc:spChg>
        <pc:spChg chg="mod topLvl">
          <ac:chgData name="Marcelo Mathias" userId="6dc23ed8-a0f2-4fba-9906-face397d1904" providerId="ADAL" clId="{E2A4B91D-6C8B-450E-8AC4-351EA47B3727}" dt="2024-10-09T18:08:35.247" v="241" actId="165"/>
          <ac:spMkLst>
            <pc:docMk/>
            <pc:sldMk cId="0" sldId="277"/>
            <ac:spMk id="2059" creationId="{26752585-47BD-FF01-1772-46EDAAA7F4EF}"/>
          </ac:spMkLst>
        </pc:spChg>
        <pc:spChg chg="mod topLvl">
          <ac:chgData name="Marcelo Mathias" userId="6dc23ed8-a0f2-4fba-9906-face397d1904" providerId="ADAL" clId="{E2A4B91D-6C8B-450E-8AC4-351EA47B3727}" dt="2024-10-09T18:08:35.247" v="241" actId="165"/>
          <ac:spMkLst>
            <pc:docMk/>
            <pc:sldMk cId="0" sldId="277"/>
            <ac:spMk id="2060" creationId="{CB67D2D4-C608-AE88-5D4A-1E677DD3C0BD}"/>
          </ac:spMkLst>
        </pc:spChg>
        <pc:spChg chg="mod topLvl">
          <ac:chgData name="Marcelo Mathias" userId="6dc23ed8-a0f2-4fba-9906-face397d1904" providerId="ADAL" clId="{E2A4B91D-6C8B-450E-8AC4-351EA47B3727}" dt="2024-10-09T18:08:35.247" v="241" actId="165"/>
          <ac:spMkLst>
            <pc:docMk/>
            <pc:sldMk cId="0" sldId="277"/>
            <ac:spMk id="2061" creationId="{2F6E647A-2F0F-4CF8-E239-463E6F98169B}"/>
          </ac:spMkLst>
        </pc:spChg>
        <pc:spChg chg="mod topLvl">
          <ac:chgData name="Marcelo Mathias" userId="6dc23ed8-a0f2-4fba-9906-face397d1904" providerId="ADAL" clId="{E2A4B91D-6C8B-450E-8AC4-351EA47B3727}" dt="2024-10-09T18:08:35.247" v="241" actId="165"/>
          <ac:spMkLst>
            <pc:docMk/>
            <pc:sldMk cId="0" sldId="277"/>
            <ac:spMk id="2062" creationId="{15DEDFAB-3829-31F2-4040-717AFBC4A11D}"/>
          </ac:spMkLst>
        </pc:spChg>
        <pc:spChg chg="mod topLvl">
          <ac:chgData name="Marcelo Mathias" userId="6dc23ed8-a0f2-4fba-9906-face397d1904" providerId="ADAL" clId="{E2A4B91D-6C8B-450E-8AC4-351EA47B3727}" dt="2024-10-09T18:08:35.247" v="241" actId="165"/>
          <ac:spMkLst>
            <pc:docMk/>
            <pc:sldMk cId="0" sldId="277"/>
            <ac:spMk id="2063" creationId="{E55D6286-8BA2-37AB-14F9-A69EC743B9A0}"/>
          </ac:spMkLst>
        </pc:spChg>
        <pc:spChg chg="mod topLvl">
          <ac:chgData name="Marcelo Mathias" userId="6dc23ed8-a0f2-4fba-9906-face397d1904" providerId="ADAL" clId="{E2A4B91D-6C8B-450E-8AC4-351EA47B3727}" dt="2024-10-09T18:08:35.247" v="241" actId="165"/>
          <ac:spMkLst>
            <pc:docMk/>
            <pc:sldMk cId="0" sldId="277"/>
            <ac:spMk id="2064" creationId="{3A8BF397-86E4-A8BA-1B43-BDE8147AEA4E}"/>
          </ac:spMkLst>
        </pc:spChg>
        <pc:spChg chg="mod topLvl">
          <ac:chgData name="Marcelo Mathias" userId="6dc23ed8-a0f2-4fba-9906-face397d1904" providerId="ADAL" clId="{E2A4B91D-6C8B-450E-8AC4-351EA47B3727}" dt="2024-10-09T18:08:35.247" v="241" actId="165"/>
          <ac:spMkLst>
            <pc:docMk/>
            <pc:sldMk cId="0" sldId="277"/>
            <ac:spMk id="2065" creationId="{5BF6D8D5-DBE8-32AE-C2C2-105239BB8804}"/>
          </ac:spMkLst>
        </pc:spChg>
        <pc:spChg chg="mod topLvl">
          <ac:chgData name="Marcelo Mathias" userId="6dc23ed8-a0f2-4fba-9906-face397d1904" providerId="ADAL" clId="{E2A4B91D-6C8B-450E-8AC4-351EA47B3727}" dt="2024-10-09T18:08:35.247" v="241" actId="165"/>
          <ac:spMkLst>
            <pc:docMk/>
            <pc:sldMk cId="0" sldId="277"/>
            <ac:spMk id="2066" creationId="{7D2C95A8-0135-6B37-6DDE-193542245E19}"/>
          </ac:spMkLst>
        </pc:spChg>
        <pc:spChg chg="mod topLvl">
          <ac:chgData name="Marcelo Mathias" userId="6dc23ed8-a0f2-4fba-9906-face397d1904" providerId="ADAL" clId="{E2A4B91D-6C8B-450E-8AC4-351EA47B3727}" dt="2024-10-09T18:08:35.247" v="241" actId="165"/>
          <ac:spMkLst>
            <pc:docMk/>
            <pc:sldMk cId="0" sldId="277"/>
            <ac:spMk id="2067" creationId="{E90BDDF5-C5F6-2EE7-E403-4B37D9B5C62A}"/>
          </ac:spMkLst>
        </pc:spChg>
        <pc:spChg chg="mod topLvl">
          <ac:chgData name="Marcelo Mathias" userId="6dc23ed8-a0f2-4fba-9906-face397d1904" providerId="ADAL" clId="{E2A4B91D-6C8B-450E-8AC4-351EA47B3727}" dt="2024-10-09T18:08:35.247" v="241" actId="165"/>
          <ac:spMkLst>
            <pc:docMk/>
            <pc:sldMk cId="0" sldId="277"/>
            <ac:spMk id="2068" creationId="{224E3B8D-AD3B-AF7E-97B9-E746C1043C65}"/>
          </ac:spMkLst>
        </pc:spChg>
        <pc:spChg chg="mod topLvl">
          <ac:chgData name="Marcelo Mathias" userId="6dc23ed8-a0f2-4fba-9906-face397d1904" providerId="ADAL" clId="{E2A4B91D-6C8B-450E-8AC4-351EA47B3727}" dt="2024-10-09T18:08:35.247" v="241" actId="165"/>
          <ac:spMkLst>
            <pc:docMk/>
            <pc:sldMk cId="0" sldId="277"/>
            <ac:spMk id="2069" creationId="{75557CA7-8205-98A6-AACA-A5CBF825CBD5}"/>
          </ac:spMkLst>
        </pc:spChg>
        <pc:spChg chg="mod topLvl">
          <ac:chgData name="Marcelo Mathias" userId="6dc23ed8-a0f2-4fba-9906-face397d1904" providerId="ADAL" clId="{E2A4B91D-6C8B-450E-8AC4-351EA47B3727}" dt="2024-10-09T18:08:35.247" v="241" actId="165"/>
          <ac:spMkLst>
            <pc:docMk/>
            <pc:sldMk cId="0" sldId="277"/>
            <ac:spMk id="2070" creationId="{013C644C-255C-E33F-07EC-AA38DD052A52}"/>
          </ac:spMkLst>
        </pc:spChg>
        <pc:spChg chg="mod topLvl">
          <ac:chgData name="Marcelo Mathias" userId="6dc23ed8-a0f2-4fba-9906-face397d1904" providerId="ADAL" clId="{E2A4B91D-6C8B-450E-8AC4-351EA47B3727}" dt="2024-10-09T18:08:35.247" v="241" actId="165"/>
          <ac:spMkLst>
            <pc:docMk/>
            <pc:sldMk cId="0" sldId="277"/>
            <ac:spMk id="2071" creationId="{AF6BB2C7-2861-E2A6-F1DB-82C33ED30B1A}"/>
          </ac:spMkLst>
        </pc:spChg>
        <pc:spChg chg="mod topLvl">
          <ac:chgData name="Marcelo Mathias" userId="6dc23ed8-a0f2-4fba-9906-face397d1904" providerId="ADAL" clId="{E2A4B91D-6C8B-450E-8AC4-351EA47B3727}" dt="2024-10-09T18:08:35.247" v="241" actId="165"/>
          <ac:spMkLst>
            <pc:docMk/>
            <pc:sldMk cId="0" sldId="277"/>
            <ac:spMk id="2072" creationId="{747CBAC4-6302-3958-1C55-A8D83D4D66BF}"/>
          </ac:spMkLst>
        </pc:spChg>
        <pc:spChg chg="mod topLvl">
          <ac:chgData name="Marcelo Mathias" userId="6dc23ed8-a0f2-4fba-9906-face397d1904" providerId="ADAL" clId="{E2A4B91D-6C8B-450E-8AC4-351EA47B3727}" dt="2024-10-09T18:08:35.247" v="241" actId="165"/>
          <ac:spMkLst>
            <pc:docMk/>
            <pc:sldMk cId="0" sldId="277"/>
            <ac:spMk id="2073" creationId="{3521FE89-DAEA-0794-C63E-CC0E3F692ECC}"/>
          </ac:spMkLst>
        </pc:spChg>
        <pc:spChg chg="mod topLvl">
          <ac:chgData name="Marcelo Mathias" userId="6dc23ed8-a0f2-4fba-9906-face397d1904" providerId="ADAL" clId="{E2A4B91D-6C8B-450E-8AC4-351EA47B3727}" dt="2024-10-09T18:08:35.247" v="241" actId="165"/>
          <ac:spMkLst>
            <pc:docMk/>
            <pc:sldMk cId="0" sldId="277"/>
            <ac:spMk id="2074" creationId="{E9197CED-DA26-7B68-63D3-D7CD157E203B}"/>
          </ac:spMkLst>
        </pc:spChg>
        <pc:spChg chg="mod topLvl">
          <ac:chgData name="Marcelo Mathias" userId="6dc23ed8-a0f2-4fba-9906-face397d1904" providerId="ADAL" clId="{E2A4B91D-6C8B-450E-8AC4-351EA47B3727}" dt="2024-10-09T18:08:35.247" v="241" actId="165"/>
          <ac:spMkLst>
            <pc:docMk/>
            <pc:sldMk cId="0" sldId="277"/>
            <ac:spMk id="2075" creationId="{419E13DE-3B2B-280D-E198-544DA440F00D}"/>
          </ac:spMkLst>
        </pc:spChg>
        <pc:spChg chg="mod topLvl">
          <ac:chgData name="Marcelo Mathias" userId="6dc23ed8-a0f2-4fba-9906-face397d1904" providerId="ADAL" clId="{E2A4B91D-6C8B-450E-8AC4-351EA47B3727}" dt="2024-10-09T18:08:35.247" v="241" actId="165"/>
          <ac:spMkLst>
            <pc:docMk/>
            <pc:sldMk cId="0" sldId="277"/>
            <ac:spMk id="2076" creationId="{D6759264-6C12-117F-101D-707CF8D06BCA}"/>
          </ac:spMkLst>
        </pc:spChg>
        <pc:spChg chg="mod topLvl">
          <ac:chgData name="Marcelo Mathias" userId="6dc23ed8-a0f2-4fba-9906-face397d1904" providerId="ADAL" clId="{E2A4B91D-6C8B-450E-8AC4-351EA47B3727}" dt="2024-10-09T18:08:35.247" v="241" actId="165"/>
          <ac:spMkLst>
            <pc:docMk/>
            <pc:sldMk cId="0" sldId="277"/>
            <ac:spMk id="2077" creationId="{C68A1A37-43BB-8AD4-D5D1-DE536A4326A0}"/>
          </ac:spMkLst>
        </pc:spChg>
        <pc:spChg chg="mod topLvl">
          <ac:chgData name="Marcelo Mathias" userId="6dc23ed8-a0f2-4fba-9906-face397d1904" providerId="ADAL" clId="{E2A4B91D-6C8B-450E-8AC4-351EA47B3727}" dt="2024-10-09T18:08:35.247" v="241" actId="165"/>
          <ac:spMkLst>
            <pc:docMk/>
            <pc:sldMk cId="0" sldId="277"/>
            <ac:spMk id="2078" creationId="{7E64B6E0-8503-1659-B8CD-20EBDAB174B0}"/>
          </ac:spMkLst>
        </pc:spChg>
        <pc:spChg chg="mod topLvl">
          <ac:chgData name="Marcelo Mathias" userId="6dc23ed8-a0f2-4fba-9906-face397d1904" providerId="ADAL" clId="{E2A4B91D-6C8B-450E-8AC4-351EA47B3727}" dt="2024-10-09T18:08:35.247" v="241" actId="165"/>
          <ac:spMkLst>
            <pc:docMk/>
            <pc:sldMk cId="0" sldId="277"/>
            <ac:spMk id="2079" creationId="{2B576AA7-5893-3F13-532F-A2A4CC890E4C}"/>
          </ac:spMkLst>
        </pc:spChg>
        <pc:spChg chg="mod topLvl">
          <ac:chgData name="Marcelo Mathias" userId="6dc23ed8-a0f2-4fba-9906-face397d1904" providerId="ADAL" clId="{E2A4B91D-6C8B-450E-8AC4-351EA47B3727}" dt="2024-10-09T18:08:35.247" v="241" actId="165"/>
          <ac:spMkLst>
            <pc:docMk/>
            <pc:sldMk cId="0" sldId="277"/>
            <ac:spMk id="2080" creationId="{05DA4398-3E6D-8B88-5FC7-FF388A3307E8}"/>
          </ac:spMkLst>
        </pc:spChg>
        <pc:spChg chg="mod topLvl">
          <ac:chgData name="Marcelo Mathias" userId="6dc23ed8-a0f2-4fba-9906-face397d1904" providerId="ADAL" clId="{E2A4B91D-6C8B-450E-8AC4-351EA47B3727}" dt="2024-10-09T18:08:35.247" v="241" actId="165"/>
          <ac:spMkLst>
            <pc:docMk/>
            <pc:sldMk cId="0" sldId="277"/>
            <ac:spMk id="2081" creationId="{F5423C9F-355D-7AE3-FEEA-3D6BDD5291AF}"/>
          </ac:spMkLst>
        </pc:spChg>
        <pc:spChg chg="mod topLvl">
          <ac:chgData name="Marcelo Mathias" userId="6dc23ed8-a0f2-4fba-9906-face397d1904" providerId="ADAL" clId="{E2A4B91D-6C8B-450E-8AC4-351EA47B3727}" dt="2024-10-09T18:08:35.247" v="241" actId="165"/>
          <ac:spMkLst>
            <pc:docMk/>
            <pc:sldMk cId="0" sldId="277"/>
            <ac:spMk id="2082" creationId="{231479EC-AFC7-3727-98A4-DA82AC63D85E}"/>
          </ac:spMkLst>
        </pc:spChg>
        <pc:spChg chg="mod topLvl">
          <ac:chgData name="Marcelo Mathias" userId="6dc23ed8-a0f2-4fba-9906-face397d1904" providerId="ADAL" clId="{E2A4B91D-6C8B-450E-8AC4-351EA47B3727}" dt="2024-10-09T18:08:35.247" v="241" actId="165"/>
          <ac:spMkLst>
            <pc:docMk/>
            <pc:sldMk cId="0" sldId="277"/>
            <ac:spMk id="2083" creationId="{5F8D722D-D37F-9DF2-939E-0BD968EEBB41}"/>
          </ac:spMkLst>
        </pc:spChg>
        <pc:spChg chg="mod topLvl">
          <ac:chgData name="Marcelo Mathias" userId="6dc23ed8-a0f2-4fba-9906-face397d1904" providerId="ADAL" clId="{E2A4B91D-6C8B-450E-8AC4-351EA47B3727}" dt="2024-10-09T18:08:35.247" v="241" actId="165"/>
          <ac:spMkLst>
            <pc:docMk/>
            <pc:sldMk cId="0" sldId="277"/>
            <ac:spMk id="2084" creationId="{3E77570A-F605-09D3-90B4-24897CCA1A9D}"/>
          </ac:spMkLst>
        </pc:spChg>
        <pc:spChg chg="mod topLvl">
          <ac:chgData name="Marcelo Mathias" userId="6dc23ed8-a0f2-4fba-9906-face397d1904" providerId="ADAL" clId="{E2A4B91D-6C8B-450E-8AC4-351EA47B3727}" dt="2024-10-09T18:08:35.247" v="241" actId="165"/>
          <ac:spMkLst>
            <pc:docMk/>
            <pc:sldMk cId="0" sldId="277"/>
            <ac:spMk id="2085" creationId="{746EE376-89E1-5815-26BB-1098BCC014B1}"/>
          </ac:spMkLst>
        </pc:spChg>
        <pc:spChg chg="mod topLvl">
          <ac:chgData name="Marcelo Mathias" userId="6dc23ed8-a0f2-4fba-9906-face397d1904" providerId="ADAL" clId="{E2A4B91D-6C8B-450E-8AC4-351EA47B3727}" dt="2024-10-09T18:08:35.247" v="241" actId="165"/>
          <ac:spMkLst>
            <pc:docMk/>
            <pc:sldMk cId="0" sldId="277"/>
            <ac:spMk id="2086" creationId="{8C67AD6E-BCD7-3113-75CB-7B193613BBFA}"/>
          </ac:spMkLst>
        </pc:spChg>
        <pc:spChg chg="mod">
          <ac:chgData name="Marcelo Mathias" userId="6dc23ed8-a0f2-4fba-9906-face397d1904" providerId="ADAL" clId="{E2A4B91D-6C8B-450E-8AC4-351EA47B3727}" dt="2024-10-09T18:05:22.268" v="190"/>
          <ac:spMkLst>
            <pc:docMk/>
            <pc:sldMk cId="0" sldId="277"/>
            <ac:spMk id="4288" creationId="{E598D358-1A87-1E75-6B61-2E919A2CF9A8}"/>
          </ac:spMkLst>
        </pc:spChg>
        <pc:spChg chg="mod">
          <ac:chgData name="Marcelo Mathias" userId="6dc23ed8-a0f2-4fba-9906-face397d1904" providerId="ADAL" clId="{E2A4B91D-6C8B-450E-8AC4-351EA47B3727}" dt="2024-10-09T18:05:22.268" v="190"/>
          <ac:spMkLst>
            <pc:docMk/>
            <pc:sldMk cId="0" sldId="277"/>
            <ac:spMk id="4289" creationId="{393F690C-0853-3842-ACDD-D20499A4723B}"/>
          </ac:spMkLst>
        </pc:spChg>
        <pc:spChg chg="mod">
          <ac:chgData name="Marcelo Mathias" userId="6dc23ed8-a0f2-4fba-9906-face397d1904" providerId="ADAL" clId="{E2A4B91D-6C8B-450E-8AC4-351EA47B3727}" dt="2024-10-09T18:05:22.268" v="190"/>
          <ac:spMkLst>
            <pc:docMk/>
            <pc:sldMk cId="0" sldId="277"/>
            <ac:spMk id="4290" creationId="{E5EE8772-88E2-C584-82DF-EA067951CBEE}"/>
          </ac:spMkLst>
        </pc:spChg>
        <pc:spChg chg="mod">
          <ac:chgData name="Marcelo Mathias" userId="6dc23ed8-a0f2-4fba-9906-face397d1904" providerId="ADAL" clId="{E2A4B91D-6C8B-450E-8AC4-351EA47B3727}" dt="2024-10-09T18:05:22.268" v="190"/>
          <ac:spMkLst>
            <pc:docMk/>
            <pc:sldMk cId="0" sldId="277"/>
            <ac:spMk id="4291" creationId="{0B4EB3AE-51B5-2FB7-BC89-5C6877E674E8}"/>
          </ac:spMkLst>
        </pc:spChg>
        <pc:spChg chg="mod">
          <ac:chgData name="Marcelo Mathias" userId="6dc23ed8-a0f2-4fba-9906-face397d1904" providerId="ADAL" clId="{E2A4B91D-6C8B-450E-8AC4-351EA47B3727}" dt="2024-10-09T18:05:22.268" v="190"/>
          <ac:spMkLst>
            <pc:docMk/>
            <pc:sldMk cId="0" sldId="277"/>
            <ac:spMk id="4292" creationId="{88054953-04E0-14E6-A01F-3C1D2312EF40}"/>
          </ac:spMkLst>
        </pc:spChg>
        <pc:spChg chg="mod">
          <ac:chgData name="Marcelo Mathias" userId="6dc23ed8-a0f2-4fba-9906-face397d1904" providerId="ADAL" clId="{E2A4B91D-6C8B-450E-8AC4-351EA47B3727}" dt="2024-10-09T18:05:22.268" v="190"/>
          <ac:spMkLst>
            <pc:docMk/>
            <pc:sldMk cId="0" sldId="277"/>
            <ac:spMk id="4293" creationId="{AC87FEBB-18CA-E96F-F5DB-ECE814490779}"/>
          </ac:spMkLst>
        </pc:spChg>
        <pc:spChg chg="mod">
          <ac:chgData name="Marcelo Mathias" userId="6dc23ed8-a0f2-4fba-9906-face397d1904" providerId="ADAL" clId="{E2A4B91D-6C8B-450E-8AC4-351EA47B3727}" dt="2024-10-09T18:05:22.268" v="190"/>
          <ac:spMkLst>
            <pc:docMk/>
            <pc:sldMk cId="0" sldId="277"/>
            <ac:spMk id="4294" creationId="{5B5C8B2D-76C7-C971-E66D-098C6E2C94AB}"/>
          </ac:spMkLst>
        </pc:spChg>
        <pc:spChg chg="mod">
          <ac:chgData name="Marcelo Mathias" userId="6dc23ed8-a0f2-4fba-9906-face397d1904" providerId="ADAL" clId="{E2A4B91D-6C8B-450E-8AC4-351EA47B3727}" dt="2024-10-09T18:05:22.268" v="190"/>
          <ac:spMkLst>
            <pc:docMk/>
            <pc:sldMk cId="0" sldId="277"/>
            <ac:spMk id="4295" creationId="{E47AE2AC-349D-2641-2B0D-2AC35D4E3CEB}"/>
          </ac:spMkLst>
        </pc:spChg>
        <pc:spChg chg="mod">
          <ac:chgData name="Marcelo Mathias" userId="6dc23ed8-a0f2-4fba-9906-face397d1904" providerId="ADAL" clId="{E2A4B91D-6C8B-450E-8AC4-351EA47B3727}" dt="2024-10-09T18:05:22.268" v="190"/>
          <ac:spMkLst>
            <pc:docMk/>
            <pc:sldMk cId="0" sldId="277"/>
            <ac:spMk id="4296" creationId="{FBC0E2DC-36E8-C081-6939-FA0ACE74F197}"/>
          </ac:spMkLst>
        </pc:spChg>
        <pc:spChg chg="mod">
          <ac:chgData name="Marcelo Mathias" userId="6dc23ed8-a0f2-4fba-9906-face397d1904" providerId="ADAL" clId="{E2A4B91D-6C8B-450E-8AC4-351EA47B3727}" dt="2024-10-09T18:05:22.268" v="190"/>
          <ac:spMkLst>
            <pc:docMk/>
            <pc:sldMk cId="0" sldId="277"/>
            <ac:spMk id="4297" creationId="{1718E1C3-7E33-F5E6-659F-CF30CCF5235B}"/>
          </ac:spMkLst>
        </pc:spChg>
        <pc:spChg chg="mod">
          <ac:chgData name="Marcelo Mathias" userId="6dc23ed8-a0f2-4fba-9906-face397d1904" providerId="ADAL" clId="{E2A4B91D-6C8B-450E-8AC4-351EA47B3727}" dt="2024-10-09T18:05:22.268" v="190"/>
          <ac:spMkLst>
            <pc:docMk/>
            <pc:sldMk cId="0" sldId="277"/>
            <ac:spMk id="4298" creationId="{DD9620F1-07F0-A799-5F5B-60FFB3FF11C6}"/>
          </ac:spMkLst>
        </pc:spChg>
        <pc:spChg chg="mod">
          <ac:chgData name="Marcelo Mathias" userId="6dc23ed8-a0f2-4fba-9906-face397d1904" providerId="ADAL" clId="{E2A4B91D-6C8B-450E-8AC4-351EA47B3727}" dt="2024-10-09T18:05:22.268" v="190"/>
          <ac:spMkLst>
            <pc:docMk/>
            <pc:sldMk cId="0" sldId="277"/>
            <ac:spMk id="4299" creationId="{4BCB3C73-DF57-2E54-EC80-78F1EFE9BBAA}"/>
          </ac:spMkLst>
        </pc:spChg>
        <pc:spChg chg="mod">
          <ac:chgData name="Marcelo Mathias" userId="6dc23ed8-a0f2-4fba-9906-face397d1904" providerId="ADAL" clId="{E2A4B91D-6C8B-450E-8AC4-351EA47B3727}" dt="2024-10-09T18:05:22.268" v="190"/>
          <ac:spMkLst>
            <pc:docMk/>
            <pc:sldMk cId="0" sldId="277"/>
            <ac:spMk id="4300" creationId="{A0660B27-AF92-420C-012B-B21262F5EBE4}"/>
          </ac:spMkLst>
        </pc:spChg>
        <pc:spChg chg="mod">
          <ac:chgData name="Marcelo Mathias" userId="6dc23ed8-a0f2-4fba-9906-face397d1904" providerId="ADAL" clId="{E2A4B91D-6C8B-450E-8AC4-351EA47B3727}" dt="2024-10-09T18:05:22.268" v="190"/>
          <ac:spMkLst>
            <pc:docMk/>
            <pc:sldMk cId="0" sldId="277"/>
            <ac:spMk id="4301" creationId="{4D22879E-B954-4A4F-40B9-032BA5B339C5}"/>
          </ac:spMkLst>
        </pc:spChg>
        <pc:spChg chg="mod">
          <ac:chgData name="Marcelo Mathias" userId="6dc23ed8-a0f2-4fba-9906-face397d1904" providerId="ADAL" clId="{E2A4B91D-6C8B-450E-8AC4-351EA47B3727}" dt="2024-10-09T18:05:22.268" v="190"/>
          <ac:spMkLst>
            <pc:docMk/>
            <pc:sldMk cId="0" sldId="277"/>
            <ac:spMk id="4302" creationId="{CB351A15-10D1-2301-D8F6-290A8D3D9488}"/>
          </ac:spMkLst>
        </pc:spChg>
        <pc:spChg chg="mod">
          <ac:chgData name="Marcelo Mathias" userId="6dc23ed8-a0f2-4fba-9906-face397d1904" providerId="ADAL" clId="{E2A4B91D-6C8B-450E-8AC4-351EA47B3727}" dt="2024-10-09T18:05:22.268" v="190"/>
          <ac:spMkLst>
            <pc:docMk/>
            <pc:sldMk cId="0" sldId="277"/>
            <ac:spMk id="4303" creationId="{FBD28278-6E0B-54C6-DBEE-4652506098A8}"/>
          </ac:spMkLst>
        </pc:spChg>
        <pc:spChg chg="mod">
          <ac:chgData name="Marcelo Mathias" userId="6dc23ed8-a0f2-4fba-9906-face397d1904" providerId="ADAL" clId="{E2A4B91D-6C8B-450E-8AC4-351EA47B3727}" dt="2024-10-09T18:05:22.268" v="190"/>
          <ac:spMkLst>
            <pc:docMk/>
            <pc:sldMk cId="0" sldId="277"/>
            <ac:spMk id="4304" creationId="{E5A5AA33-2D54-871C-3677-38F000CB3ADF}"/>
          </ac:spMkLst>
        </pc:spChg>
        <pc:spChg chg="mod">
          <ac:chgData name="Marcelo Mathias" userId="6dc23ed8-a0f2-4fba-9906-face397d1904" providerId="ADAL" clId="{E2A4B91D-6C8B-450E-8AC4-351EA47B3727}" dt="2024-10-09T18:05:22.268" v="190"/>
          <ac:spMkLst>
            <pc:docMk/>
            <pc:sldMk cId="0" sldId="277"/>
            <ac:spMk id="4305" creationId="{01D4F4B2-CBB6-B68A-61BF-563AA2CA5B9E}"/>
          </ac:spMkLst>
        </pc:spChg>
        <pc:spChg chg="mod">
          <ac:chgData name="Marcelo Mathias" userId="6dc23ed8-a0f2-4fba-9906-face397d1904" providerId="ADAL" clId="{E2A4B91D-6C8B-450E-8AC4-351EA47B3727}" dt="2024-10-09T18:05:22.268" v="190"/>
          <ac:spMkLst>
            <pc:docMk/>
            <pc:sldMk cId="0" sldId="277"/>
            <ac:spMk id="4306" creationId="{ECD56B0F-501E-2135-B5ED-179B392AB6D0}"/>
          </ac:spMkLst>
        </pc:spChg>
        <pc:spChg chg="mod">
          <ac:chgData name="Marcelo Mathias" userId="6dc23ed8-a0f2-4fba-9906-face397d1904" providerId="ADAL" clId="{E2A4B91D-6C8B-450E-8AC4-351EA47B3727}" dt="2024-10-09T18:05:22.268" v="190"/>
          <ac:spMkLst>
            <pc:docMk/>
            <pc:sldMk cId="0" sldId="277"/>
            <ac:spMk id="4307" creationId="{F2EBF32A-09F8-8393-BB1A-045228CBBA08}"/>
          </ac:spMkLst>
        </pc:spChg>
        <pc:spChg chg="mod">
          <ac:chgData name="Marcelo Mathias" userId="6dc23ed8-a0f2-4fba-9906-face397d1904" providerId="ADAL" clId="{E2A4B91D-6C8B-450E-8AC4-351EA47B3727}" dt="2024-10-09T18:05:22.268" v="190"/>
          <ac:spMkLst>
            <pc:docMk/>
            <pc:sldMk cId="0" sldId="277"/>
            <ac:spMk id="4308" creationId="{9F3FD75F-60C5-C808-2147-8297AB151ABD}"/>
          </ac:spMkLst>
        </pc:spChg>
        <pc:spChg chg="mod">
          <ac:chgData name="Marcelo Mathias" userId="6dc23ed8-a0f2-4fba-9906-face397d1904" providerId="ADAL" clId="{E2A4B91D-6C8B-450E-8AC4-351EA47B3727}" dt="2024-10-09T18:05:22.268" v="190"/>
          <ac:spMkLst>
            <pc:docMk/>
            <pc:sldMk cId="0" sldId="277"/>
            <ac:spMk id="4309" creationId="{A515A11C-F0D7-B518-545E-2776AC487F24}"/>
          </ac:spMkLst>
        </pc:spChg>
        <pc:spChg chg="mod">
          <ac:chgData name="Marcelo Mathias" userId="6dc23ed8-a0f2-4fba-9906-face397d1904" providerId="ADAL" clId="{E2A4B91D-6C8B-450E-8AC4-351EA47B3727}" dt="2024-10-09T18:05:22.268" v="190"/>
          <ac:spMkLst>
            <pc:docMk/>
            <pc:sldMk cId="0" sldId="277"/>
            <ac:spMk id="4310" creationId="{6651FBBF-D794-5DE4-CF99-E28B72A197FC}"/>
          </ac:spMkLst>
        </pc:spChg>
        <pc:spChg chg="mod">
          <ac:chgData name="Marcelo Mathias" userId="6dc23ed8-a0f2-4fba-9906-face397d1904" providerId="ADAL" clId="{E2A4B91D-6C8B-450E-8AC4-351EA47B3727}" dt="2024-10-09T18:05:22.268" v="190"/>
          <ac:spMkLst>
            <pc:docMk/>
            <pc:sldMk cId="0" sldId="277"/>
            <ac:spMk id="4311" creationId="{57D24599-AE30-117E-98C4-E6DED59595B9}"/>
          </ac:spMkLst>
        </pc:spChg>
        <pc:spChg chg="mod">
          <ac:chgData name="Marcelo Mathias" userId="6dc23ed8-a0f2-4fba-9906-face397d1904" providerId="ADAL" clId="{E2A4B91D-6C8B-450E-8AC4-351EA47B3727}" dt="2024-10-09T18:05:22.268" v="190"/>
          <ac:spMkLst>
            <pc:docMk/>
            <pc:sldMk cId="0" sldId="277"/>
            <ac:spMk id="4312" creationId="{B2D226C8-CA9E-B602-A54A-6B4FD08BA0A7}"/>
          </ac:spMkLst>
        </pc:spChg>
        <pc:spChg chg="mod">
          <ac:chgData name="Marcelo Mathias" userId="6dc23ed8-a0f2-4fba-9906-face397d1904" providerId="ADAL" clId="{E2A4B91D-6C8B-450E-8AC4-351EA47B3727}" dt="2024-10-09T18:05:22.268" v="190"/>
          <ac:spMkLst>
            <pc:docMk/>
            <pc:sldMk cId="0" sldId="277"/>
            <ac:spMk id="4313" creationId="{DF8D4CFD-D82D-E372-5E35-9884FAA4F4EC}"/>
          </ac:spMkLst>
        </pc:spChg>
        <pc:spChg chg="mod">
          <ac:chgData name="Marcelo Mathias" userId="6dc23ed8-a0f2-4fba-9906-face397d1904" providerId="ADAL" clId="{E2A4B91D-6C8B-450E-8AC4-351EA47B3727}" dt="2024-10-09T18:05:22.268" v="190"/>
          <ac:spMkLst>
            <pc:docMk/>
            <pc:sldMk cId="0" sldId="277"/>
            <ac:spMk id="4314" creationId="{C23E7F57-ED41-AEC1-C894-C16B863212A0}"/>
          </ac:spMkLst>
        </pc:spChg>
        <pc:spChg chg="mod">
          <ac:chgData name="Marcelo Mathias" userId="6dc23ed8-a0f2-4fba-9906-face397d1904" providerId="ADAL" clId="{E2A4B91D-6C8B-450E-8AC4-351EA47B3727}" dt="2024-10-09T18:05:22.268" v="190"/>
          <ac:spMkLst>
            <pc:docMk/>
            <pc:sldMk cId="0" sldId="277"/>
            <ac:spMk id="4315" creationId="{B4E8DE93-CDC5-5BEA-285C-FA3E7D8B0D10}"/>
          </ac:spMkLst>
        </pc:spChg>
        <pc:spChg chg="mod">
          <ac:chgData name="Marcelo Mathias" userId="6dc23ed8-a0f2-4fba-9906-face397d1904" providerId="ADAL" clId="{E2A4B91D-6C8B-450E-8AC4-351EA47B3727}" dt="2024-10-09T18:05:22.268" v="190"/>
          <ac:spMkLst>
            <pc:docMk/>
            <pc:sldMk cId="0" sldId="277"/>
            <ac:spMk id="4316" creationId="{C3F0075A-A5B2-9B40-620D-058E3D4B0660}"/>
          </ac:spMkLst>
        </pc:spChg>
        <pc:spChg chg="mod">
          <ac:chgData name="Marcelo Mathias" userId="6dc23ed8-a0f2-4fba-9906-face397d1904" providerId="ADAL" clId="{E2A4B91D-6C8B-450E-8AC4-351EA47B3727}" dt="2024-10-09T18:05:22.268" v="190"/>
          <ac:spMkLst>
            <pc:docMk/>
            <pc:sldMk cId="0" sldId="277"/>
            <ac:spMk id="4317" creationId="{8CB89ACD-C212-816C-957A-8747EB53271B}"/>
          </ac:spMkLst>
        </pc:spChg>
        <pc:spChg chg="mod">
          <ac:chgData name="Marcelo Mathias" userId="6dc23ed8-a0f2-4fba-9906-face397d1904" providerId="ADAL" clId="{E2A4B91D-6C8B-450E-8AC4-351EA47B3727}" dt="2024-10-09T18:05:22.268" v="190"/>
          <ac:spMkLst>
            <pc:docMk/>
            <pc:sldMk cId="0" sldId="277"/>
            <ac:spMk id="4318" creationId="{553A9D7C-6946-D829-C1A0-1C4255781CAE}"/>
          </ac:spMkLst>
        </pc:spChg>
        <pc:spChg chg="mod">
          <ac:chgData name="Marcelo Mathias" userId="6dc23ed8-a0f2-4fba-9906-face397d1904" providerId="ADAL" clId="{E2A4B91D-6C8B-450E-8AC4-351EA47B3727}" dt="2024-10-09T18:05:22.268" v="190"/>
          <ac:spMkLst>
            <pc:docMk/>
            <pc:sldMk cId="0" sldId="277"/>
            <ac:spMk id="4319" creationId="{881E5B4E-291C-06AE-6692-3D0F1B805FD3}"/>
          </ac:spMkLst>
        </pc:spChg>
        <pc:spChg chg="mod">
          <ac:chgData name="Marcelo Mathias" userId="6dc23ed8-a0f2-4fba-9906-face397d1904" providerId="ADAL" clId="{E2A4B91D-6C8B-450E-8AC4-351EA47B3727}" dt="2024-10-09T18:05:22.268" v="190"/>
          <ac:spMkLst>
            <pc:docMk/>
            <pc:sldMk cId="0" sldId="277"/>
            <ac:spMk id="4320" creationId="{E99ACF02-6021-1617-7D76-0BA8D72E6C91}"/>
          </ac:spMkLst>
        </pc:spChg>
        <pc:spChg chg="mod">
          <ac:chgData name="Marcelo Mathias" userId="6dc23ed8-a0f2-4fba-9906-face397d1904" providerId="ADAL" clId="{E2A4B91D-6C8B-450E-8AC4-351EA47B3727}" dt="2024-10-09T18:05:22.268" v="190"/>
          <ac:spMkLst>
            <pc:docMk/>
            <pc:sldMk cId="0" sldId="277"/>
            <ac:spMk id="4321" creationId="{4B06091A-0356-5A2F-9007-91F03DA0C0D7}"/>
          </ac:spMkLst>
        </pc:spChg>
        <pc:spChg chg="mod">
          <ac:chgData name="Marcelo Mathias" userId="6dc23ed8-a0f2-4fba-9906-face397d1904" providerId="ADAL" clId="{E2A4B91D-6C8B-450E-8AC4-351EA47B3727}" dt="2024-10-09T18:05:22.268" v="190"/>
          <ac:spMkLst>
            <pc:docMk/>
            <pc:sldMk cId="0" sldId="277"/>
            <ac:spMk id="4322" creationId="{554D3C75-E7CF-89FA-B3B1-35D645EB5223}"/>
          </ac:spMkLst>
        </pc:spChg>
        <pc:spChg chg="mod">
          <ac:chgData name="Marcelo Mathias" userId="6dc23ed8-a0f2-4fba-9906-face397d1904" providerId="ADAL" clId="{E2A4B91D-6C8B-450E-8AC4-351EA47B3727}" dt="2024-10-09T18:05:22.268" v="190"/>
          <ac:spMkLst>
            <pc:docMk/>
            <pc:sldMk cId="0" sldId="277"/>
            <ac:spMk id="4323" creationId="{CF0407B7-3545-CA2F-73C2-D1B900FA49E5}"/>
          </ac:spMkLst>
        </pc:spChg>
        <pc:spChg chg="mod">
          <ac:chgData name="Marcelo Mathias" userId="6dc23ed8-a0f2-4fba-9906-face397d1904" providerId="ADAL" clId="{E2A4B91D-6C8B-450E-8AC4-351EA47B3727}" dt="2024-10-09T18:05:22.268" v="190"/>
          <ac:spMkLst>
            <pc:docMk/>
            <pc:sldMk cId="0" sldId="277"/>
            <ac:spMk id="4324" creationId="{233AE450-2562-C72F-B8EF-1FC321378CC3}"/>
          </ac:spMkLst>
        </pc:spChg>
        <pc:spChg chg="mod">
          <ac:chgData name="Marcelo Mathias" userId="6dc23ed8-a0f2-4fba-9906-face397d1904" providerId="ADAL" clId="{E2A4B91D-6C8B-450E-8AC4-351EA47B3727}" dt="2024-10-09T18:05:22.268" v="190"/>
          <ac:spMkLst>
            <pc:docMk/>
            <pc:sldMk cId="0" sldId="277"/>
            <ac:spMk id="4325" creationId="{A4C4961D-81A8-A16D-5C7E-C36527FC2DFB}"/>
          </ac:spMkLst>
        </pc:spChg>
        <pc:spChg chg="mod">
          <ac:chgData name="Marcelo Mathias" userId="6dc23ed8-a0f2-4fba-9906-face397d1904" providerId="ADAL" clId="{E2A4B91D-6C8B-450E-8AC4-351EA47B3727}" dt="2024-10-09T18:05:22.268" v="190"/>
          <ac:spMkLst>
            <pc:docMk/>
            <pc:sldMk cId="0" sldId="277"/>
            <ac:spMk id="4326" creationId="{4F78DB0C-AA8B-744F-FE51-C575DB825718}"/>
          </ac:spMkLst>
        </pc:spChg>
        <pc:spChg chg="mod">
          <ac:chgData name="Marcelo Mathias" userId="6dc23ed8-a0f2-4fba-9906-face397d1904" providerId="ADAL" clId="{E2A4B91D-6C8B-450E-8AC4-351EA47B3727}" dt="2024-10-09T18:05:22.268" v="190"/>
          <ac:spMkLst>
            <pc:docMk/>
            <pc:sldMk cId="0" sldId="277"/>
            <ac:spMk id="4327" creationId="{0F15054A-3BBA-1B61-B2D9-D3F9056524C0}"/>
          </ac:spMkLst>
        </pc:spChg>
        <pc:spChg chg="mod">
          <ac:chgData name="Marcelo Mathias" userId="6dc23ed8-a0f2-4fba-9906-face397d1904" providerId="ADAL" clId="{E2A4B91D-6C8B-450E-8AC4-351EA47B3727}" dt="2024-10-09T18:05:22.268" v="190"/>
          <ac:spMkLst>
            <pc:docMk/>
            <pc:sldMk cId="0" sldId="277"/>
            <ac:spMk id="4328" creationId="{58C9DD37-B7B7-B501-A387-1545FD5854A0}"/>
          </ac:spMkLst>
        </pc:spChg>
        <pc:spChg chg="mod">
          <ac:chgData name="Marcelo Mathias" userId="6dc23ed8-a0f2-4fba-9906-face397d1904" providerId="ADAL" clId="{E2A4B91D-6C8B-450E-8AC4-351EA47B3727}" dt="2024-10-09T18:05:22.268" v="190"/>
          <ac:spMkLst>
            <pc:docMk/>
            <pc:sldMk cId="0" sldId="277"/>
            <ac:spMk id="4329" creationId="{4A068B81-94DD-F904-6F9C-C17B072AB4F0}"/>
          </ac:spMkLst>
        </pc:spChg>
        <pc:spChg chg="mod">
          <ac:chgData name="Marcelo Mathias" userId="6dc23ed8-a0f2-4fba-9906-face397d1904" providerId="ADAL" clId="{E2A4B91D-6C8B-450E-8AC4-351EA47B3727}" dt="2024-10-09T18:05:22.268" v="190"/>
          <ac:spMkLst>
            <pc:docMk/>
            <pc:sldMk cId="0" sldId="277"/>
            <ac:spMk id="4330" creationId="{D849FDE7-2FDA-EEBE-E312-51D67029BE00}"/>
          </ac:spMkLst>
        </pc:spChg>
        <pc:spChg chg="mod">
          <ac:chgData name="Marcelo Mathias" userId="6dc23ed8-a0f2-4fba-9906-face397d1904" providerId="ADAL" clId="{E2A4B91D-6C8B-450E-8AC4-351EA47B3727}" dt="2024-10-09T18:05:22.268" v="190"/>
          <ac:spMkLst>
            <pc:docMk/>
            <pc:sldMk cId="0" sldId="277"/>
            <ac:spMk id="4331" creationId="{FCC9686A-F1DF-8BAE-7AEB-24DCCF88710D}"/>
          </ac:spMkLst>
        </pc:spChg>
        <pc:spChg chg="mod">
          <ac:chgData name="Marcelo Mathias" userId="6dc23ed8-a0f2-4fba-9906-face397d1904" providerId="ADAL" clId="{E2A4B91D-6C8B-450E-8AC4-351EA47B3727}" dt="2024-10-09T18:05:22.268" v="190"/>
          <ac:spMkLst>
            <pc:docMk/>
            <pc:sldMk cId="0" sldId="277"/>
            <ac:spMk id="4332" creationId="{A5E91E31-2E12-7BC8-A745-F514DE58A7D1}"/>
          </ac:spMkLst>
        </pc:spChg>
        <pc:spChg chg="mod">
          <ac:chgData name="Marcelo Mathias" userId="6dc23ed8-a0f2-4fba-9906-face397d1904" providerId="ADAL" clId="{E2A4B91D-6C8B-450E-8AC4-351EA47B3727}" dt="2024-10-09T18:05:22.268" v="190"/>
          <ac:spMkLst>
            <pc:docMk/>
            <pc:sldMk cId="0" sldId="277"/>
            <ac:spMk id="4333" creationId="{FE132056-6FC2-95BF-5428-4D7796EDCDBC}"/>
          </ac:spMkLst>
        </pc:spChg>
        <pc:spChg chg="mod topLvl">
          <ac:chgData name="Marcelo Mathias" userId="6dc23ed8-a0f2-4fba-9906-face397d1904" providerId="ADAL" clId="{E2A4B91D-6C8B-450E-8AC4-351EA47B3727}" dt="2024-10-09T18:08:35.247" v="241" actId="165"/>
          <ac:spMkLst>
            <pc:docMk/>
            <pc:sldMk cId="0" sldId="277"/>
            <ac:spMk id="4336" creationId="{89628916-763D-AD54-3968-1E94DB5D3E13}"/>
          </ac:spMkLst>
        </pc:spChg>
        <pc:spChg chg="mod topLvl">
          <ac:chgData name="Marcelo Mathias" userId="6dc23ed8-a0f2-4fba-9906-face397d1904" providerId="ADAL" clId="{E2A4B91D-6C8B-450E-8AC4-351EA47B3727}" dt="2024-10-09T18:08:35.247" v="241" actId="165"/>
          <ac:spMkLst>
            <pc:docMk/>
            <pc:sldMk cId="0" sldId="277"/>
            <ac:spMk id="4337" creationId="{5C9FA196-E135-F146-A070-3AB089F3270B}"/>
          </ac:spMkLst>
        </pc:spChg>
        <pc:spChg chg="mod topLvl">
          <ac:chgData name="Marcelo Mathias" userId="6dc23ed8-a0f2-4fba-9906-face397d1904" providerId="ADAL" clId="{E2A4B91D-6C8B-450E-8AC4-351EA47B3727}" dt="2024-10-09T18:08:35.247" v="241" actId="165"/>
          <ac:spMkLst>
            <pc:docMk/>
            <pc:sldMk cId="0" sldId="277"/>
            <ac:spMk id="4338" creationId="{D7920DC8-0F9F-453A-4138-317A9167EF59}"/>
          </ac:spMkLst>
        </pc:spChg>
        <pc:spChg chg="mod topLvl">
          <ac:chgData name="Marcelo Mathias" userId="6dc23ed8-a0f2-4fba-9906-face397d1904" providerId="ADAL" clId="{E2A4B91D-6C8B-450E-8AC4-351EA47B3727}" dt="2024-10-09T18:08:35.247" v="241" actId="165"/>
          <ac:spMkLst>
            <pc:docMk/>
            <pc:sldMk cId="0" sldId="277"/>
            <ac:spMk id="4339" creationId="{E21629CD-E323-A9E9-36B4-8DC7041A27CC}"/>
          </ac:spMkLst>
        </pc:spChg>
        <pc:spChg chg="mod topLvl">
          <ac:chgData name="Marcelo Mathias" userId="6dc23ed8-a0f2-4fba-9906-face397d1904" providerId="ADAL" clId="{E2A4B91D-6C8B-450E-8AC4-351EA47B3727}" dt="2024-10-09T18:08:35.247" v="241" actId="165"/>
          <ac:spMkLst>
            <pc:docMk/>
            <pc:sldMk cId="0" sldId="277"/>
            <ac:spMk id="4340" creationId="{F3C831AE-2F3B-683A-3009-96B79C452584}"/>
          </ac:spMkLst>
        </pc:spChg>
        <pc:spChg chg="mod topLvl">
          <ac:chgData name="Marcelo Mathias" userId="6dc23ed8-a0f2-4fba-9906-face397d1904" providerId="ADAL" clId="{E2A4B91D-6C8B-450E-8AC4-351EA47B3727}" dt="2024-10-09T18:08:35.247" v="241" actId="165"/>
          <ac:spMkLst>
            <pc:docMk/>
            <pc:sldMk cId="0" sldId="277"/>
            <ac:spMk id="4341" creationId="{1273482D-FDD1-1083-61F8-75BF1A32EC02}"/>
          </ac:spMkLst>
        </pc:spChg>
        <pc:spChg chg="mod topLvl">
          <ac:chgData name="Marcelo Mathias" userId="6dc23ed8-a0f2-4fba-9906-face397d1904" providerId="ADAL" clId="{E2A4B91D-6C8B-450E-8AC4-351EA47B3727}" dt="2024-10-09T18:08:35.247" v="241" actId="165"/>
          <ac:spMkLst>
            <pc:docMk/>
            <pc:sldMk cId="0" sldId="277"/>
            <ac:spMk id="4342" creationId="{3ABE7B94-74AF-5971-0DFC-05B3BC5B9E0B}"/>
          </ac:spMkLst>
        </pc:spChg>
        <pc:spChg chg="mod topLvl">
          <ac:chgData name="Marcelo Mathias" userId="6dc23ed8-a0f2-4fba-9906-face397d1904" providerId="ADAL" clId="{E2A4B91D-6C8B-450E-8AC4-351EA47B3727}" dt="2024-10-09T18:08:35.247" v="241" actId="165"/>
          <ac:spMkLst>
            <pc:docMk/>
            <pc:sldMk cId="0" sldId="277"/>
            <ac:spMk id="4343" creationId="{37694DFE-70C2-4C84-9E55-534FAF5A90D8}"/>
          </ac:spMkLst>
        </pc:spChg>
        <pc:spChg chg="mod topLvl">
          <ac:chgData name="Marcelo Mathias" userId="6dc23ed8-a0f2-4fba-9906-face397d1904" providerId="ADAL" clId="{E2A4B91D-6C8B-450E-8AC4-351EA47B3727}" dt="2024-10-09T18:08:35.247" v="241" actId="165"/>
          <ac:spMkLst>
            <pc:docMk/>
            <pc:sldMk cId="0" sldId="277"/>
            <ac:spMk id="4344" creationId="{BBA15D55-A9AA-9DD0-7CF1-2223F623BA09}"/>
          </ac:spMkLst>
        </pc:spChg>
        <pc:spChg chg="mod topLvl">
          <ac:chgData name="Marcelo Mathias" userId="6dc23ed8-a0f2-4fba-9906-face397d1904" providerId="ADAL" clId="{E2A4B91D-6C8B-450E-8AC4-351EA47B3727}" dt="2024-10-09T18:08:35.247" v="241" actId="165"/>
          <ac:spMkLst>
            <pc:docMk/>
            <pc:sldMk cId="0" sldId="277"/>
            <ac:spMk id="4348" creationId="{A0993C2E-A93C-C9D8-3F60-51D7EAFE0102}"/>
          </ac:spMkLst>
        </pc:spChg>
        <pc:spChg chg="mod topLvl">
          <ac:chgData name="Marcelo Mathias" userId="6dc23ed8-a0f2-4fba-9906-face397d1904" providerId="ADAL" clId="{E2A4B91D-6C8B-450E-8AC4-351EA47B3727}" dt="2024-10-09T18:08:35.247" v="241" actId="165"/>
          <ac:spMkLst>
            <pc:docMk/>
            <pc:sldMk cId="0" sldId="277"/>
            <ac:spMk id="4349" creationId="{AAF933C6-DB95-FAB3-0E98-4C93539B8833}"/>
          </ac:spMkLst>
        </pc:spChg>
        <pc:spChg chg="mod topLvl">
          <ac:chgData name="Marcelo Mathias" userId="6dc23ed8-a0f2-4fba-9906-face397d1904" providerId="ADAL" clId="{E2A4B91D-6C8B-450E-8AC4-351EA47B3727}" dt="2024-10-09T18:08:35.247" v="241" actId="165"/>
          <ac:spMkLst>
            <pc:docMk/>
            <pc:sldMk cId="0" sldId="277"/>
            <ac:spMk id="4350" creationId="{EA25F8EF-F1AE-B039-D026-099600C7EA86}"/>
          </ac:spMkLst>
        </pc:spChg>
        <pc:spChg chg="mod topLvl">
          <ac:chgData name="Marcelo Mathias" userId="6dc23ed8-a0f2-4fba-9906-face397d1904" providerId="ADAL" clId="{E2A4B91D-6C8B-450E-8AC4-351EA47B3727}" dt="2024-10-09T18:08:35.247" v="241" actId="165"/>
          <ac:spMkLst>
            <pc:docMk/>
            <pc:sldMk cId="0" sldId="277"/>
            <ac:spMk id="4351" creationId="{A75E3806-E129-7F29-D0BC-5EA3CE1BC49C}"/>
          </ac:spMkLst>
        </pc:spChg>
        <pc:spChg chg="del">
          <ac:chgData name="Marcelo Mathias" userId="6dc23ed8-a0f2-4fba-9906-face397d1904" providerId="ADAL" clId="{E2A4B91D-6C8B-450E-8AC4-351EA47B3727}" dt="2024-10-09T18:06:30.687" v="210" actId="478"/>
          <ac:spMkLst>
            <pc:docMk/>
            <pc:sldMk cId="0" sldId="277"/>
            <ac:spMk id="4400" creationId="{00000000-0000-0000-0000-000000000000}"/>
          </ac:spMkLst>
        </pc:spChg>
        <pc:spChg chg="del">
          <ac:chgData name="Marcelo Mathias" userId="6dc23ed8-a0f2-4fba-9906-face397d1904" providerId="ADAL" clId="{E2A4B91D-6C8B-450E-8AC4-351EA47B3727}" dt="2024-10-09T18:06:34.465" v="213" actId="478"/>
          <ac:spMkLst>
            <pc:docMk/>
            <pc:sldMk cId="0" sldId="277"/>
            <ac:spMk id="4401" creationId="{00000000-0000-0000-0000-000000000000}"/>
          </ac:spMkLst>
        </pc:spChg>
        <pc:spChg chg="del">
          <ac:chgData name="Marcelo Mathias" userId="6dc23ed8-a0f2-4fba-9906-face397d1904" providerId="ADAL" clId="{E2A4B91D-6C8B-450E-8AC4-351EA47B3727}" dt="2024-10-09T18:06:35.365" v="214" actId="478"/>
          <ac:spMkLst>
            <pc:docMk/>
            <pc:sldMk cId="0" sldId="277"/>
            <ac:spMk id="4404" creationId="{00000000-0000-0000-0000-000000000000}"/>
          </ac:spMkLst>
        </pc:spChg>
        <pc:grpChg chg="add del mod">
          <ac:chgData name="Marcelo Mathias" userId="6dc23ed8-a0f2-4fba-9906-face397d1904" providerId="ADAL" clId="{E2A4B91D-6C8B-450E-8AC4-351EA47B3727}" dt="2024-10-09T18:08:08.721" v="232" actId="1076"/>
          <ac:grpSpMkLst>
            <pc:docMk/>
            <pc:sldMk cId="0" sldId="277"/>
            <ac:grpSpMk id="2" creationId="{529FD81F-570B-90E9-0516-E26B23DE8A4E}"/>
          </ac:grpSpMkLst>
        </pc:grpChg>
        <pc:grpChg chg="add del mod">
          <ac:chgData name="Marcelo Mathias" userId="6dc23ed8-a0f2-4fba-9906-face397d1904" providerId="ADAL" clId="{E2A4B91D-6C8B-450E-8AC4-351EA47B3727}" dt="2024-10-09T18:05:53.718" v="197" actId="478"/>
          <ac:grpSpMkLst>
            <pc:docMk/>
            <pc:sldMk cId="0" sldId="277"/>
            <ac:grpSpMk id="58" creationId="{6F139959-BF5F-0FA2-6E08-465036971117}"/>
          </ac:grpSpMkLst>
        </pc:grpChg>
        <pc:grpChg chg="add del mod">
          <ac:chgData name="Marcelo Mathias" userId="6dc23ed8-a0f2-4fba-9906-face397d1904" providerId="ADAL" clId="{E2A4B91D-6C8B-450E-8AC4-351EA47B3727}" dt="2024-10-09T18:08:03.929" v="229" actId="338"/>
          <ac:grpSpMkLst>
            <pc:docMk/>
            <pc:sldMk cId="0" sldId="277"/>
            <ac:grpSpMk id="4334" creationId="{BB49A3F2-FB02-8A2D-0D82-259AD098ABD2}"/>
          </ac:grpSpMkLst>
        </pc:grpChg>
        <pc:grpChg chg="add del mod">
          <ac:chgData name="Marcelo Mathias" userId="6dc23ed8-a0f2-4fba-9906-face397d1904" providerId="ADAL" clId="{E2A4B91D-6C8B-450E-8AC4-351EA47B3727}" dt="2024-10-09T18:08:42.798" v="244" actId="478"/>
          <ac:grpSpMkLst>
            <pc:docMk/>
            <pc:sldMk cId="0" sldId="277"/>
            <ac:grpSpMk id="4335" creationId="{A7A21F23-9D7E-188C-5531-FD690AA75D93}"/>
          </ac:grpSpMkLst>
        </pc:grpChg>
        <pc:picChg chg="add del mod">
          <ac:chgData name="Marcelo Mathias" userId="6dc23ed8-a0f2-4fba-9906-face397d1904" providerId="ADAL" clId="{E2A4B91D-6C8B-450E-8AC4-351EA47B3727}" dt="2024-10-10T23:53:41.296" v="5322"/>
          <ac:picMkLst>
            <pc:docMk/>
            <pc:sldMk cId="0" sldId="277"/>
            <ac:picMk id="60" creationId="{4C12E13D-73A0-6226-DC60-5B21A8CC5D17}"/>
          </ac:picMkLst>
        </pc:picChg>
        <pc:picChg chg="add del mod ord">
          <ac:chgData name="Marcelo Mathias" userId="6dc23ed8-a0f2-4fba-9906-face397d1904" providerId="ADAL" clId="{E2A4B91D-6C8B-450E-8AC4-351EA47B3727}" dt="2024-10-10T23:54:16.933" v="5323"/>
          <ac:picMkLst>
            <pc:docMk/>
            <pc:sldMk cId="0" sldId="277"/>
            <ac:picMk id="61" creationId="{B7E2398C-EF4C-322C-3875-089836AC9F2F}"/>
          </ac:picMkLst>
        </pc:picChg>
        <pc:picChg chg="add del mod">
          <ac:chgData name="Marcelo Mathias" userId="6dc23ed8-a0f2-4fba-9906-face397d1904" providerId="ADAL" clId="{E2A4B91D-6C8B-450E-8AC4-351EA47B3727}" dt="2024-10-10T23:54:35.287" v="5327"/>
          <ac:picMkLst>
            <pc:docMk/>
            <pc:sldMk cId="0" sldId="277"/>
            <ac:picMk id="62" creationId="{3BA645B6-580C-66E0-0D1B-B9D62F501285}"/>
          </ac:picMkLst>
        </pc:picChg>
        <pc:picChg chg="add del mod">
          <ac:chgData name="Marcelo Mathias" userId="6dc23ed8-a0f2-4fba-9906-face397d1904" providerId="ADAL" clId="{E2A4B91D-6C8B-450E-8AC4-351EA47B3727}" dt="2024-10-09T18:06:32.036" v="211" actId="478"/>
          <ac:picMkLst>
            <pc:docMk/>
            <pc:sldMk cId="0" sldId="277"/>
            <ac:picMk id="2050" creationId="{433B87D7-52A3-7DEA-CBE1-4FCA00964B3C}"/>
          </ac:picMkLst>
        </pc:picChg>
        <pc:picChg chg="add mod">
          <ac:chgData name="Marcelo Mathias" userId="6dc23ed8-a0f2-4fba-9906-face397d1904" providerId="ADAL" clId="{E2A4B91D-6C8B-450E-8AC4-351EA47B3727}" dt="2024-10-09T18:13:22.685" v="287" actId="1035"/>
          <ac:picMkLst>
            <pc:docMk/>
            <pc:sldMk cId="0" sldId="277"/>
            <ac:picMk id="2087" creationId="{814B69C9-AB73-6BAA-884C-D79318768420}"/>
          </ac:picMkLst>
        </pc:picChg>
        <pc:picChg chg="add del mod ord">
          <ac:chgData name="Marcelo Mathias" userId="6dc23ed8-a0f2-4fba-9906-face397d1904" providerId="ADAL" clId="{E2A4B91D-6C8B-450E-8AC4-351EA47B3727}" dt="2024-10-10T23:59:41.298" v="5328"/>
          <ac:picMkLst>
            <pc:docMk/>
            <pc:sldMk cId="0" sldId="277"/>
            <ac:picMk id="4289" creationId="{EDE18FD7-694C-3CB3-CEA2-7D8768F66C98}"/>
          </ac:picMkLst>
        </pc:picChg>
        <pc:picChg chg="add mod">
          <ac:chgData name="Marcelo Mathias" userId="6dc23ed8-a0f2-4fba-9906-face397d1904" providerId="ADAL" clId="{E2A4B91D-6C8B-450E-8AC4-351EA47B3727}" dt="2024-10-10T23:59:41.298" v="5328"/>
          <ac:picMkLst>
            <pc:docMk/>
            <pc:sldMk cId="0" sldId="277"/>
            <ac:picMk id="4290" creationId="{38BA5F35-F084-9AFC-751E-7A481AEA033B}"/>
          </ac:picMkLst>
        </pc:picChg>
      </pc:sldChg>
      <pc:sldChg chg="addSp modSp mod modTransition modAnim modNotesTx">
        <pc:chgData name="Marcelo Mathias" userId="6dc23ed8-a0f2-4fba-9906-face397d1904" providerId="ADAL" clId="{E2A4B91D-6C8B-450E-8AC4-351EA47B3727}" dt="2024-10-11T00:04:58.194" v="5335"/>
        <pc:sldMkLst>
          <pc:docMk/>
          <pc:sldMk cId="0" sldId="290"/>
        </pc:sldMkLst>
        <pc:graphicFrameChg chg="mod">
          <ac:chgData name="Marcelo Mathias" userId="6dc23ed8-a0f2-4fba-9906-face397d1904" providerId="ADAL" clId="{E2A4B91D-6C8B-450E-8AC4-351EA47B3727}" dt="2024-10-10T21:00:54.755" v="3880" actId="688"/>
          <ac:graphicFrameMkLst>
            <pc:docMk/>
            <pc:sldMk cId="0" sldId="290"/>
            <ac:graphicFrameMk id="3" creationId="{3D14B225-513B-718A-4CAC-9CC7C43DE7FA}"/>
          </ac:graphicFrameMkLst>
        </pc:graphicFrameChg>
        <pc:picChg chg="add mod">
          <ac:chgData name="Marcelo Mathias" userId="6dc23ed8-a0f2-4fba-9906-face397d1904" providerId="ADAL" clId="{E2A4B91D-6C8B-450E-8AC4-351EA47B3727}" dt="2024-10-11T00:04:58.194" v="5335"/>
          <ac:picMkLst>
            <pc:docMk/>
            <pc:sldMk cId="0" sldId="290"/>
            <ac:picMk id="5" creationId="{7B1B4FE1-E8A0-43C0-EF92-0B758CFE8FA0}"/>
          </ac:picMkLst>
        </pc:picChg>
      </pc:sldChg>
      <pc:sldChg chg="addSp delSp modSp new del mod">
        <pc:chgData name="Marcelo Mathias" userId="6dc23ed8-a0f2-4fba-9906-face397d1904" providerId="ADAL" clId="{E2A4B91D-6C8B-450E-8AC4-351EA47B3727}" dt="2024-10-09T18:34:29.787" v="288" actId="47"/>
        <pc:sldMkLst>
          <pc:docMk/>
          <pc:sldMk cId="2515192869" sldId="313"/>
        </pc:sldMkLst>
        <pc:spChg chg="mod topLvl">
          <ac:chgData name="Marcelo Mathias" userId="6dc23ed8-a0f2-4fba-9906-face397d1904" providerId="ADAL" clId="{E2A4B91D-6C8B-450E-8AC4-351EA47B3727}" dt="2024-10-09T18:09:45.646" v="261" actId="207"/>
          <ac:spMkLst>
            <pc:docMk/>
            <pc:sldMk cId="2515192869" sldId="313"/>
            <ac:spMk id="4" creationId="{779929CE-1CDA-BF87-45C1-8B674A3F2C95}"/>
          </ac:spMkLst>
        </pc:spChg>
        <pc:spChg chg="del mod topLvl">
          <ac:chgData name="Marcelo Mathias" userId="6dc23ed8-a0f2-4fba-9906-face397d1904" providerId="ADAL" clId="{E2A4B91D-6C8B-450E-8AC4-351EA47B3727}" dt="2024-10-09T18:09:01.194" v="249" actId="478"/>
          <ac:spMkLst>
            <pc:docMk/>
            <pc:sldMk cId="2515192869" sldId="313"/>
            <ac:spMk id="5" creationId="{56B28356-B4A9-A39F-9456-86C593C16AC2}"/>
          </ac:spMkLst>
        </pc:spChg>
        <pc:spChg chg="del mod topLvl">
          <ac:chgData name="Marcelo Mathias" userId="6dc23ed8-a0f2-4fba-9906-face397d1904" providerId="ADAL" clId="{E2A4B91D-6C8B-450E-8AC4-351EA47B3727}" dt="2024-10-09T18:09:03.490" v="250" actId="478"/>
          <ac:spMkLst>
            <pc:docMk/>
            <pc:sldMk cId="2515192869" sldId="313"/>
            <ac:spMk id="6" creationId="{932A0358-384A-461B-4AC5-02E856E6784B}"/>
          </ac:spMkLst>
        </pc:spChg>
        <pc:spChg chg="del mod topLvl">
          <ac:chgData name="Marcelo Mathias" userId="6dc23ed8-a0f2-4fba-9906-face397d1904" providerId="ADAL" clId="{E2A4B91D-6C8B-450E-8AC4-351EA47B3727}" dt="2024-10-09T18:09:03.490" v="250" actId="478"/>
          <ac:spMkLst>
            <pc:docMk/>
            <pc:sldMk cId="2515192869" sldId="313"/>
            <ac:spMk id="7" creationId="{8E359705-95E2-3E10-785D-157D25A585C6}"/>
          </ac:spMkLst>
        </pc:spChg>
        <pc:spChg chg="del mod topLvl">
          <ac:chgData name="Marcelo Mathias" userId="6dc23ed8-a0f2-4fba-9906-face397d1904" providerId="ADAL" clId="{E2A4B91D-6C8B-450E-8AC4-351EA47B3727}" dt="2024-10-09T18:09:03.490" v="250" actId="478"/>
          <ac:spMkLst>
            <pc:docMk/>
            <pc:sldMk cId="2515192869" sldId="313"/>
            <ac:spMk id="8" creationId="{40D2AC01-A637-B468-B448-9FE63A697A0C}"/>
          </ac:spMkLst>
        </pc:spChg>
        <pc:spChg chg="del mod topLvl">
          <ac:chgData name="Marcelo Mathias" userId="6dc23ed8-a0f2-4fba-9906-face397d1904" providerId="ADAL" clId="{E2A4B91D-6C8B-450E-8AC4-351EA47B3727}" dt="2024-10-09T18:09:03.490" v="250" actId="478"/>
          <ac:spMkLst>
            <pc:docMk/>
            <pc:sldMk cId="2515192869" sldId="313"/>
            <ac:spMk id="9" creationId="{7F74AF05-8144-F5F5-0744-5BAB9D0FB5C3}"/>
          </ac:spMkLst>
        </pc:spChg>
        <pc:spChg chg="del mod topLvl">
          <ac:chgData name="Marcelo Mathias" userId="6dc23ed8-a0f2-4fba-9906-face397d1904" providerId="ADAL" clId="{E2A4B91D-6C8B-450E-8AC4-351EA47B3727}" dt="2024-10-09T18:09:06.779" v="252" actId="478"/>
          <ac:spMkLst>
            <pc:docMk/>
            <pc:sldMk cId="2515192869" sldId="313"/>
            <ac:spMk id="10" creationId="{268F5005-40B8-2D2F-238F-CF9B1CA5B483}"/>
          </ac:spMkLst>
        </pc:spChg>
        <pc:spChg chg="del mod topLvl">
          <ac:chgData name="Marcelo Mathias" userId="6dc23ed8-a0f2-4fba-9906-face397d1904" providerId="ADAL" clId="{E2A4B91D-6C8B-450E-8AC4-351EA47B3727}" dt="2024-10-09T18:09:03.490" v="250" actId="478"/>
          <ac:spMkLst>
            <pc:docMk/>
            <pc:sldMk cId="2515192869" sldId="313"/>
            <ac:spMk id="11" creationId="{EAD0FFCE-47EF-441B-F86E-4EE8285D4146}"/>
          </ac:spMkLst>
        </pc:spChg>
        <pc:spChg chg="del mod topLvl">
          <ac:chgData name="Marcelo Mathias" userId="6dc23ed8-a0f2-4fba-9906-face397d1904" providerId="ADAL" clId="{E2A4B91D-6C8B-450E-8AC4-351EA47B3727}" dt="2024-10-09T18:09:03.490" v="250" actId="478"/>
          <ac:spMkLst>
            <pc:docMk/>
            <pc:sldMk cId="2515192869" sldId="313"/>
            <ac:spMk id="12" creationId="{7A5D32E5-CA27-F6A1-8107-20602DD449BF}"/>
          </ac:spMkLst>
        </pc:spChg>
        <pc:spChg chg="del mod topLvl">
          <ac:chgData name="Marcelo Mathias" userId="6dc23ed8-a0f2-4fba-9906-face397d1904" providerId="ADAL" clId="{E2A4B91D-6C8B-450E-8AC4-351EA47B3727}" dt="2024-10-09T18:09:03.490" v="250" actId="478"/>
          <ac:spMkLst>
            <pc:docMk/>
            <pc:sldMk cId="2515192869" sldId="313"/>
            <ac:spMk id="13" creationId="{17DED7DE-8083-A6A0-FB7E-CA4C023A9C9C}"/>
          </ac:spMkLst>
        </pc:spChg>
        <pc:spChg chg="del mod topLvl">
          <ac:chgData name="Marcelo Mathias" userId="6dc23ed8-a0f2-4fba-9906-face397d1904" providerId="ADAL" clId="{E2A4B91D-6C8B-450E-8AC4-351EA47B3727}" dt="2024-10-09T18:09:03.490" v="250" actId="478"/>
          <ac:spMkLst>
            <pc:docMk/>
            <pc:sldMk cId="2515192869" sldId="313"/>
            <ac:spMk id="14" creationId="{BEE749EB-5D7D-D0F8-217A-F08B84D13EB6}"/>
          </ac:spMkLst>
        </pc:spChg>
        <pc:spChg chg="del mod topLvl">
          <ac:chgData name="Marcelo Mathias" userId="6dc23ed8-a0f2-4fba-9906-face397d1904" providerId="ADAL" clId="{E2A4B91D-6C8B-450E-8AC4-351EA47B3727}" dt="2024-10-09T18:09:05.670" v="251" actId="478"/>
          <ac:spMkLst>
            <pc:docMk/>
            <pc:sldMk cId="2515192869" sldId="313"/>
            <ac:spMk id="15" creationId="{E4EC39FC-91D5-9001-8A86-A986AB4C9C87}"/>
          </ac:spMkLst>
        </pc:spChg>
        <pc:spChg chg="del mod topLvl">
          <ac:chgData name="Marcelo Mathias" userId="6dc23ed8-a0f2-4fba-9906-face397d1904" providerId="ADAL" clId="{E2A4B91D-6C8B-450E-8AC4-351EA47B3727}" dt="2024-10-09T18:09:05.670" v="251" actId="478"/>
          <ac:spMkLst>
            <pc:docMk/>
            <pc:sldMk cId="2515192869" sldId="313"/>
            <ac:spMk id="16" creationId="{EB1579AE-9F5B-4FF0-F205-92EE7899EDB3}"/>
          </ac:spMkLst>
        </pc:spChg>
        <pc:spChg chg="del mod topLvl">
          <ac:chgData name="Marcelo Mathias" userId="6dc23ed8-a0f2-4fba-9906-face397d1904" providerId="ADAL" clId="{E2A4B91D-6C8B-450E-8AC4-351EA47B3727}" dt="2024-10-09T18:09:09.720" v="254" actId="478"/>
          <ac:spMkLst>
            <pc:docMk/>
            <pc:sldMk cId="2515192869" sldId="313"/>
            <ac:spMk id="17" creationId="{57B083F3-9794-2379-ABEE-64A1A633A96D}"/>
          </ac:spMkLst>
        </pc:spChg>
        <pc:spChg chg="del mod topLvl">
          <ac:chgData name="Marcelo Mathias" userId="6dc23ed8-a0f2-4fba-9906-face397d1904" providerId="ADAL" clId="{E2A4B91D-6C8B-450E-8AC4-351EA47B3727}" dt="2024-10-09T18:09:03.490" v="250" actId="478"/>
          <ac:spMkLst>
            <pc:docMk/>
            <pc:sldMk cId="2515192869" sldId="313"/>
            <ac:spMk id="18" creationId="{64C45A14-CB2A-53FD-2C07-05DA02825427}"/>
          </ac:spMkLst>
        </pc:spChg>
        <pc:spChg chg="del mod topLvl">
          <ac:chgData name="Marcelo Mathias" userId="6dc23ed8-a0f2-4fba-9906-face397d1904" providerId="ADAL" clId="{E2A4B91D-6C8B-450E-8AC4-351EA47B3727}" dt="2024-10-09T18:09:03.490" v="250" actId="478"/>
          <ac:spMkLst>
            <pc:docMk/>
            <pc:sldMk cId="2515192869" sldId="313"/>
            <ac:spMk id="19" creationId="{5A8DC4CD-5789-266A-C2B5-B4FC38A29FAE}"/>
          </ac:spMkLst>
        </pc:spChg>
        <pc:spChg chg="del mod topLvl">
          <ac:chgData name="Marcelo Mathias" userId="6dc23ed8-a0f2-4fba-9906-face397d1904" providerId="ADAL" clId="{E2A4B91D-6C8B-450E-8AC4-351EA47B3727}" dt="2024-10-09T18:09:03.490" v="250" actId="478"/>
          <ac:spMkLst>
            <pc:docMk/>
            <pc:sldMk cId="2515192869" sldId="313"/>
            <ac:spMk id="20" creationId="{E19CD2E3-02FC-4510-E03D-912A55349C5C}"/>
          </ac:spMkLst>
        </pc:spChg>
        <pc:spChg chg="del mod topLvl">
          <ac:chgData name="Marcelo Mathias" userId="6dc23ed8-a0f2-4fba-9906-face397d1904" providerId="ADAL" clId="{E2A4B91D-6C8B-450E-8AC4-351EA47B3727}" dt="2024-10-09T18:09:03.490" v="250" actId="478"/>
          <ac:spMkLst>
            <pc:docMk/>
            <pc:sldMk cId="2515192869" sldId="313"/>
            <ac:spMk id="21" creationId="{7AB29AA1-E450-A55B-F72F-6D51A2689D3D}"/>
          </ac:spMkLst>
        </pc:spChg>
        <pc:spChg chg="del mod topLvl">
          <ac:chgData name="Marcelo Mathias" userId="6dc23ed8-a0f2-4fba-9906-face397d1904" providerId="ADAL" clId="{E2A4B91D-6C8B-450E-8AC4-351EA47B3727}" dt="2024-10-09T18:09:05.670" v="251" actId="478"/>
          <ac:spMkLst>
            <pc:docMk/>
            <pc:sldMk cId="2515192869" sldId="313"/>
            <ac:spMk id="22" creationId="{8575DA92-FFD7-8CDA-7119-FF70CB2A7072}"/>
          </ac:spMkLst>
        </pc:spChg>
        <pc:spChg chg="del mod topLvl">
          <ac:chgData name="Marcelo Mathias" userId="6dc23ed8-a0f2-4fba-9906-face397d1904" providerId="ADAL" clId="{E2A4B91D-6C8B-450E-8AC4-351EA47B3727}" dt="2024-10-09T18:09:05.670" v="251" actId="478"/>
          <ac:spMkLst>
            <pc:docMk/>
            <pc:sldMk cId="2515192869" sldId="313"/>
            <ac:spMk id="23" creationId="{08931701-294D-1986-46DE-B71D34373023}"/>
          </ac:spMkLst>
        </pc:spChg>
        <pc:spChg chg="del mod topLvl">
          <ac:chgData name="Marcelo Mathias" userId="6dc23ed8-a0f2-4fba-9906-face397d1904" providerId="ADAL" clId="{E2A4B91D-6C8B-450E-8AC4-351EA47B3727}" dt="2024-10-09T18:09:03.490" v="250" actId="478"/>
          <ac:spMkLst>
            <pc:docMk/>
            <pc:sldMk cId="2515192869" sldId="313"/>
            <ac:spMk id="24" creationId="{AFCAC178-AADA-D3C4-32EF-1CA027FA20BC}"/>
          </ac:spMkLst>
        </pc:spChg>
        <pc:spChg chg="del mod topLvl">
          <ac:chgData name="Marcelo Mathias" userId="6dc23ed8-a0f2-4fba-9906-face397d1904" providerId="ADAL" clId="{E2A4B91D-6C8B-450E-8AC4-351EA47B3727}" dt="2024-10-09T18:09:03.490" v="250" actId="478"/>
          <ac:spMkLst>
            <pc:docMk/>
            <pc:sldMk cId="2515192869" sldId="313"/>
            <ac:spMk id="25" creationId="{D5415A98-6C6F-FE5E-FFB5-AE2F0EE72A5F}"/>
          </ac:spMkLst>
        </pc:spChg>
        <pc:spChg chg="del mod topLvl">
          <ac:chgData name="Marcelo Mathias" userId="6dc23ed8-a0f2-4fba-9906-face397d1904" providerId="ADAL" clId="{E2A4B91D-6C8B-450E-8AC4-351EA47B3727}" dt="2024-10-09T18:09:03.490" v="250" actId="478"/>
          <ac:spMkLst>
            <pc:docMk/>
            <pc:sldMk cId="2515192869" sldId="313"/>
            <ac:spMk id="26" creationId="{D9A112D5-ED39-178A-0C74-FBD82A44D1CD}"/>
          </ac:spMkLst>
        </pc:spChg>
        <pc:spChg chg="del mod topLvl">
          <ac:chgData name="Marcelo Mathias" userId="6dc23ed8-a0f2-4fba-9906-face397d1904" providerId="ADAL" clId="{E2A4B91D-6C8B-450E-8AC4-351EA47B3727}" dt="2024-10-09T18:09:05.670" v="251" actId="478"/>
          <ac:spMkLst>
            <pc:docMk/>
            <pc:sldMk cId="2515192869" sldId="313"/>
            <ac:spMk id="27" creationId="{1E84C4B2-F311-41D2-A1D0-E87BEF99359B}"/>
          </ac:spMkLst>
        </pc:spChg>
        <pc:spChg chg="del mod topLvl">
          <ac:chgData name="Marcelo Mathias" userId="6dc23ed8-a0f2-4fba-9906-face397d1904" providerId="ADAL" clId="{E2A4B91D-6C8B-450E-8AC4-351EA47B3727}" dt="2024-10-09T18:09:03.490" v="250" actId="478"/>
          <ac:spMkLst>
            <pc:docMk/>
            <pc:sldMk cId="2515192869" sldId="313"/>
            <ac:spMk id="28" creationId="{956118B3-9436-B05F-CFD3-C6CB6076BD32}"/>
          </ac:spMkLst>
        </pc:spChg>
        <pc:spChg chg="del mod topLvl">
          <ac:chgData name="Marcelo Mathias" userId="6dc23ed8-a0f2-4fba-9906-face397d1904" providerId="ADAL" clId="{E2A4B91D-6C8B-450E-8AC4-351EA47B3727}" dt="2024-10-09T18:09:03.490" v="250" actId="478"/>
          <ac:spMkLst>
            <pc:docMk/>
            <pc:sldMk cId="2515192869" sldId="313"/>
            <ac:spMk id="29" creationId="{E773D879-4163-D2B8-2A8B-5C009A6EB4FA}"/>
          </ac:spMkLst>
        </pc:spChg>
        <pc:spChg chg="del mod topLvl">
          <ac:chgData name="Marcelo Mathias" userId="6dc23ed8-a0f2-4fba-9906-face397d1904" providerId="ADAL" clId="{E2A4B91D-6C8B-450E-8AC4-351EA47B3727}" dt="2024-10-09T18:09:05.670" v="251" actId="478"/>
          <ac:spMkLst>
            <pc:docMk/>
            <pc:sldMk cId="2515192869" sldId="313"/>
            <ac:spMk id="30" creationId="{650F2B27-5366-1C85-F714-C1BD9E3298E1}"/>
          </ac:spMkLst>
        </pc:spChg>
        <pc:spChg chg="del mod topLvl">
          <ac:chgData name="Marcelo Mathias" userId="6dc23ed8-a0f2-4fba-9906-face397d1904" providerId="ADAL" clId="{E2A4B91D-6C8B-450E-8AC4-351EA47B3727}" dt="2024-10-09T18:09:03.490" v="250" actId="478"/>
          <ac:spMkLst>
            <pc:docMk/>
            <pc:sldMk cId="2515192869" sldId="313"/>
            <ac:spMk id="31" creationId="{BB3ED2C8-33F4-B8AC-B715-F10273C6E92C}"/>
          </ac:spMkLst>
        </pc:spChg>
        <pc:spChg chg="del mod topLvl">
          <ac:chgData name="Marcelo Mathias" userId="6dc23ed8-a0f2-4fba-9906-face397d1904" providerId="ADAL" clId="{E2A4B91D-6C8B-450E-8AC4-351EA47B3727}" dt="2024-10-09T18:09:03.490" v="250" actId="478"/>
          <ac:spMkLst>
            <pc:docMk/>
            <pc:sldMk cId="2515192869" sldId="313"/>
            <ac:spMk id="32" creationId="{B4FE3ACE-3125-41FF-AADC-65441FD17A99}"/>
          </ac:spMkLst>
        </pc:spChg>
        <pc:spChg chg="del mod topLvl">
          <ac:chgData name="Marcelo Mathias" userId="6dc23ed8-a0f2-4fba-9906-face397d1904" providerId="ADAL" clId="{E2A4B91D-6C8B-450E-8AC4-351EA47B3727}" dt="2024-10-09T18:09:03.490" v="250" actId="478"/>
          <ac:spMkLst>
            <pc:docMk/>
            <pc:sldMk cId="2515192869" sldId="313"/>
            <ac:spMk id="33" creationId="{83409552-EB97-1A1E-E545-BF50A4E4FCAD}"/>
          </ac:spMkLst>
        </pc:spChg>
        <pc:spChg chg="del mod topLvl">
          <ac:chgData name="Marcelo Mathias" userId="6dc23ed8-a0f2-4fba-9906-face397d1904" providerId="ADAL" clId="{E2A4B91D-6C8B-450E-8AC4-351EA47B3727}" dt="2024-10-09T18:09:05.670" v="251" actId="478"/>
          <ac:spMkLst>
            <pc:docMk/>
            <pc:sldMk cId="2515192869" sldId="313"/>
            <ac:spMk id="34" creationId="{57C4F430-09C0-7562-8699-D3DDC992470E}"/>
          </ac:spMkLst>
        </pc:spChg>
        <pc:spChg chg="mod topLvl">
          <ac:chgData name="Marcelo Mathias" userId="6dc23ed8-a0f2-4fba-9906-face397d1904" providerId="ADAL" clId="{E2A4B91D-6C8B-450E-8AC4-351EA47B3727}" dt="2024-10-09T18:09:45.646" v="261" actId="207"/>
          <ac:spMkLst>
            <pc:docMk/>
            <pc:sldMk cId="2515192869" sldId="313"/>
            <ac:spMk id="35" creationId="{D6BFF4D8-ADC8-0DE1-D9D0-C2CE8A977366}"/>
          </ac:spMkLst>
        </pc:spChg>
        <pc:spChg chg="mod topLvl">
          <ac:chgData name="Marcelo Mathias" userId="6dc23ed8-a0f2-4fba-9906-face397d1904" providerId="ADAL" clId="{E2A4B91D-6C8B-450E-8AC4-351EA47B3727}" dt="2024-10-09T18:09:45.646" v="261" actId="207"/>
          <ac:spMkLst>
            <pc:docMk/>
            <pc:sldMk cId="2515192869" sldId="313"/>
            <ac:spMk id="36" creationId="{C90DB1E5-5A8D-6482-DD67-74E5C262F5FB}"/>
          </ac:spMkLst>
        </pc:spChg>
        <pc:spChg chg="mod topLvl">
          <ac:chgData name="Marcelo Mathias" userId="6dc23ed8-a0f2-4fba-9906-face397d1904" providerId="ADAL" clId="{E2A4B91D-6C8B-450E-8AC4-351EA47B3727}" dt="2024-10-09T18:09:45.646" v="261" actId="207"/>
          <ac:spMkLst>
            <pc:docMk/>
            <pc:sldMk cId="2515192869" sldId="313"/>
            <ac:spMk id="37" creationId="{A6906929-8F63-8614-60B5-49FE626A8037}"/>
          </ac:spMkLst>
        </pc:spChg>
        <pc:spChg chg="del mod topLvl">
          <ac:chgData name="Marcelo Mathias" userId="6dc23ed8-a0f2-4fba-9906-face397d1904" providerId="ADAL" clId="{E2A4B91D-6C8B-450E-8AC4-351EA47B3727}" dt="2024-10-09T18:09:10.440" v="255" actId="478"/>
          <ac:spMkLst>
            <pc:docMk/>
            <pc:sldMk cId="2515192869" sldId="313"/>
            <ac:spMk id="38" creationId="{ECBA41DC-4D00-E5DC-046B-136D6133ACB3}"/>
          </ac:spMkLst>
        </pc:spChg>
        <pc:spChg chg="mod topLvl">
          <ac:chgData name="Marcelo Mathias" userId="6dc23ed8-a0f2-4fba-9906-face397d1904" providerId="ADAL" clId="{E2A4B91D-6C8B-450E-8AC4-351EA47B3727}" dt="2024-10-09T18:09:45.646" v="261" actId="207"/>
          <ac:spMkLst>
            <pc:docMk/>
            <pc:sldMk cId="2515192869" sldId="313"/>
            <ac:spMk id="39" creationId="{E5E3BA58-A943-EF5D-1077-204F90ADD398}"/>
          </ac:spMkLst>
        </pc:spChg>
        <pc:spChg chg="mod topLvl">
          <ac:chgData name="Marcelo Mathias" userId="6dc23ed8-a0f2-4fba-9906-face397d1904" providerId="ADAL" clId="{E2A4B91D-6C8B-450E-8AC4-351EA47B3727}" dt="2024-10-09T18:09:45.646" v="261" actId="207"/>
          <ac:spMkLst>
            <pc:docMk/>
            <pc:sldMk cId="2515192869" sldId="313"/>
            <ac:spMk id="40" creationId="{A79413E4-9F51-481F-2F76-CCE43F491C0F}"/>
          </ac:spMkLst>
        </pc:spChg>
        <pc:spChg chg="mod topLvl">
          <ac:chgData name="Marcelo Mathias" userId="6dc23ed8-a0f2-4fba-9906-face397d1904" providerId="ADAL" clId="{E2A4B91D-6C8B-450E-8AC4-351EA47B3727}" dt="2024-10-09T18:09:45.646" v="261" actId="207"/>
          <ac:spMkLst>
            <pc:docMk/>
            <pc:sldMk cId="2515192869" sldId="313"/>
            <ac:spMk id="41" creationId="{1A286E3A-E887-5D7E-5BC9-D96148361D30}"/>
          </ac:spMkLst>
        </pc:spChg>
        <pc:spChg chg="mod topLvl">
          <ac:chgData name="Marcelo Mathias" userId="6dc23ed8-a0f2-4fba-9906-face397d1904" providerId="ADAL" clId="{E2A4B91D-6C8B-450E-8AC4-351EA47B3727}" dt="2024-10-09T18:09:45.646" v="261" actId="207"/>
          <ac:spMkLst>
            <pc:docMk/>
            <pc:sldMk cId="2515192869" sldId="313"/>
            <ac:spMk id="42" creationId="{C00CA043-0C92-F48B-8AC9-3E2DFFF67116}"/>
          </ac:spMkLst>
        </pc:spChg>
        <pc:spChg chg="mod topLvl">
          <ac:chgData name="Marcelo Mathias" userId="6dc23ed8-a0f2-4fba-9906-face397d1904" providerId="ADAL" clId="{E2A4B91D-6C8B-450E-8AC4-351EA47B3727}" dt="2024-10-09T18:09:45.646" v="261" actId="207"/>
          <ac:spMkLst>
            <pc:docMk/>
            <pc:sldMk cId="2515192869" sldId="313"/>
            <ac:spMk id="43" creationId="{3A977A4B-24DF-B5BA-5A7F-19C669F0C0BD}"/>
          </ac:spMkLst>
        </pc:spChg>
        <pc:spChg chg="mod topLvl">
          <ac:chgData name="Marcelo Mathias" userId="6dc23ed8-a0f2-4fba-9906-face397d1904" providerId="ADAL" clId="{E2A4B91D-6C8B-450E-8AC4-351EA47B3727}" dt="2024-10-09T18:09:45.646" v="261" actId="207"/>
          <ac:spMkLst>
            <pc:docMk/>
            <pc:sldMk cId="2515192869" sldId="313"/>
            <ac:spMk id="44" creationId="{8D468A8E-B989-36A4-CD21-08926A8B1B74}"/>
          </ac:spMkLst>
        </pc:spChg>
        <pc:spChg chg="mod topLvl">
          <ac:chgData name="Marcelo Mathias" userId="6dc23ed8-a0f2-4fba-9906-face397d1904" providerId="ADAL" clId="{E2A4B91D-6C8B-450E-8AC4-351EA47B3727}" dt="2024-10-09T18:09:45.646" v="261" actId="207"/>
          <ac:spMkLst>
            <pc:docMk/>
            <pc:sldMk cId="2515192869" sldId="313"/>
            <ac:spMk id="45" creationId="{4777C135-ADD6-A87A-18E4-0AB1BBE057BD}"/>
          </ac:spMkLst>
        </pc:spChg>
        <pc:spChg chg="mod topLvl">
          <ac:chgData name="Marcelo Mathias" userId="6dc23ed8-a0f2-4fba-9906-face397d1904" providerId="ADAL" clId="{E2A4B91D-6C8B-450E-8AC4-351EA47B3727}" dt="2024-10-09T18:09:45.646" v="261" actId="207"/>
          <ac:spMkLst>
            <pc:docMk/>
            <pc:sldMk cId="2515192869" sldId="313"/>
            <ac:spMk id="46" creationId="{C3D3799B-F245-E5BB-2F81-C44994D388AA}"/>
          </ac:spMkLst>
        </pc:spChg>
        <pc:spChg chg="del mod topLvl">
          <ac:chgData name="Marcelo Mathias" userId="6dc23ed8-a0f2-4fba-9906-face397d1904" providerId="ADAL" clId="{E2A4B91D-6C8B-450E-8AC4-351EA47B3727}" dt="2024-10-09T18:09:03.490" v="250" actId="478"/>
          <ac:spMkLst>
            <pc:docMk/>
            <pc:sldMk cId="2515192869" sldId="313"/>
            <ac:spMk id="47" creationId="{BF8D8CC7-C29D-BFCF-3E58-34F8FB27A522}"/>
          </ac:spMkLst>
        </pc:spChg>
        <pc:spChg chg="del mod topLvl">
          <ac:chgData name="Marcelo Mathias" userId="6dc23ed8-a0f2-4fba-9906-face397d1904" providerId="ADAL" clId="{E2A4B91D-6C8B-450E-8AC4-351EA47B3727}" dt="2024-10-09T18:09:05.670" v="251" actId="478"/>
          <ac:spMkLst>
            <pc:docMk/>
            <pc:sldMk cId="2515192869" sldId="313"/>
            <ac:spMk id="48" creationId="{F357078A-A83B-7584-C3A5-3D179CB8E38D}"/>
          </ac:spMkLst>
        </pc:spChg>
        <pc:spChg chg="del mod topLvl">
          <ac:chgData name="Marcelo Mathias" userId="6dc23ed8-a0f2-4fba-9906-face397d1904" providerId="ADAL" clId="{E2A4B91D-6C8B-450E-8AC4-351EA47B3727}" dt="2024-10-09T18:09:03.490" v="250" actId="478"/>
          <ac:spMkLst>
            <pc:docMk/>
            <pc:sldMk cId="2515192869" sldId="313"/>
            <ac:spMk id="49" creationId="{5F310860-7517-9858-CB4F-FED9CE7DDC35}"/>
          </ac:spMkLst>
        </pc:spChg>
        <pc:spChg chg="del mod topLvl">
          <ac:chgData name="Marcelo Mathias" userId="6dc23ed8-a0f2-4fba-9906-face397d1904" providerId="ADAL" clId="{E2A4B91D-6C8B-450E-8AC4-351EA47B3727}" dt="2024-10-09T18:09:03.490" v="250" actId="478"/>
          <ac:spMkLst>
            <pc:docMk/>
            <pc:sldMk cId="2515192869" sldId="313"/>
            <ac:spMk id="50" creationId="{FFE66925-28B5-E000-CF48-1104D25C88EA}"/>
          </ac:spMkLst>
        </pc:spChg>
        <pc:spChg chg="del mod topLvl">
          <ac:chgData name="Marcelo Mathias" userId="6dc23ed8-a0f2-4fba-9906-face397d1904" providerId="ADAL" clId="{E2A4B91D-6C8B-450E-8AC4-351EA47B3727}" dt="2024-10-09T18:09:08.549" v="253" actId="478"/>
          <ac:spMkLst>
            <pc:docMk/>
            <pc:sldMk cId="2515192869" sldId="313"/>
            <ac:spMk id="51" creationId="{A42B9B33-59FC-03C6-6197-FEE8341A7989}"/>
          </ac:spMkLst>
        </pc:spChg>
        <pc:spChg chg="del mod topLvl">
          <ac:chgData name="Marcelo Mathias" userId="6dc23ed8-a0f2-4fba-9906-face397d1904" providerId="ADAL" clId="{E2A4B91D-6C8B-450E-8AC4-351EA47B3727}" dt="2024-10-09T18:09:05.670" v="251" actId="478"/>
          <ac:spMkLst>
            <pc:docMk/>
            <pc:sldMk cId="2515192869" sldId="313"/>
            <ac:spMk id="52" creationId="{90C01439-62E2-6591-6B41-A4C72F9905C4}"/>
          </ac:spMkLst>
        </pc:spChg>
        <pc:spChg chg="del mod topLvl">
          <ac:chgData name="Marcelo Mathias" userId="6dc23ed8-a0f2-4fba-9906-face397d1904" providerId="ADAL" clId="{E2A4B91D-6C8B-450E-8AC4-351EA47B3727}" dt="2024-10-09T18:09:05.670" v="251" actId="478"/>
          <ac:spMkLst>
            <pc:docMk/>
            <pc:sldMk cId="2515192869" sldId="313"/>
            <ac:spMk id="53" creationId="{8FCCE596-E80F-56D7-FEDE-56689CD9DDBE}"/>
          </ac:spMkLst>
        </pc:spChg>
        <pc:spChg chg="del mod topLvl">
          <ac:chgData name="Marcelo Mathias" userId="6dc23ed8-a0f2-4fba-9906-face397d1904" providerId="ADAL" clId="{E2A4B91D-6C8B-450E-8AC4-351EA47B3727}" dt="2024-10-09T18:09:08.549" v="253" actId="478"/>
          <ac:spMkLst>
            <pc:docMk/>
            <pc:sldMk cId="2515192869" sldId="313"/>
            <ac:spMk id="54" creationId="{7A769E7A-568D-9E23-2662-45248E9A3F31}"/>
          </ac:spMkLst>
        </pc:spChg>
        <pc:grpChg chg="add del mod">
          <ac:chgData name="Marcelo Mathias" userId="6dc23ed8-a0f2-4fba-9906-face397d1904" providerId="ADAL" clId="{E2A4B91D-6C8B-450E-8AC4-351EA47B3727}" dt="2024-10-09T18:08:50.088" v="246" actId="165"/>
          <ac:grpSpMkLst>
            <pc:docMk/>
            <pc:sldMk cId="2515192869" sldId="313"/>
            <ac:grpSpMk id="3" creationId="{BA8F03C4-1EAD-476C-9EAF-0957B8C65D4F}"/>
          </ac:grpSpMkLst>
        </pc:grpChg>
        <pc:grpChg chg="add mod">
          <ac:chgData name="Marcelo Mathias" userId="6dc23ed8-a0f2-4fba-9906-face397d1904" providerId="ADAL" clId="{E2A4B91D-6C8B-450E-8AC4-351EA47B3727}" dt="2024-10-09T18:09:45.646" v="261" actId="207"/>
          <ac:grpSpMkLst>
            <pc:docMk/>
            <pc:sldMk cId="2515192869" sldId="313"/>
            <ac:grpSpMk id="55" creationId="{C57E8552-9E0E-4CA8-6333-33CD0D57217D}"/>
          </ac:grpSpMkLst>
        </pc:grpChg>
        <pc:picChg chg="add mod modCrop">
          <ac:chgData name="Marcelo Mathias" userId="6dc23ed8-a0f2-4fba-9906-face397d1904" providerId="ADAL" clId="{E2A4B91D-6C8B-450E-8AC4-351EA47B3727}" dt="2024-10-09T18:13:04.409" v="275" actId="732"/>
          <ac:picMkLst>
            <pc:docMk/>
            <pc:sldMk cId="2515192869" sldId="313"/>
            <ac:picMk id="56" creationId="{B9F420F6-FC00-2ACB-29A2-BFF01477AA7B}"/>
          </ac:picMkLst>
        </pc:picChg>
      </pc:sldChg>
      <pc:sldChg chg="new del">
        <pc:chgData name="Marcelo Mathias" userId="6dc23ed8-a0f2-4fba-9906-face397d1904" providerId="ADAL" clId="{E2A4B91D-6C8B-450E-8AC4-351EA47B3727}" dt="2024-10-09T18:36:22.687" v="307" actId="47"/>
        <pc:sldMkLst>
          <pc:docMk/>
          <pc:sldMk cId="3552943922" sldId="313"/>
        </pc:sldMkLst>
      </pc:sldChg>
      <pc:sldChg chg="modSp add del mod">
        <pc:chgData name="Marcelo Mathias" userId="6dc23ed8-a0f2-4fba-9906-face397d1904" providerId="ADAL" clId="{E2A4B91D-6C8B-450E-8AC4-351EA47B3727}" dt="2024-10-09T18:39:13.396" v="366" actId="47"/>
        <pc:sldMkLst>
          <pc:docMk/>
          <pc:sldMk cId="1492617507" sldId="314"/>
        </pc:sldMkLst>
        <pc:spChg chg="mod">
          <ac:chgData name="Marcelo Mathias" userId="6dc23ed8-a0f2-4fba-9906-face397d1904" providerId="ADAL" clId="{E2A4B91D-6C8B-450E-8AC4-351EA47B3727}" dt="2024-10-09T18:36:28.978" v="323" actId="20577"/>
          <ac:spMkLst>
            <pc:docMk/>
            <pc:sldMk cId="1492617507" sldId="314"/>
            <ac:spMk id="2972" creationId="{00000000-0000-0000-0000-000000000000}"/>
          </ac:spMkLst>
        </pc:spChg>
      </pc:sldChg>
      <pc:sldChg chg="addSp delSp modSp new mod modTransition modAnim modNotesTx">
        <pc:chgData name="Marcelo Mathias" userId="6dc23ed8-a0f2-4fba-9906-face397d1904" providerId="ADAL" clId="{E2A4B91D-6C8B-450E-8AC4-351EA47B3727}" dt="2024-10-10T23:59:41.298" v="5328"/>
        <pc:sldMkLst>
          <pc:docMk/>
          <pc:sldMk cId="2783495822" sldId="315"/>
        </pc:sldMkLst>
        <pc:spChg chg="mod">
          <ac:chgData name="Marcelo Mathias" userId="6dc23ed8-a0f2-4fba-9906-face397d1904" providerId="ADAL" clId="{E2A4B91D-6C8B-450E-8AC4-351EA47B3727}" dt="2024-10-09T18:37:59.178" v="331" actId="165"/>
          <ac:spMkLst>
            <pc:docMk/>
            <pc:sldMk cId="2783495822" sldId="315"/>
            <ac:spMk id="9" creationId="{CA0E6CB2-8468-E7AD-5402-FB0564052473}"/>
          </ac:spMkLst>
        </pc:spChg>
        <pc:spChg chg="mod">
          <ac:chgData name="Marcelo Mathias" userId="6dc23ed8-a0f2-4fba-9906-face397d1904" providerId="ADAL" clId="{E2A4B91D-6C8B-450E-8AC4-351EA47B3727}" dt="2024-10-09T18:37:59.178" v="331" actId="165"/>
          <ac:spMkLst>
            <pc:docMk/>
            <pc:sldMk cId="2783495822" sldId="315"/>
            <ac:spMk id="11" creationId="{23CA5A4B-3717-FBDD-C900-B94558B05CA4}"/>
          </ac:spMkLst>
        </pc:spChg>
        <pc:spChg chg="mod">
          <ac:chgData name="Marcelo Mathias" userId="6dc23ed8-a0f2-4fba-9906-face397d1904" providerId="ADAL" clId="{E2A4B91D-6C8B-450E-8AC4-351EA47B3727}" dt="2024-10-09T18:37:59.178" v="331" actId="165"/>
          <ac:spMkLst>
            <pc:docMk/>
            <pc:sldMk cId="2783495822" sldId="315"/>
            <ac:spMk id="13" creationId="{6F76577A-4437-9AC1-99AE-5660B6BC1C2B}"/>
          </ac:spMkLst>
        </pc:spChg>
        <pc:spChg chg="mod">
          <ac:chgData name="Marcelo Mathias" userId="6dc23ed8-a0f2-4fba-9906-face397d1904" providerId="ADAL" clId="{E2A4B91D-6C8B-450E-8AC4-351EA47B3727}" dt="2024-10-09T18:37:59.178" v="331" actId="165"/>
          <ac:spMkLst>
            <pc:docMk/>
            <pc:sldMk cId="2783495822" sldId="315"/>
            <ac:spMk id="15" creationId="{896FB12D-E57E-557B-D919-D9565DA70581}"/>
          </ac:spMkLst>
        </pc:spChg>
        <pc:spChg chg="mod">
          <ac:chgData name="Marcelo Mathias" userId="6dc23ed8-a0f2-4fba-9906-face397d1904" providerId="ADAL" clId="{E2A4B91D-6C8B-450E-8AC4-351EA47B3727}" dt="2024-10-09T18:38:02.320" v="332"/>
          <ac:spMkLst>
            <pc:docMk/>
            <pc:sldMk cId="2783495822" sldId="315"/>
            <ac:spMk id="18" creationId="{9FDF9135-3EC7-0C7C-FCE6-EF4A229D725C}"/>
          </ac:spMkLst>
        </pc:spChg>
        <pc:spChg chg="mod">
          <ac:chgData name="Marcelo Mathias" userId="6dc23ed8-a0f2-4fba-9906-face397d1904" providerId="ADAL" clId="{E2A4B91D-6C8B-450E-8AC4-351EA47B3727}" dt="2024-10-09T18:38:18.152" v="340"/>
          <ac:spMkLst>
            <pc:docMk/>
            <pc:sldMk cId="2783495822" sldId="315"/>
            <ac:spMk id="21" creationId="{478E2876-58A9-E9CA-8D4C-6C4C78AD7AAD}"/>
          </ac:spMkLst>
        </pc:spChg>
        <pc:spChg chg="mod">
          <ac:chgData name="Marcelo Mathias" userId="6dc23ed8-a0f2-4fba-9906-face397d1904" providerId="ADAL" clId="{E2A4B91D-6C8B-450E-8AC4-351EA47B3727}" dt="2024-10-10T20:51:39.463" v="3182" actId="164"/>
          <ac:spMkLst>
            <pc:docMk/>
            <pc:sldMk cId="2783495822" sldId="315"/>
            <ac:spMk id="23" creationId="{EA39AEC1-50CB-0D24-3C68-0FA7C78C415C}"/>
          </ac:spMkLst>
        </pc:spChg>
        <pc:spChg chg="mod">
          <ac:chgData name="Marcelo Mathias" userId="6dc23ed8-a0f2-4fba-9906-face397d1904" providerId="ADAL" clId="{E2A4B91D-6C8B-450E-8AC4-351EA47B3727}" dt="2024-10-10T20:51:44.352" v="3183" actId="164"/>
          <ac:spMkLst>
            <pc:docMk/>
            <pc:sldMk cId="2783495822" sldId="315"/>
            <ac:spMk id="24" creationId="{D6646C7A-CFF0-D471-270E-B83C8250D58F}"/>
          </ac:spMkLst>
        </pc:spChg>
        <pc:spChg chg="mod">
          <ac:chgData name="Marcelo Mathias" userId="6dc23ed8-a0f2-4fba-9906-face397d1904" providerId="ADAL" clId="{E2A4B91D-6C8B-450E-8AC4-351EA47B3727}" dt="2024-10-10T20:51:50.092" v="3184" actId="164"/>
          <ac:spMkLst>
            <pc:docMk/>
            <pc:sldMk cId="2783495822" sldId="315"/>
            <ac:spMk id="25" creationId="{A39B6979-E8C9-8251-F99C-1972ADC731AC}"/>
          </ac:spMkLst>
        </pc:spChg>
        <pc:spChg chg="mod">
          <ac:chgData name="Marcelo Mathias" userId="6dc23ed8-a0f2-4fba-9906-face397d1904" providerId="ADAL" clId="{E2A4B91D-6C8B-450E-8AC4-351EA47B3727}" dt="2024-10-10T20:51:54.298" v="3185" actId="164"/>
          <ac:spMkLst>
            <pc:docMk/>
            <pc:sldMk cId="2783495822" sldId="315"/>
            <ac:spMk id="26" creationId="{59EEBC7F-32A1-A950-4796-008A1487F47A}"/>
          </ac:spMkLst>
        </pc:spChg>
        <pc:spChg chg="mod">
          <ac:chgData name="Marcelo Mathias" userId="6dc23ed8-a0f2-4fba-9906-face397d1904" providerId="ADAL" clId="{E2A4B91D-6C8B-450E-8AC4-351EA47B3727}" dt="2024-10-10T20:51:39.463" v="3182" actId="164"/>
          <ac:spMkLst>
            <pc:docMk/>
            <pc:sldMk cId="2783495822" sldId="315"/>
            <ac:spMk id="28" creationId="{D6080EF7-A9A6-0145-820D-CF3595F746E8}"/>
          </ac:spMkLst>
        </pc:spChg>
        <pc:spChg chg="mod">
          <ac:chgData name="Marcelo Mathias" userId="6dc23ed8-a0f2-4fba-9906-face397d1904" providerId="ADAL" clId="{E2A4B91D-6C8B-450E-8AC4-351EA47B3727}" dt="2024-10-10T20:51:44.352" v="3183" actId="164"/>
          <ac:spMkLst>
            <pc:docMk/>
            <pc:sldMk cId="2783495822" sldId="315"/>
            <ac:spMk id="29" creationId="{A4759042-894D-EB60-F4D1-7C3DCC7667CC}"/>
          </ac:spMkLst>
        </pc:spChg>
        <pc:spChg chg="mod">
          <ac:chgData name="Marcelo Mathias" userId="6dc23ed8-a0f2-4fba-9906-face397d1904" providerId="ADAL" clId="{E2A4B91D-6C8B-450E-8AC4-351EA47B3727}" dt="2024-10-10T20:51:50.092" v="3184" actId="164"/>
          <ac:spMkLst>
            <pc:docMk/>
            <pc:sldMk cId="2783495822" sldId="315"/>
            <ac:spMk id="30" creationId="{52A6C503-F34F-35F9-FE52-E0572A401157}"/>
          </ac:spMkLst>
        </pc:spChg>
        <pc:spChg chg="mod">
          <ac:chgData name="Marcelo Mathias" userId="6dc23ed8-a0f2-4fba-9906-face397d1904" providerId="ADAL" clId="{E2A4B91D-6C8B-450E-8AC4-351EA47B3727}" dt="2024-10-10T20:51:54.298" v="3185" actId="164"/>
          <ac:spMkLst>
            <pc:docMk/>
            <pc:sldMk cId="2783495822" sldId="315"/>
            <ac:spMk id="31" creationId="{57C50A96-FECA-4346-EC1B-149E16CDCF0F}"/>
          </ac:spMkLst>
        </pc:spChg>
        <pc:grpChg chg="add del mod">
          <ac:chgData name="Marcelo Mathias" userId="6dc23ed8-a0f2-4fba-9906-face397d1904" providerId="ADAL" clId="{E2A4B91D-6C8B-450E-8AC4-351EA47B3727}" dt="2024-10-09T18:37:59.178" v="331" actId="165"/>
          <ac:grpSpMkLst>
            <pc:docMk/>
            <pc:sldMk cId="2783495822" sldId="315"/>
            <ac:grpSpMk id="3" creationId="{95C4BE52-0945-C3FA-C7E9-76D6625A46C9}"/>
          </ac:grpSpMkLst>
        </pc:grpChg>
        <pc:grpChg chg="add mod">
          <ac:chgData name="Marcelo Mathias" userId="6dc23ed8-a0f2-4fba-9906-face397d1904" providerId="ADAL" clId="{E2A4B91D-6C8B-450E-8AC4-351EA47B3727}" dt="2024-10-10T20:51:39.463" v="3182" actId="164"/>
          <ac:grpSpMkLst>
            <pc:docMk/>
            <pc:sldMk cId="2783495822" sldId="315"/>
            <ac:grpSpMk id="3" creationId="{BE3BE27A-97C4-BF38-A285-E2EE04C7F0AB}"/>
          </ac:grpSpMkLst>
        </pc:grpChg>
        <pc:grpChg chg="add mod">
          <ac:chgData name="Marcelo Mathias" userId="6dc23ed8-a0f2-4fba-9906-face397d1904" providerId="ADAL" clId="{E2A4B91D-6C8B-450E-8AC4-351EA47B3727}" dt="2024-10-10T20:51:44.352" v="3183" actId="164"/>
          <ac:grpSpMkLst>
            <pc:docMk/>
            <pc:sldMk cId="2783495822" sldId="315"/>
            <ac:grpSpMk id="4" creationId="{1D4E194B-4E6C-D39A-7E10-C5E1EA6EC49D}"/>
          </ac:grpSpMkLst>
        </pc:grpChg>
        <pc:grpChg chg="mod topLvl">
          <ac:chgData name="Marcelo Mathias" userId="6dc23ed8-a0f2-4fba-9906-face397d1904" providerId="ADAL" clId="{E2A4B91D-6C8B-450E-8AC4-351EA47B3727}" dt="2024-10-09T18:37:59.178" v="331" actId="165"/>
          <ac:grpSpMkLst>
            <pc:docMk/>
            <pc:sldMk cId="2783495822" sldId="315"/>
            <ac:grpSpMk id="4" creationId="{7E0FB5CF-4B5B-5845-D2C8-09277F77D6D1}"/>
          </ac:grpSpMkLst>
        </pc:grpChg>
        <pc:grpChg chg="mod topLvl">
          <ac:chgData name="Marcelo Mathias" userId="6dc23ed8-a0f2-4fba-9906-face397d1904" providerId="ADAL" clId="{E2A4B91D-6C8B-450E-8AC4-351EA47B3727}" dt="2024-10-09T18:37:59.178" v="331" actId="165"/>
          <ac:grpSpMkLst>
            <pc:docMk/>
            <pc:sldMk cId="2783495822" sldId="315"/>
            <ac:grpSpMk id="5" creationId="{3AEAF272-EF7F-F44D-B620-D608F4FA5B32}"/>
          </ac:grpSpMkLst>
        </pc:grpChg>
        <pc:grpChg chg="add mod">
          <ac:chgData name="Marcelo Mathias" userId="6dc23ed8-a0f2-4fba-9906-face397d1904" providerId="ADAL" clId="{E2A4B91D-6C8B-450E-8AC4-351EA47B3727}" dt="2024-10-10T20:51:50.092" v="3184" actId="164"/>
          <ac:grpSpMkLst>
            <pc:docMk/>
            <pc:sldMk cId="2783495822" sldId="315"/>
            <ac:grpSpMk id="5" creationId="{65E7FE5B-D98E-E838-8B5A-BEE0D11E9254}"/>
          </ac:grpSpMkLst>
        </pc:grpChg>
        <pc:grpChg chg="mod topLvl">
          <ac:chgData name="Marcelo Mathias" userId="6dc23ed8-a0f2-4fba-9906-face397d1904" providerId="ADAL" clId="{E2A4B91D-6C8B-450E-8AC4-351EA47B3727}" dt="2024-10-09T18:37:59.178" v="331" actId="165"/>
          <ac:grpSpMkLst>
            <pc:docMk/>
            <pc:sldMk cId="2783495822" sldId="315"/>
            <ac:grpSpMk id="6" creationId="{3B6EB772-DCD9-4CEE-B341-B6DF46D6B508}"/>
          </ac:grpSpMkLst>
        </pc:grpChg>
        <pc:grpChg chg="add mod">
          <ac:chgData name="Marcelo Mathias" userId="6dc23ed8-a0f2-4fba-9906-face397d1904" providerId="ADAL" clId="{E2A4B91D-6C8B-450E-8AC4-351EA47B3727}" dt="2024-10-10T20:51:54.298" v="3185" actId="164"/>
          <ac:grpSpMkLst>
            <pc:docMk/>
            <pc:sldMk cId="2783495822" sldId="315"/>
            <ac:grpSpMk id="6" creationId="{6D6CB6CA-A6D2-1129-ED9A-D3D2C3840982}"/>
          </ac:grpSpMkLst>
        </pc:grpChg>
        <pc:grpChg chg="mod topLvl">
          <ac:chgData name="Marcelo Mathias" userId="6dc23ed8-a0f2-4fba-9906-face397d1904" providerId="ADAL" clId="{E2A4B91D-6C8B-450E-8AC4-351EA47B3727}" dt="2024-10-09T18:37:59.178" v="331" actId="165"/>
          <ac:grpSpMkLst>
            <pc:docMk/>
            <pc:sldMk cId="2783495822" sldId="315"/>
            <ac:grpSpMk id="7" creationId="{4286322F-DF7D-730A-0464-5C100EFF06E6}"/>
          </ac:grpSpMkLst>
        </pc:grpChg>
        <pc:grpChg chg="add mod">
          <ac:chgData name="Marcelo Mathias" userId="6dc23ed8-a0f2-4fba-9906-face397d1904" providerId="ADAL" clId="{E2A4B91D-6C8B-450E-8AC4-351EA47B3727}" dt="2024-10-09T18:38:15.083" v="339" actId="1037"/>
          <ac:grpSpMkLst>
            <pc:docMk/>
            <pc:sldMk cId="2783495822" sldId="315"/>
            <ac:grpSpMk id="16" creationId="{A316479B-CF65-BBFD-D315-088A4C981F1E}"/>
          </ac:grpSpMkLst>
        </pc:grpChg>
        <pc:grpChg chg="add mod">
          <ac:chgData name="Marcelo Mathias" userId="6dc23ed8-a0f2-4fba-9906-face397d1904" providerId="ADAL" clId="{E2A4B91D-6C8B-450E-8AC4-351EA47B3727}" dt="2024-10-09T18:38:35.798" v="342" actId="1076"/>
          <ac:grpSpMkLst>
            <pc:docMk/>
            <pc:sldMk cId="2783495822" sldId="315"/>
            <ac:grpSpMk id="19" creationId="{6F2CA5B8-46A9-1A04-3F84-49478CD2D0DF}"/>
          </ac:grpSpMkLst>
        </pc:grpChg>
        <pc:picChg chg="add del mod">
          <ac:chgData name="Marcelo Mathias" userId="6dc23ed8-a0f2-4fba-9906-face397d1904" providerId="ADAL" clId="{E2A4B91D-6C8B-450E-8AC4-351EA47B3727}" dt="2024-10-10T23:53:41.296" v="5322"/>
          <ac:picMkLst>
            <pc:docMk/>
            <pc:sldMk cId="2783495822" sldId="315"/>
            <ac:picMk id="10" creationId="{8C5D1E59-BC0D-DEBE-C40D-5B4893FB8B5A}"/>
          </ac:picMkLst>
        </pc:picChg>
        <pc:picChg chg="add del mod ord">
          <ac:chgData name="Marcelo Mathias" userId="6dc23ed8-a0f2-4fba-9906-face397d1904" providerId="ADAL" clId="{E2A4B91D-6C8B-450E-8AC4-351EA47B3727}" dt="2024-10-10T23:59:41.298" v="5328"/>
          <ac:picMkLst>
            <pc:docMk/>
            <pc:sldMk cId="2783495822" sldId="315"/>
            <ac:picMk id="11" creationId="{D2C07D4F-9B35-6EE5-AA38-2F759646B980}"/>
          </ac:picMkLst>
        </pc:picChg>
        <pc:picChg chg="add mod">
          <ac:chgData name="Marcelo Mathias" userId="6dc23ed8-a0f2-4fba-9906-face397d1904" providerId="ADAL" clId="{E2A4B91D-6C8B-450E-8AC4-351EA47B3727}" dt="2024-10-10T23:59:41.298" v="5328"/>
          <ac:picMkLst>
            <pc:docMk/>
            <pc:sldMk cId="2783495822" sldId="315"/>
            <ac:picMk id="12" creationId="{18C626AC-64E3-30C6-2779-F2F6BAF92BC5}"/>
          </ac:picMkLst>
        </pc:picChg>
        <pc:cxnChg chg="mod">
          <ac:chgData name="Marcelo Mathias" userId="6dc23ed8-a0f2-4fba-9906-face397d1904" providerId="ADAL" clId="{E2A4B91D-6C8B-450E-8AC4-351EA47B3727}" dt="2024-10-09T18:37:59.178" v="331" actId="165"/>
          <ac:cxnSpMkLst>
            <pc:docMk/>
            <pc:sldMk cId="2783495822" sldId="315"/>
            <ac:cxnSpMk id="8" creationId="{6D19F19A-2689-D429-6B95-0CD6C00387B9}"/>
          </ac:cxnSpMkLst>
        </pc:cxnChg>
        <pc:cxnChg chg="mod">
          <ac:chgData name="Marcelo Mathias" userId="6dc23ed8-a0f2-4fba-9906-face397d1904" providerId="ADAL" clId="{E2A4B91D-6C8B-450E-8AC4-351EA47B3727}" dt="2024-10-09T18:37:59.178" v="331" actId="165"/>
          <ac:cxnSpMkLst>
            <pc:docMk/>
            <pc:sldMk cId="2783495822" sldId="315"/>
            <ac:cxnSpMk id="10" creationId="{F5D4F18C-EB97-AA7B-5087-3F481C6554DF}"/>
          </ac:cxnSpMkLst>
        </pc:cxnChg>
        <pc:cxnChg chg="mod">
          <ac:chgData name="Marcelo Mathias" userId="6dc23ed8-a0f2-4fba-9906-face397d1904" providerId="ADAL" clId="{E2A4B91D-6C8B-450E-8AC4-351EA47B3727}" dt="2024-10-09T18:37:59.178" v="331" actId="165"/>
          <ac:cxnSpMkLst>
            <pc:docMk/>
            <pc:sldMk cId="2783495822" sldId="315"/>
            <ac:cxnSpMk id="12" creationId="{F5B6C8EE-332D-6721-CF45-EC2CDF4B5691}"/>
          </ac:cxnSpMkLst>
        </pc:cxnChg>
        <pc:cxnChg chg="mod">
          <ac:chgData name="Marcelo Mathias" userId="6dc23ed8-a0f2-4fba-9906-face397d1904" providerId="ADAL" clId="{E2A4B91D-6C8B-450E-8AC4-351EA47B3727}" dt="2024-10-09T18:37:59.178" v="331" actId="165"/>
          <ac:cxnSpMkLst>
            <pc:docMk/>
            <pc:sldMk cId="2783495822" sldId="315"/>
            <ac:cxnSpMk id="14" creationId="{ED3BD746-7447-8EED-92B0-FE14E808E839}"/>
          </ac:cxnSpMkLst>
        </pc:cxnChg>
        <pc:cxnChg chg="mod">
          <ac:chgData name="Marcelo Mathias" userId="6dc23ed8-a0f2-4fba-9906-face397d1904" providerId="ADAL" clId="{E2A4B91D-6C8B-450E-8AC4-351EA47B3727}" dt="2024-10-09T18:38:02.320" v="332"/>
          <ac:cxnSpMkLst>
            <pc:docMk/>
            <pc:sldMk cId="2783495822" sldId="315"/>
            <ac:cxnSpMk id="17" creationId="{DD3A688F-EF49-B48A-E4A4-B9D71572A6EA}"/>
          </ac:cxnSpMkLst>
        </pc:cxnChg>
        <pc:cxnChg chg="mod">
          <ac:chgData name="Marcelo Mathias" userId="6dc23ed8-a0f2-4fba-9906-face397d1904" providerId="ADAL" clId="{E2A4B91D-6C8B-450E-8AC4-351EA47B3727}" dt="2024-10-09T18:38:18.152" v="340"/>
          <ac:cxnSpMkLst>
            <pc:docMk/>
            <pc:sldMk cId="2783495822" sldId="315"/>
            <ac:cxnSpMk id="20" creationId="{ECD1ED57-29AA-6EE4-4317-8BE965D10357}"/>
          </ac:cxnSpMkLst>
        </pc:cxnChg>
      </pc:sldChg>
      <pc:sldChg chg="addSp delSp modSp new mod ord modTransition modAnim modNotesTx">
        <pc:chgData name="Marcelo Mathias" userId="6dc23ed8-a0f2-4fba-9906-face397d1904" providerId="ADAL" clId="{E2A4B91D-6C8B-450E-8AC4-351EA47B3727}" dt="2024-10-10T23:59:41.298" v="5328"/>
        <pc:sldMkLst>
          <pc:docMk/>
          <pc:sldMk cId="2632034004" sldId="316"/>
        </pc:sldMkLst>
        <pc:spChg chg="mod">
          <ac:chgData name="Marcelo Mathias" userId="6dc23ed8-a0f2-4fba-9906-face397d1904" providerId="ADAL" clId="{E2A4B91D-6C8B-450E-8AC4-351EA47B3727}" dt="2024-10-09T18:39:08.905" v="363" actId="20577"/>
          <ac:spMkLst>
            <pc:docMk/>
            <pc:sldMk cId="2632034004" sldId="316"/>
            <ac:spMk id="2" creationId="{A68862EE-B776-FDFD-F598-1F2FD3A322FC}"/>
          </ac:spMkLst>
        </pc:spChg>
        <pc:spChg chg="mod">
          <ac:chgData name="Marcelo Mathias" userId="6dc23ed8-a0f2-4fba-9906-face397d1904" providerId="ADAL" clId="{E2A4B91D-6C8B-450E-8AC4-351EA47B3727}" dt="2024-10-09T18:39:02.448" v="345" actId="20577"/>
          <ac:spMkLst>
            <pc:docMk/>
            <pc:sldMk cId="2632034004" sldId="316"/>
            <ac:spMk id="3" creationId="{C4E09543-8C83-FA0F-B866-EF16246D2B29}"/>
          </ac:spMkLst>
        </pc:spChg>
        <pc:picChg chg="add del mod">
          <ac:chgData name="Marcelo Mathias" userId="6dc23ed8-a0f2-4fba-9906-face397d1904" providerId="ADAL" clId="{E2A4B91D-6C8B-450E-8AC4-351EA47B3727}" dt="2024-10-10T23:53:41.296" v="5322"/>
          <ac:picMkLst>
            <pc:docMk/>
            <pc:sldMk cId="2632034004" sldId="316"/>
            <ac:picMk id="8" creationId="{F1E67C7C-0612-4A0F-429A-E77D5645D194}"/>
          </ac:picMkLst>
        </pc:picChg>
        <pc:picChg chg="add del mod ord">
          <ac:chgData name="Marcelo Mathias" userId="6dc23ed8-a0f2-4fba-9906-face397d1904" providerId="ADAL" clId="{E2A4B91D-6C8B-450E-8AC4-351EA47B3727}" dt="2024-10-10T23:59:41.298" v="5328"/>
          <ac:picMkLst>
            <pc:docMk/>
            <pc:sldMk cId="2632034004" sldId="316"/>
            <ac:picMk id="9" creationId="{C543607B-E554-6264-87C6-40E303E3E5A4}"/>
          </ac:picMkLst>
        </pc:picChg>
        <pc:picChg chg="add mod">
          <ac:chgData name="Marcelo Mathias" userId="6dc23ed8-a0f2-4fba-9906-face397d1904" providerId="ADAL" clId="{E2A4B91D-6C8B-450E-8AC4-351EA47B3727}" dt="2024-10-10T23:59:41.298" v="5328"/>
          <ac:picMkLst>
            <pc:docMk/>
            <pc:sldMk cId="2632034004" sldId="316"/>
            <ac:picMk id="10" creationId="{9D765A14-BF0F-6BCF-42EF-FA69AD882A92}"/>
          </ac:picMkLst>
        </pc:picChg>
      </pc:sldChg>
      <pc:sldChg chg="addSp modSp add mod ord modTransition">
        <pc:chgData name="Marcelo Mathias" userId="6dc23ed8-a0f2-4fba-9906-face397d1904" providerId="ADAL" clId="{E2A4B91D-6C8B-450E-8AC4-351EA47B3727}" dt="2024-10-11T00:04:58.194" v="5335"/>
        <pc:sldMkLst>
          <pc:docMk/>
          <pc:sldMk cId="3014728752" sldId="317"/>
        </pc:sldMkLst>
        <pc:spChg chg="mod">
          <ac:chgData name="Marcelo Mathias" userId="6dc23ed8-a0f2-4fba-9906-face397d1904" providerId="ADAL" clId="{E2A4B91D-6C8B-450E-8AC4-351EA47B3727}" dt="2024-10-09T18:39:40.158" v="392" actId="20577"/>
          <ac:spMkLst>
            <pc:docMk/>
            <pc:sldMk cId="3014728752" sldId="317"/>
            <ac:spMk id="2" creationId="{A68862EE-B776-FDFD-F598-1F2FD3A322FC}"/>
          </ac:spMkLst>
        </pc:spChg>
        <pc:spChg chg="mod">
          <ac:chgData name="Marcelo Mathias" userId="6dc23ed8-a0f2-4fba-9906-face397d1904" providerId="ADAL" clId="{E2A4B91D-6C8B-450E-8AC4-351EA47B3727}" dt="2024-10-09T18:39:29.497" v="371" actId="20577"/>
          <ac:spMkLst>
            <pc:docMk/>
            <pc:sldMk cId="3014728752" sldId="317"/>
            <ac:spMk id="3" creationId="{C4E09543-8C83-FA0F-B866-EF16246D2B29}"/>
          </ac:spMkLst>
        </pc:spChg>
        <pc:picChg chg="add mod">
          <ac:chgData name="Marcelo Mathias" userId="6dc23ed8-a0f2-4fba-9906-face397d1904" providerId="ADAL" clId="{E2A4B91D-6C8B-450E-8AC4-351EA47B3727}" dt="2024-10-11T00:04:58.194" v="5335"/>
          <ac:picMkLst>
            <pc:docMk/>
            <pc:sldMk cId="3014728752" sldId="317"/>
            <ac:picMk id="6" creationId="{72BCB434-C872-44DC-E076-49FD59419DA2}"/>
          </ac:picMkLst>
        </pc:picChg>
      </pc:sldChg>
      <pc:sldChg chg="addSp delSp modSp mod modTransition modAnim modNotesTx">
        <pc:chgData name="Marcelo Mathias" userId="6dc23ed8-a0f2-4fba-9906-face397d1904" providerId="ADAL" clId="{E2A4B91D-6C8B-450E-8AC4-351EA47B3727}" dt="2024-10-10T23:59:41.298" v="5328"/>
        <pc:sldMkLst>
          <pc:docMk/>
          <pc:sldMk cId="1081404056" sldId="319"/>
        </pc:sldMkLst>
        <pc:picChg chg="add del mod">
          <ac:chgData name="Marcelo Mathias" userId="6dc23ed8-a0f2-4fba-9906-face397d1904" providerId="ADAL" clId="{E2A4B91D-6C8B-450E-8AC4-351EA47B3727}" dt="2024-10-10T23:53:41.296" v="5322"/>
          <ac:picMkLst>
            <pc:docMk/>
            <pc:sldMk cId="1081404056" sldId="319"/>
            <ac:picMk id="5" creationId="{475B0851-6BC8-294C-FC11-A8FA74B1DCB3}"/>
          </ac:picMkLst>
        </pc:picChg>
        <pc:picChg chg="add del mod ord">
          <ac:chgData name="Marcelo Mathias" userId="6dc23ed8-a0f2-4fba-9906-face397d1904" providerId="ADAL" clId="{E2A4B91D-6C8B-450E-8AC4-351EA47B3727}" dt="2024-10-10T23:59:41.298" v="5328"/>
          <ac:picMkLst>
            <pc:docMk/>
            <pc:sldMk cId="1081404056" sldId="319"/>
            <ac:picMk id="6" creationId="{92234383-A6C2-79F7-9DD5-491141C42F51}"/>
          </ac:picMkLst>
        </pc:picChg>
        <pc:picChg chg="add mod">
          <ac:chgData name="Marcelo Mathias" userId="6dc23ed8-a0f2-4fba-9906-face397d1904" providerId="ADAL" clId="{E2A4B91D-6C8B-450E-8AC4-351EA47B3727}" dt="2024-10-10T23:59:41.298" v="5328"/>
          <ac:picMkLst>
            <pc:docMk/>
            <pc:sldMk cId="1081404056" sldId="319"/>
            <ac:picMk id="7" creationId="{A9AB3DC3-8479-C5AC-46E7-11AD51DADF42}"/>
          </ac:picMkLst>
        </pc:picChg>
      </pc:sldChg>
      <pc:sldChg chg="addSp delSp modSp mod modTransition modAnim modNotesTx">
        <pc:chgData name="Marcelo Mathias" userId="6dc23ed8-a0f2-4fba-9906-face397d1904" providerId="ADAL" clId="{E2A4B91D-6C8B-450E-8AC4-351EA47B3727}" dt="2024-10-10T23:59:41.298" v="5328"/>
        <pc:sldMkLst>
          <pc:docMk/>
          <pc:sldMk cId="2313148223" sldId="320"/>
        </pc:sldMkLst>
        <pc:picChg chg="add del mod">
          <ac:chgData name="Marcelo Mathias" userId="6dc23ed8-a0f2-4fba-9906-face397d1904" providerId="ADAL" clId="{E2A4B91D-6C8B-450E-8AC4-351EA47B3727}" dt="2024-10-10T23:53:41.296" v="5322"/>
          <ac:picMkLst>
            <pc:docMk/>
            <pc:sldMk cId="2313148223" sldId="320"/>
            <ac:picMk id="5" creationId="{3D594AC5-7A79-274C-D5C4-C33F5D7125BB}"/>
          </ac:picMkLst>
        </pc:picChg>
        <pc:picChg chg="add del mod ord">
          <ac:chgData name="Marcelo Mathias" userId="6dc23ed8-a0f2-4fba-9906-face397d1904" providerId="ADAL" clId="{E2A4B91D-6C8B-450E-8AC4-351EA47B3727}" dt="2024-10-10T23:59:41.298" v="5328"/>
          <ac:picMkLst>
            <pc:docMk/>
            <pc:sldMk cId="2313148223" sldId="320"/>
            <ac:picMk id="7" creationId="{00ABFD1C-BF0A-306C-2A80-ABCA886DAC6B}"/>
          </ac:picMkLst>
        </pc:picChg>
        <pc:picChg chg="add mod">
          <ac:chgData name="Marcelo Mathias" userId="6dc23ed8-a0f2-4fba-9906-face397d1904" providerId="ADAL" clId="{E2A4B91D-6C8B-450E-8AC4-351EA47B3727}" dt="2024-10-10T23:59:41.298" v="5328"/>
          <ac:picMkLst>
            <pc:docMk/>
            <pc:sldMk cId="2313148223" sldId="320"/>
            <ac:picMk id="8" creationId="{3CEC69F5-EA93-0C5A-5D61-001D73C73F78}"/>
          </ac:picMkLst>
        </pc:picChg>
      </pc:sldChg>
      <pc:sldChg chg="addSp delSp modSp mod modTransition modAnim modNotesTx">
        <pc:chgData name="Marcelo Mathias" userId="6dc23ed8-a0f2-4fba-9906-face397d1904" providerId="ADAL" clId="{E2A4B91D-6C8B-450E-8AC4-351EA47B3727}" dt="2024-10-10T23:59:41.298" v="5328"/>
        <pc:sldMkLst>
          <pc:docMk/>
          <pc:sldMk cId="3321489504" sldId="321"/>
        </pc:sldMkLst>
        <pc:picChg chg="add del mod">
          <ac:chgData name="Marcelo Mathias" userId="6dc23ed8-a0f2-4fba-9906-face397d1904" providerId="ADAL" clId="{E2A4B91D-6C8B-450E-8AC4-351EA47B3727}" dt="2024-10-10T23:53:41.296" v="5322"/>
          <ac:picMkLst>
            <pc:docMk/>
            <pc:sldMk cId="3321489504" sldId="321"/>
            <ac:picMk id="6" creationId="{51D9D270-58D1-BC0F-0015-36277A315469}"/>
          </ac:picMkLst>
        </pc:picChg>
        <pc:picChg chg="add del mod ord">
          <ac:chgData name="Marcelo Mathias" userId="6dc23ed8-a0f2-4fba-9906-face397d1904" providerId="ADAL" clId="{E2A4B91D-6C8B-450E-8AC4-351EA47B3727}" dt="2024-10-10T23:59:41.298" v="5328"/>
          <ac:picMkLst>
            <pc:docMk/>
            <pc:sldMk cId="3321489504" sldId="321"/>
            <ac:picMk id="7" creationId="{4BF65AB3-18CE-E6EC-9BBB-8F667E280407}"/>
          </ac:picMkLst>
        </pc:picChg>
        <pc:picChg chg="add mod">
          <ac:chgData name="Marcelo Mathias" userId="6dc23ed8-a0f2-4fba-9906-face397d1904" providerId="ADAL" clId="{E2A4B91D-6C8B-450E-8AC4-351EA47B3727}" dt="2024-10-10T23:59:41.298" v="5328"/>
          <ac:picMkLst>
            <pc:docMk/>
            <pc:sldMk cId="3321489504" sldId="321"/>
            <ac:picMk id="8" creationId="{3F700720-7D55-CE98-FB52-2DB0ED55A4AE}"/>
          </ac:picMkLst>
        </pc:picChg>
      </pc:sldChg>
      <pc:sldChg chg="addSp delSp modSp mod ord modTransition modAnim modNotesTx">
        <pc:chgData name="Marcelo Mathias" userId="6dc23ed8-a0f2-4fba-9906-face397d1904" providerId="ADAL" clId="{E2A4B91D-6C8B-450E-8AC4-351EA47B3727}" dt="2024-10-10T23:59:41.298" v="5328"/>
        <pc:sldMkLst>
          <pc:docMk/>
          <pc:sldMk cId="2614377900" sldId="323"/>
        </pc:sldMkLst>
        <pc:picChg chg="add del mod">
          <ac:chgData name="Marcelo Mathias" userId="6dc23ed8-a0f2-4fba-9906-face397d1904" providerId="ADAL" clId="{E2A4B91D-6C8B-450E-8AC4-351EA47B3727}" dt="2024-10-10T23:53:41.296" v="5322"/>
          <ac:picMkLst>
            <pc:docMk/>
            <pc:sldMk cId="2614377900" sldId="323"/>
            <ac:picMk id="7" creationId="{14C6D014-B8F2-8319-6C17-D7E6E36D2E08}"/>
          </ac:picMkLst>
        </pc:picChg>
        <pc:picChg chg="add del mod ord">
          <ac:chgData name="Marcelo Mathias" userId="6dc23ed8-a0f2-4fba-9906-face397d1904" providerId="ADAL" clId="{E2A4B91D-6C8B-450E-8AC4-351EA47B3727}" dt="2024-10-10T23:59:41.298" v="5328"/>
          <ac:picMkLst>
            <pc:docMk/>
            <pc:sldMk cId="2614377900" sldId="323"/>
            <ac:picMk id="10" creationId="{73A3ADC9-9E4D-90F7-B14E-EF9828EFCEBD}"/>
          </ac:picMkLst>
        </pc:picChg>
        <pc:picChg chg="add mod">
          <ac:chgData name="Marcelo Mathias" userId="6dc23ed8-a0f2-4fba-9906-face397d1904" providerId="ADAL" clId="{E2A4B91D-6C8B-450E-8AC4-351EA47B3727}" dt="2024-10-10T23:59:41.298" v="5328"/>
          <ac:picMkLst>
            <pc:docMk/>
            <pc:sldMk cId="2614377900" sldId="323"/>
            <ac:picMk id="11" creationId="{DF0A881E-018E-E93C-935B-58DA05598B4B}"/>
          </ac:picMkLst>
        </pc:picChg>
      </pc:sldChg>
      <pc:sldChg chg="addSp modSp mod ord modTransition modNotesTx">
        <pc:chgData name="Marcelo Mathias" userId="6dc23ed8-a0f2-4fba-9906-face397d1904" providerId="ADAL" clId="{E2A4B91D-6C8B-450E-8AC4-351EA47B3727}" dt="2024-10-11T00:04:58.194" v="5335"/>
        <pc:sldMkLst>
          <pc:docMk/>
          <pc:sldMk cId="206328196" sldId="325"/>
        </pc:sldMkLst>
        <pc:spChg chg="mod">
          <ac:chgData name="Marcelo Mathias" userId="6dc23ed8-a0f2-4fba-9906-face397d1904" providerId="ADAL" clId="{E2A4B91D-6C8B-450E-8AC4-351EA47B3727}" dt="2024-10-10T16:07:15.100" v="2318" actId="20577"/>
          <ac:spMkLst>
            <pc:docMk/>
            <pc:sldMk cId="206328196" sldId="325"/>
            <ac:spMk id="2" creationId="{40B6F618-8794-32F2-A0D5-D8848BB263FF}"/>
          </ac:spMkLst>
        </pc:spChg>
        <pc:picChg chg="mod">
          <ac:chgData name="Marcelo Mathias" userId="6dc23ed8-a0f2-4fba-9906-face397d1904" providerId="ADAL" clId="{E2A4B91D-6C8B-450E-8AC4-351EA47B3727}" dt="2024-10-10T16:07:42.558" v="2322" actId="1076"/>
          <ac:picMkLst>
            <pc:docMk/>
            <pc:sldMk cId="206328196" sldId="325"/>
            <ac:picMk id="4" creationId="{46ED94AE-6182-FAEB-120B-FC059D82235A}"/>
          </ac:picMkLst>
        </pc:picChg>
        <pc:picChg chg="mod">
          <ac:chgData name="Marcelo Mathias" userId="6dc23ed8-a0f2-4fba-9906-face397d1904" providerId="ADAL" clId="{E2A4B91D-6C8B-450E-8AC4-351EA47B3727}" dt="2024-10-10T16:08:32.522" v="2325" actId="1076"/>
          <ac:picMkLst>
            <pc:docMk/>
            <pc:sldMk cId="206328196" sldId="325"/>
            <ac:picMk id="5" creationId="{CF9EAFA2-DD6E-1D03-7881-3FADB02DAE8A}"/>
          </ac:picMkLst>
        </pc:picChg>
        <pc:picChg chg="add mod">
          <ac:chgData name="Marcelo Mathias" userId="6dc23ed8-a0f2-4fba-9906-face397d1904" providerId="ADAL" clId="{E2A4B91D-6C8B-450E-8AC4-351EA47B3727}" dt="2024-10-11T00:04:58.194" v="5335"/>
          <ac:picMkLst>
            <pc:docMk/>
            <pc:sldMk cId="206328196" sldId="325"/>
            <ac:picMk id="8" creationId="{7402BC5B-D331-AA34-0687-8B35D65A6360}"/>
          </ac:picMkLst>
        </pc:picChg>
      </pc:sldChg>
      <pc:sldChg chg="del ord">
        <pc:chgData name="Marcelo Mathias" userId="6dc23ed8-a0f2-4fba-9906-face397d1904" providerId="ADAL" clId="{E2A4B91D-6C8B-450E-8AC4-351EA47B3727}" dt="2024-10-10T21:29:23.353" v="5086" actId="47"/>
        <pc:sldMkLst>
          <pc:docMk/>
          <pc:sldMk cId="3873649646" sldId="327"/>
        </pc:sldMkLst>
      </pc:sldChg>
      <pc:sldChg chg="addSp delSp modSp mod ord modTransition modAnim modNotesTx">
        <pc:chgData name="Marcelo Mathias" userId="6dc23ed8-a0f2-4fba-9906-face397d1904" providerId="ADAL" clId="{E2A4B91D-6C8B-450E-8AC4-351EA47B3727}" dt="2024-10-11T00:01:41.268" v="5334"/>
        <pc:sldMkLst>
          <pc:docMk/>
          <pc:sldMk cId="3242369889" sldId="330"/>
        </pc:sldMkLst>
        <pc:spChg chg="mod">
          <ac:chgData name="Marcelo Mathias" userId="6dc23ed8-a0f2-4fba-9906-face397d1904" providerId="ADAL" clId="{E2A4B91D-6C8B-450E-8AC4-351EA47B3727}" dt="2024-10-10T16:11:23.001" v="2422" actId="20577"/>
          <ac:spMkLst>
            <pc:docMk/>
            <pc:sldMk cId="3242369889" sldId="330"/>
            <ac:spMk id="2" creationId="{A880F293-5341-A808-96F0-2AB2F220CDCD}"/>
          </ac:spMkLst>
        </pc:spChg>
        <pc:spChg chg="add mod">
          <ac:chgData name="Marcelo Mathias" userId="6dc23ed8-a0f2-4fba-9906-face397d1904" providerId="ADAL" clId="{E2A4B91D-6C8B-450E-8AC4-351EA47B3727}" dt="2024-10-10T16:13:24.455" v="2691" actId="20577"/>
          <ac:spMkLst>
            <pc:docMk/>
            <pc:sldMk cId="3242369889" sldId="330"/>
            <ac:spMk id="3" creationId="{ABDE756F-8939-9E3A-0840-60E230795256}"/>
          </ac:spMkLst>
        </pc:spChg>
        <pc:picChg chg="add del mod">
          <ac:chgData name="Marcelo Mathias" userId="6dc23ed8-a0f2-4fba-9906-face397d1904" providerId="ADAL" clId="{E2A4B91D-6C8B-450E-8AC4-351EA47B3727}" dt="2024-10-11T00:00:51.974" v="5330"/>
          <ac:picMkLst>
            <pc:docMk/>
            <pc:sldMk cId="3242369889" sldId="330"/>
            <ac:picMk id="7" creationId="{4D608DCC-A6BA-748D-F14D-507D258469AA}"/>
          </ac:picMkLst>
        </pc:picChg>
        <pc:picChg chg="add del mod ord">
          <ac:chgData name="Marcelo Mathias" userId="6dc23ed8-a0f2-4fba-9906-face397d1904" providerId="ADAL" clId="{E2A4B91D-6C8B-450E-8AC4-351EA47B3727}" dt="2024-10-11T00:01:02.921" v="5331"/>
          <ac:picMkLst>
            <pc:docMk/>
            <pc:sldMk cId="3242369889" sldId="330"/>
            <ac:picMk id="10" creationId="{DD98026B-1980-B7E1-484F-86A4BD2B9324}"/>
          </ac:picMkLst>
        </pc:picChg>
        <pc:picChg chg="add del mod">
          <ac:chgData name="Marcelo Mathias" userId="6dc23ed8-a0f2-4fba-9906-face397d1904" providerId="ADAL" clId="{E2A4B91D-6C8B-450E-8AC4-351EA47B3727}" dt="2024-10-11T00:01:10.981" v="5333"/>
          <ac:picMkLst>
            <pc:docMk/>
            <pc:sldMk cId="3242369889" sldId="330"/>
            <ac:picMk id="11" creationId="{4404242F-59D2-92EC-D7BD-12114BDB9E63}"/>
          </ac:picMkLst>
        </pc:picChg>
        <pc:picChg chg="add del mod ord">
          <ac:chgData name="Marcelo Mathias" userId="6dc23ed8-a0f2-4fba-9906-face397d1904" providerId="ADAL" clId="{E2A4B91D-6C8B-450E-8AC4-351EA47B3727}" dt="2024-10-11T00:01:41.268" v="5334"/>
          <ac:picMkLst>
            <pc:docMk/>
            <pc:sldMk cId="3242369889" sldId="330"/>
            <ac:picMk id="14" creationId="{EC787AD5-1FFC-B21F-1E55-7A5E2691832D}"/>
          </ac:picMkLst>
        </pc:picChg>
        <pc:picChg chg="add mod">
          <ac:chgData name="Marcelo Mathias" userId="6dc23ed8-a0f2-4fba-9906-face397d1904" providerId="ADAL" clId="{E2A4B91D-6C8B-450E-8AC4-351EA47B3727}" dt="2024-10-11T00:01:41.268" v="5334"/>
          <ac:picMkLst>
            <pc:docMk/>
            <pc:sldMk cId="3242369889" sldId="330"/>
            <ac:picMk id="15" creationId="{33CE5B83-1DE0-A964-D3A5-D5312B7D5A2B}"/>
          </ac:picMkLst>
        </pc:picChg>
      </pc:sldChg>
      <pc:sldChg chg="addSp delSp modSp mod ord modTransition modAnim modNotesTx">
        <pc:chgData name="Marcelo Mathias" userId="6dc23ed8-a0f2-4fba-9906-face397d1904" providerId="ADAL" clId="{E2A4B91D-6C8B-450E-8AC4-351EA47B3727}" dt="2024-10-10T23:59:41.298" v="5328"/>
        <pc:sldMkLst>
          <pc:docMk/>
          <pc:sldMk cId="4279087239" sldId="332"/>
        </pc:sldMkLst>
        <pc:spChg chg="mod">
          <ac:chgData name="Marcelo Mathias" userId="6dc23ed8-a0f2-4fba-9906-face397d1904" providerId="ADAL" clId="{E2A4B91D-6C8B-450E-8AC4-351EA47B3727}" dt="2024-10-10T20:58:04.332" v="3770" actId="1076"/>
          <ac:spMkLst>
            <pc:docMk/>
            <pc:sldMk cId="4279087239" sldId="332"/>
            <ac:spMk id="11" creationId="{52839156-D0B1-EC2A-E3D9-1E9DA551F75B}"/>
          </ac:spMkLst>
        </pc:spChg>
        <pc:spChg chg="mod">
          <ac:chgData name="Marcelo Mathias" userId="6dc23ed8-a0f2-4fba-9906-face397d1904" providerId="ADAL" clId="{E2A4B91D-6C8B-450E-8AC4-351EA47B3727}" dt="2024-10-10T20:58:04.332" v="3770" actId="1076"/>
          <ac:spMkLst>
            <pc:docMk/>
            <pc:sldMk cId="4279087239" sldId="332"/>
            <ac:spMk id="12" creationId="{BF924FBC-705F-E8FA-84DD-F611DFA4569D}"/>
          </ac:spMkLst>
        </pc:spChg>
        <pc:spChg chg="mod">
          <ac:chgData name="Marcelo Mathias" userId="6dc23ed8-a0f2-4fba-9906-face397d1904" providerId="ADAL" clId="{E2A4B91D-6C8B-450E-8AC4-351EA47B3727}" dt="2024-10-10T20:58:04.332" v="3770" actId="1076"/>
          <ac:spMkLst>
            <pc:docMk/>
            <pc:sldMk cId="4279087239" sldId="332"/>
            <ac:spMk id="13" creationId="{42ED5797-964E-B024-407E-692EEB827306}"/>
          </ac:spMkLst>
        </pc:spChg>
        <pc:spChg chg="mod">
          <ac:chgData name="Marcelo Mathias" userId="6dc23ed8-a0f2-4fba-9906-face397d1904" providerId="ADAL" clId="{E2A4B91D-6C8B-450E-8AC4-351EA47B3727}" dt="2024-10-10T20:58:04.332" v="3770" actId="1076"/>
          <ac:spMkLst>
            <pc:docMk/>
            <pc:sldMk cId="4279087239" sldId="332"/>
            <ac:spMk id="16" creationId="{A7435E2F-C565-7B7E-CAB3-3ED703D11BA8}"/>
          </ac:spMkLst>
        </pc:spChg>
        <pc:grpChg chg="mod">
          <ac:chgData name="Marcelo Mathias" userId="6dc23ed8-a0f2-4fba-9906-face397d1904" providerId="ADAL" clId="{E2A4B91D-6C8B-450E-8AC4-351EA47B3727}" dt="2024-10-10T20:58:04.332" v="3770" actId="1076"/>
          <ac:grpSpMkLst>
            <pc:docMk/>
            <pc:sldMk cId="4279087239" sldId="332"/>
            <ac:grpSpMk id="27" creationId="{CE3E752F-2D2B-146A-C245-094E96163A94}"/>
          </ac:grpSpMkLst>
        </pc:grpChg>
        <pc:grpChg chg="mod">
          <ac:chgData name="Marcelo Mathias" userId="6dc23ed8-a0f2-4fba-9906-face397d1904" providerId="ADAL" clId="{E2A4B91D-6C8B-450E-8AC4-351EA47B3727}" dt="2024-10-10T20:58:04.332" v="3770" actId="1076"/>
          <ac:grpSpMkLst>
            <pc:docMk/>
            <pc:sldMk cId="4279087239" sldId="332"/>
            <ac:grpSpMk id="45" creationId="{4EF0ADD6-93E2-CCC0-F54C-A32683BCF7FB}"/>
          </ac:grpSpMkLst>
        </pc:grpChg>
        <pc:picChg chg="add del mod">
          <ac:chgData name="Marcelo Mathias" userId="6dc23ed8-a0f2-4fba-9906-face397d1904" providerId="ADAL" clId="{E2A4B91D-6C8B-450E-8AC4-351EA47B3727}" dt="2024-10-10T23:53:41.296" v="5322"/>
          <ac:picMkLst>
            <pc:docMk/>
            <pc:sldMk cId="4279087239" sldId="332"/>
            <ac:picMk id="4" creationId="{B87BC338-445A-3BD6-C22B-BAA78BC4D253}"/>
          </ac:picMkLst>
        </pc:picChg>
        <pc:picChg chg="add del mod ord">
          <ac:chgData name="Marcelo Mathias" userId="6dc23ed8-a0f2-4fba-9906-face397d1904" providerId="ADAL" clId="{E2A4B91D-6C8B-450E-8AC4-351EA47B3727}" dt="2024-10-10T23:59:41.298" v="5328"/>
          <ac:picMkLst>
            <pc:docMk/>
            <pc:sldMk cId="4279087239" sldId="332"/>
            <ac:picMk id="5" creationId="{7385495C-0FC2-AC8B-D989-712D4532EC52}"/>
          </ac:picMkLst>
        </pc:picChg>
        <pc:picChg chg="add mod">
          <ac:chgData name="Marcelo Mathias" userId="6dc23ed8-a0f2-4fba-9906-face397d1904" providerId="ADAL" clId="{E2A4B91D-6C8B-450E-8AC4-351EA47B3727}" dt="2024-10-10T23:59:41.298" v="5328"/>
          <ac:picMkLst>
            <pc:docMk/>
            <pc:sldMk cId="4279087239" sldId="332"/>
            <ac:picMk id="6" creationId="{AB2DEC47-FBC9-86E4-730E-A78C6A4FD852}"/>
          </ac:picMkLst>
        </pc:picChg>
        <pc:picChg chg="mod">
          <ac:chgData name="Marcelo Mathias" userId="6dc23ed8-a0f2-4fba-9906-face397d1904" providerId="ADAL" clId="{E2A4B91D-6C8B-450E-8AC4-351EA47B3727}" dt="2024-10-10T20:58:18.472" v="3774" actId="1076"/>
          <ac:picMkLst>
            <pc:docMk/>
            <pc:sldMk cId="4279087239" sldId="332"/>
            <ac:picMk id="8" creationId="{8F045629-5680-0111-64FA-00B7841CC1BA}"/>
          </ac:picMkLst>
        </pc:picChg>
        <pc:picChg chg="mod">
          <ac:chgData name="Marcelo Mathias" userId="6dc23ed8-a0f2-4fba-9906-face397d1904" providerId="ADAL" clId="{E2A4B91D-6C8B-450E-8AC4-351EA47B3727}" dt="2024-10-10T20:58:11.342" v="3772" actId="1076"/>
          <ac:picMkLst>
            <pc:docMk/>
            <pc:sldMk cId="4279087239" sldId="332"/>
            <ac:picMk id="17" creationId="{05E968E5-DEA1-EC81-C390-A3E71D778FFF}"/>
          </ac:picMkLst>
        </pc:picChg>
      </pc:sldChg>
      <pc:sldChg chg="addSp delSp modSp mod ord modTransition modAnim modNotesTx">
        <pc:chgData name="Marcelo Mathias" userId="6dc23ed8-a0f2-4fba-9906-face397d1904" providerId="ADAL" clId="{E2A4B91D-6C8B-450E-8AC4-351EA47B3727}" dt="2024-10-10T23:59:41.298" v="5328"/>
        <pc:sldMkLst>
          <pc:docMk/>
          <pc:sldMk cId="3575842230" sldId="333"/>
        </pc:sldMkLst>
        <pc:picChg chg="add del mod">
          <ac:chgData name="Marcelo Mathias" userId="6dc23ed8-a0f2-4fba-9906-face397d1904" providerId="ADAL" clId="{E2A4B91D-6C8B-450E-8AC4-351EA47B3727}" dt="2024-10-10T23:53:41.296" v="5322"/>
          <ac:picMkLst>
            <pc:docMk/>
            <pc:sldMk cId="3575842230" sldId="333"/>
            <ac:picMk id="26" creationId="{C5A76F77-8276-5695-99EB-E35D55942B18}"/>
          </ac:picMkLst>
        </pc:picChg>
        <pc:picChg chg="add del mod ord">
          <ac:chgData name="Marcelo Mathias" userId="6dc23ed8-a0f2-4fba-9906-face397d1904" providerId="ADAL" clId="{E2A4B91D-6C8B-450E-8AC4-351EA47B3727}" dt="2024-10-10T23:59:41.298" v="5328"/>
          <ac:picMkLst>
            <pc:docMk/>
            <pc:sldMk cId="3575842230" sldId="333"/>
            <ac:picMk id="27" creationId="{AC6578CA-C329-745A-10BE-9FD5D04877E0}"/>
          </ac:picMkLst>
        </pc:picChg>
        <pc:picChg chg="add mod">
          <ac:chgData name="Marcelo Mathias" userId="6dc23ed8-a0f2-4fba-9906-face397d1904" providerId="ADAL" clId="{E2A4B91D-6C8B-450E-8AC4-351EA47B3727}" dt="2024-10-10T23:59:41.298" v="5328"/>
          <ac:picMkLst>
            <pc:docMk/>
            <pc:sldMk cId="3575842230" sldId="333"/>
            <ac:picMk id="28" creationId="{EA1593AE-A979-E7E8-3925-CC40D49F3C9F}"/>
          </ac:picMkLst>
        </pc:picChg>
      </pc:sldChg>
      <pc:sldChg chg="addSp delSp modSp new mod ord modTransition modAnim modNotesTx">
        <pc:chgData name="Marcelo Mathias" userId="6dc23ed8-a0f2-4fba-9906-face397d1904" providerId="ADAL" clId="{E2A4B91D-6C8B-450E-8AC4-351EA47B3727}" dt="2024-10-10T23:59:41.298" v="5328"/>
        <pc:sldMkLst>
          <pc:docMk/>
          <pc:sldMk cId="4011473576" sldId="334"/>
        </pc:sldMkLst>
        <pc:picChg chg="add mod modCrop">
          <ac:chgData name="Marcelo Mathias" userId="6dc23ed8-a0f2-4fba-9906-face397d1904" providerId="ADAL" clId="{E2A4B91D-6C8B-450E-8AC4-351EA47B3727}" dt="2024-10-10T15:45:38.400" v="1396" actId="732"/>
          <ac:picMkLst>
            <pc:docMk/>
            <pc:sldMk cId="4011473576" sldId="334"/>
            <ac:picMk id="3" creationId="{A4686474-B6C8-CD67-8F92-B953DED88771}"/>
          </ac:picMkLst>
        </pc:picChg>
        <pc:picChg chg="add del mod">
          <ac:chgData name="Marcelo Mathias" userId="6dc23ed8-a0f2-4fba-9906-face397d1904" providerId="ADAL" clId="{E2A4B91D-6C8B-450E-8AC4-351EA47B3727}" dt="2024-10-10T23:53:41.296" v="5322"/>
          <ac:picMkLst>
            <pc:docMk/>
            <pc:sldMk cId="4011473576" sldId="334"/>
            <ac:picMk id="6" creationId="{B54F7927-F5BC-AEBF-719A-383E6A84A684}"/>
          </ac:picMkLst>
        </pc:picChg>
        <pc:picChg chg="add del mod ord">
          <ac:chgData name="Marcelo Mathias" userId="6dc23ed8-a0f2-4fba-9906-face397d1904" providerId="ADAL" clId="{E2A4B91D-6C8B-450E-8AC4-351EA47B3727}" dt="2024-10-10T23:59:41.298" v="5328"/>
          <ac:picMkLst>
            <pc:docMk/>
            <pc:sldMk cId="4011473576" sldId="334"/>
            <ac:picMk id="7" creationId="{BB460B70-6D56-274E-A44D-768AAB969158}"/>
          </ac:picMkLst>
        </pc:picChg>
        <pc:picChg chg="add mod">
          <ac:chgData name="Marcelo Mathias" userId="6dc23ed8-a0f2-4fba-9906-face397d1904" providerId="ADAL" clId="{E2A4B91D-6C8B-450E-8AC4-351EA47B3727}" dt="2024-10-10T23:59:41.298" v="5328"/>
          <ac:picMkLst>
            <pc:docMk/>
            <pc:sldMk cId="4011473576" sldId="334"/>
            <ac:picMk id="8" creationId="{FE7ABD84-C023-22C1-B73D-76471680FB20}"/>
          </ac:picMkLst>
        </pc:picChg>
      </pc:sldChg>
      <pc:sldChg chg="addSp modSp new mod modTransition modNotesTx">
        <pc:chgData name="Marcelo Mathias" userId="6dc23ed8-a0f2-4fba-9906-face397d1904" providerId="ADAL" clId="{E2A4B91D-6C8B-450E-8AC4-351EA47B3727}" dt="2024-10-10T23:59:41.298" v="5328"/>
        <pc:sldMkLst>
          <pc:docMk/>
          <pc:sldMk cId="324957154" sldId="335"/>
        </pc:sldMkLst>
        <pc:picChg chg="add mod modCrop">
          <ac:chgData name="Marcelo Mathias" userId="6dc23ed8-a0f2-4fba-9906-face397d1904" providerId="ADAL" clId="{E2A4B91D-6C8B-450E-8AC4-351EA47B3727}" dt="2024-10-10T16:02:39.120" v="2174" actId="1076"/>
          <ac:picMkLst>
            <pc:docMk/>
            <pc:sldMk cId="324957154" sldId="335"/>
            <ac:picMk id="3" creationId="{CF125AF8-7DF7-1FEA-9961-A00F4FEE4442}"/>
          </ac:picMkLst>
        </pc:picChg>
        <pc:picChg chg="add mod">
          <ac:chgData name="Marcelo Mathias" userId="6dc23ed8-a0f2-4fba-9906-face397d1904" providerId="ADAL" clId="{E2A4B91D-6C8B-450E-8AC4-351EA47B3727}" dt="2024-10-10T23:59:41.298" v="5328"/>
          <ac:picMkLst>
            <pc:docMk/>
            <pc:sldMk cId="324957154" sldId="335"/>
            <ac:picMk id="8" creationId="{A14D5EC0-C275-7FD3-A25F-04F1E2DFE605}"/>
          </ac:picMkLst>
        </pc:picChg>
        <pc:inkChg chg="add">
          <ac:chgData name="Marcelo Mathias" userId="6dc23ed8-a0f2-4fba-9906-face397d1904" providerId="ADAL" clId="{E2A4B91D-6C8B-450E-8AC4-351EA47B3727}" dt="2024-10-10T16:02:25.126" v="2169" actId="9405"/>
          <ac:inkMkLst>
            <pc:docMk/>
            <pc:sldMk cId="324957154" sldId="335"/>
            <ac:inkMk id="4" creationId="{7F656603-0DBA-2897-6AFB-7A400AED5B8F}"/>
          </ac:inkMkLst>
        </pc:inkChg>
        <pc:inkChg chg="add">
          <ac:chgData name="Marcelo Mathias" userId="6dc23ed8-a0f2-4fba-9906-face397d1904" providerId="ADAL" clId="{E2A4B91D-6C8B-450E-8AC4-351EA47B3727}" dt="2024-10-10T16:02:44.352" v="2175" actId="9405"/>
          <ac:inkMkLst>
            <pc:docMk/>
            <pc:sldMk cId="324957154" sldId="335"/>
            <ac:inkMk id="5" creationId="{DCDCDD8A-6968-7595-6D05-B7D974955DA0}"/>
          </ac:inkMkLst>
        </pc:inkChg>
        <pc:inkChg chg="add">
          <ac:chgData name="Marcelo Mathias" userId="6dc23ed8-a0f2-4fba-9906-face397d1904" providerId="ADAL" clId="{E2A4B91D-6C8B-450E-8AC4-351EA47B3727}" dt="2024-10-10T16:02:49.027" v="2176" actId="9405"/>
          <ac:inkMkLst>
            <pc:docMk/>
            <pc:sldMk cId="324957154" sldId="335"/>
            <ac:inkMk id="6" creationId="{7BD5CB20-9794-CAC6-EF54-C09F3BC6634A}"/>
          </ac:inkMkLst>
        </pc:inkChg>
        <pc:inkChg chg="add">
          <ac:chgData name="Marcelo Mathias" userId="6dc23ed8-a0f2-4fba-9906-face397d1904" providerId="ADAL" clId="{E2A4B91D-6C8B-450E-8AC4-351EA47B3727}" dt="2024-10-10T16:02:51.615" v="2177" actId="9405"/>
          <ac:inkMkLst>
            <pc:docMk/>
            <pc:sldMk cId="324957154" sldId="335"/>
            <ac:inkMk id="7" creationId="{8B25A73E-20A0-B00B-73FE-0D141C7CAD4F}"/>
          </ac:inkMkLst>
        </pc:inkChg>
        <pc:inkChg chg="add">
          <ac:chgData name="Marcelo Mathias" userId="6dc23ed8-a0f2-4fba-9906-face397d1904" providerId="ADAL" clId="{E2A4B91D-6C8B-450E-8AC4-351EA47B3727}" dt="2024-10-10T16:02:54.160" v="2178" actId="9405"/>
          <ac:inkMkLst>
            <pc:docMk/>
            <pc:sldMk cId="324957154" sldId="335"/>
            <ac:inkMk id="8" creationId="{A2698DB3-7FAC-DAE8-5ECD-CAF7198C5662}"/>
          </ac:inkMkLst>
        </pc:inkChg>
        <pc:inkChg chg="add">
          <ac:chgData name="Marcelo Mathias" userId="6dc23ed8-a0f2-4fba-9906-face397d1904" providerId="ADAL" clId="{E2A4B91D-6C8B-450E-8AC4-351EA47B3727}" dt="2024-10-10T16:03:01.292" v="2179" actId="9405"/>
          <ac:inkMkLst>
            <pc:docMk/>
            <pc:sldMk cId="324957154" sldId="335"/>
            <ac:inkMk id="9" creationId="{65820DF1-2B37-8CCB-1A67-770731334AEF}"/>
          </ac:inkMkLst>
        </pc:inkChg>
        <pc:inkChg chg="add">
          <ac:chgData name="Marcelo Mathias" userId="6dc23ed8-a0f2-4fba-9906-face397d1904" providerId="ADAL" clId="{E2A4B91D-6C8B-450E-8AC4-351EA47B3727}" dt="2024-10-10T16:03:03.491" v="2180" actId="9405"/>
          <ac:inkMkLst>
            <pc:docMk/>
            <pc:sldMk cId="324957154" sldId="335"/>
            <ac:inkMk id="10" creationId="{37986CDF-EACC-832D-B6E6-DA827E41C499}"/>
          </ac:inkMkLst>
        </pc:inkChg>
      </pc:sldChg>
      <pc:sldChg chg="modSp new mod ord">
        <pc:chgData name="Marcelo Mathias" userId="6dc23ed8-a0f2-4fba-9906-face397d1904" providerId="ADAL" clId="{E2A4B91D-6C8B-450E-8AC4-351EA47B3727}" dt="2024-10-10T16:19:52.813" v="2771"/>
        <pc:sldMkLst>
          <pc:docMk/>
          <pc:sldMk cId="2873714871" sldId="336"/>
        </pc:sldMkLst>
        <pc:spChg chg="mod">
          <ac:chgData name="Marcelo Mathias" userId="6dc23ed8-a0f2-4fba-9906-face397d1904" providerId="ADAL" clId="{E2A4B91D-6C8B-450E-8AC4-351EA47B3727}" dt="2024-10-10T16:16:27.100" v="2728" actId="20577"/>
          <ac:spMkLst>
            <pc:docMk/>
            <pc:sldMk cId="2873714871" sldId="336"/>
            <ac:spMk id="3" creationId="{953A53F4-73A4-CAF5-617B-F3C2CE8C7AE7}"/>
          </ac:spMkLst>
        </pc:spChg>
      </pc:sldChg>
      <pc:sldChg chg="new del">
        <pc:chgData name="Marcelo Mathias" userId="6dc23ed8-a0f2-4fba-9906-face397d1904" providerId="ADAL" clId="{E2A4B91D-6C8B-450E-8AC4-351EA47B3727}" dt="2024-10-10T16:24:58.932" v="2792" actId="47"/>
        <pc:sldMkLst>
          <pc:docMk/>
          <pc:sldMk cId="2197087153" sldId="337"/>
        </pc:sldMkLst>
      </pc:sldChg>
      <pc:sldChg chg="addSp delSp modSp add mod ord modTransition modNotesTx">
        <pc:chgData name="Marcelo Mathias" userId="6dc23ed8-a0f2-4fba-9906-face397d1904" providerId="ADAL" clId="{E2A4B91D-6C8B-450E-8AC4-351EA47B3727}" dt="2024-10-11T00:04:58.194" v="5335"/>
        <pc:sldMkLst>
          <pc:docMk/>
          <pc:sldMk cId="395863124" sldId="338"/>
        </pc:sldMkLst>
        <pc:picChg chg="add mod">
          <ac:chgData name="Marcelo Mathias" userId="6dc23ed8-a0f2-4fba-9906-face397d1904" providerId="ADAL" clId="{E2A4B91D-6C8B-450E-8AC4-351EA47B3727}" dt="2024-10-10T16:29:30.857" v="2937" actId="1076"/>
          <ac:picMkLst>
            <pc:docMk/>
            <pc:sldMk cId="395863124" sldId="338"/>
            <ac:picMk id="3" creationId="{D5646D7B-7EB8-083C-F0B0-A44179B1B091}"/>
          </ac:picMkLst>
        </pc:picChg>
        <pc:picChg chg="add mod">
          <ac:chgData name="Marcelo Mathias" userId="6dc23ed8-a0f2-4fba-9906-face397d1904" providerId="ADAL" clId="{E2A4B91D-6C8B-450E-8AC4-351EA47B3727}" dt="2024-10-11T00:04:58.194" v="5335"/>
          <ac:picMkLst>
            <pc:docMk/>
            <pc:sldMk cId="395863124" sldId="338"/>
            <ac:picMk id="10" creationId="{12A42FA9-FA9D-D6D1-BE39-542697A9D974}"/>
          </ac:picMkLst>
        </pc:picChg>
        <pc:inkChg chg="add del">
          <ac:chgData name="Marcelo Mathias" userId="6dc23ed8-a0f2-4fba-9906-face397d1904" providerId="ADAL" clId="{E2A4B91D-6C8B-450E-8AC4-351EA47B3727}" dt="2024-10-10T16:22:05.907" v="2783" actId="9405"/>
          <ac:inkMkLst>
            <pc:docMk/>
            <pc:sldMk cId="395863124" sldId="338"/>
            <ac:inkMk id="4" creationId="{8712E25D-5056-1E62-207B-D6044F9EF382}"/>
          </ac:inkMkLst>
        </pc:inkChg>
        <pc:inkChg chg="add">
          <ac:chgData name="Marcelo Mathias" userId="6dc23ed8-a0f2-4fba-9906-face397d1904" providerId="ADAL" clId="{E2A4B91D-6C8B-450E-8AC4-351EA47B3727}" dt="2024-10-10T16:22:10.986" v="2784" actId="9405"/>
          <ac:inkMkLst>
            <pc:docMk/>
            <pc:sldMk cId="395863124" sldId="338"/>
            <ac:inkMk id="7" creationId="{8FDD44F1-011E-F4AD-691D-2FC16E4798C7}"/>
          </ac:inkMkLst>
        </pc:inkChg>
        <pc:inkChg chg="add">
          <ac:chgData name="Marcelo Mathias" userId="6dc23ed8-a0f2-4fba-9906-face397d1904" providerId="ADAL" clId="{E2A4B91D-6C8B-450E-8AC4-351EA47B3727}" dt="2024-10-10T16:22:42.242" v="2785" actId="9405"/>
          <ac:inkMkLst>
            <pc:docMk/>
            <pc:sldMk cId="395863124" sldId="338"/>
            <ac:inkMk id="8" creationId="{953C8ECC-AB0D-29E5-F0C0-3543E1048534}"/>
          </ac:inkMkLst>
        </pc:inkChg>
      </pc:sldChg>
      <pc:sldChg chg="addSp modSp add mod ord modTransition modNotesTx">
        <pc:chgData name="Marcelo Mathias" userId="6dc23ed8-a0f2-4fba-9906-face397d1904" providerId="ADAL" clId="{E2A4B91D-6C8B-450E-8AC4-351EA47B3727}" dt="2024-10-11T00:04:58.194" v="5335"/>
        <pc:sldMkLst>
          <pc:docMk/>
          <pc:sldMk cId="3267567423" sldId="339"/>
        </pc:sldMkLst>
        <pc:spChg chg="mod">
          <ac:chgData name="Marcelo Mathias" userId="6dc23ed8-a0f2-4fba-9906-face397d1904" providerId="ADAL" clId="{E2A4B91D-6C8B-450E-8AC4-351EA47B3727}" dt="2024-10-10T16:25:59.168" v="2885" actId="20577"/>
          <ac:spMkLst>
            <pc:docMk/>
            <pc:sldMk cId="3267567423" sldId="339"/>
            <ac:spMk id="4178" creationId="{00000000-0000-0000-0000-000000000000}"/>
          </ac:spMkLst>
        </pc:spChg>
        <pc:picChg chg="add mod">
          <ac:chgData name="Marcelo Mathias" userId="6dc23ed8-a0f2-4fba-9906-face397d1904" providerId="ADAL" clId="{E2A4B91D-6C8B-450E-8AC4-351EA47B3727}" dt="2024-10-11T00:04:58.194" v="5335"/>
          <ac:picMkLst>
            <pc:docMk/>
            <pc:sldMk cId="3267567423" sldId="339"/>
            <ac:picMk id="4" creationId="{E5FC4E02-EB66-77C6-ECF5-6D50AC72088E}"/>
          </ac:picMkLst>
        </pc:picChg>
      </pc:sldChg>
      <pc:sldChg chg="modSp new mod">
        <pc:chgData name="Marcelo Mathias" userId="6dc23ed8-a0f2-4fba-9906-face397d1904" providerId="ADAL" clId="{E2A4B91D-6C8B-450E-8AC4-351EA47B3727}" dt="2024-10-10T16:28:23.116" v="2936" actId="20577"/>
        <pc:sldMkLst>
          <pc:docMk/>
          <pc:sldMk cId="3936438041" sldId="340"/>
        </pc:sldMkLst>
        <pc:spChg chg="mod">
          <ac:chgData name="Marcelo Mathias" userId="6dc23ed8-a0f2-4fba-9906-face397d1904" providerId="ADAL" clId="{E2A4B91D-6C8B-450E-8AC4-351EA47B3727}" dt="2024-10-10T16:26:19.733" v="2908" actId="20577"/>
          <ac:spMkLst>
            <pc:docMk/>
            <pc:sldMk cId="3936438041" sldId="340"/>
            <ac:spMk id="2" creationId="{3C6C4B9A-7E67-99DB-A1DD-26864E5B9F7D}"/>
          </ac:spMkLst>
        </pc:spChg>
        <pc:spChg chg="mod">
          <ac:chgData name="Marcelo Mathias" userId="6dc23ed8-a0f2-4fba-9906-face397d1904" providerId="ADAL" clId="{E2A4B91D-6C8B-450E-8AC4-351EA47B3727}" dt="2024-10-10T16:28:23.116" v="2936" actId="20577"/>
          <ac:spMkLst>
            <pc:docMk/>
            <pc:sldMk cId="3936438041" sldId="340"/>
            <ac:spMk id="4" creationId="{45766B72-B311-7670-6338-4FD13371A16E}"/>
          </ac:spMkLst>
        </pc:spChg>
      </pc:sldChg>
      <pc:sldChg chg="addSp modSp new mod modAnim modNotesTx">
        <pc:chgData name="Marcelo Mathias" userId="6dc23ed8-a0f2-4fba-9906-face397d1904" providerId="ADAL" clId="{E2A4B91D-6C8B-450E-8AC4-351EA47B3727}" dt="2024-10-10T16:30:54.301" v="2960" actId="20577"/>
        <pc:sldMkLst>
          <pc:docMk/>
          <pc:sldMk cId="3086214070" sldId="341"/>
        </pc:sldMkLst>
        <pc:graphicFrameChg chg="add mod modGraphic">
          <ac:chgData name="Marcelo Mathias" userId="6dc23ed8-a0f2-4fba-9906-face397d1904" providerId="ADAL" clId="{E2A4B91D-6C8B-450E-8AC4-351EA47B3727}" dt="2024-10-10T16:30:40.385" v="2941"/>
          <ac:graphicFrameMkLst>
            <pc:docMk/>
            <pc:sldMk cId="3086214070" sldId="341"/>
            <ac:graphicFrameMk id="2" creationId="{3D14B225-513B-718A-4CAC-9CC7C43DE7FA}"/>
          </ac:graphicFrameMkLst>
        </pc:graphicFrameChg>
      </pc:sldChg>
      <pc:sldMasterChg chg="delSldLayout">
        <pc:chgData name="Marcelo Mathias" userId="6dc23ed8-a0f2-4fba-9906-face397d1904" providerId="ADAL" clId="{E2A4B91D-6C8B-450E-8AC4-351EA47B3727}" dt="2024-10-09T18:40:14.312" v="393" actId="47"/>
        <pc:sldMasterMkLst>
          <pc:docMk/>
          <pc:sldMasterMk cId="0" sldId="2147483691"/>
        </pc:sldMasterMkLst>
        <pc:sldLayoutChg chg="del">
          <pc:chgData name="Marcelo Mathias" userId="6dc23ed8-a0f2-4fba-9906-face397d1904" providerId="ADAL" clId="{E2A4B91D-6C8B-450E-8AC4-351EA47B3727}" dt="2024-10-09T18:40:14.312" v="393" actId="47"/>
          <pc:sldLayoutMkLst>
            <pc:docMk/>
            <pc:sldMasterMk cId="0" sldId="2147483691"/>
            <pc:sldLayoutMk cId="0" sldId="2147483659"/>
          </pc:sldLayoutMkLst>
        </pc:sldLayoutChg>
      </pc:sldMasterChg>
    </pc:docChg>
  </pc:docChgLst>
  <pc:docChgLst>
    <pc:chgData name="Sarupa Debnath" userId="736583f8-5582-46dc-974d-14eddddf2618" providerId="ADAL" clId="{FDBFBC5F-25A6-4AA6-BE6A-772CCE5CF3A5}"/>
    <pc:docChg chg="undo redo custSel addSld delSld modSld sldOrd">
      <pc:chgData name="Sarupa Debnath" userId="736583f8-5582-46dc-974d-14eddddf2618" providerId="ADAL" clId="{FDBFBC5F-25A6-4AA6-BE6A-772CCE5CF3A5}" dt="2024-10-10T22:43:20.211" v="6441" actId="6549"/>
      <pc:docMkLst>
        <pc:docMk/>
      </pc:docMkLst>
      <pc:sldChg chg="addSp delSp modSp mod modNotesTx">
        <pc:chgData name="Sarupa Debnath" userId="736583f8-5582-46dc-974d-14eddddf2618" providerId="ADAL" clId="{FDBFBC5F-25A6-4AA6-BE6A-772CCE5CF3A5}" dt="2024-10-10T20:20:13.135" v="6121" actId="12788"/>
        <pc:sldMkLst>
          <pc:docMk/>
          <pc:sldMk cId="0" sldId="256"/>
        </pc:sldMkLst>
        <pc:spChg chg="mod">
          <ac:chgData name="Sarupa Debnath" userId="736583f8-5582-46dc-974d-14eddddf2618" providerId="ADAL" clId="{FDBFBC5F-25A6-4AA6-BE6A-772CCE5CF3A5}" dt="2024-10-10T20:20:13.135" v="6121" actId="12788"/>
          <ac:spMkLst>
            <pc:docMk/>
            <pc:sldMk cId="0" sldId="256"/>
            <ac:spMk id="3" creationId="{20FAFE93-FD03-6DCE-9365-7B52355FB89E}"/>
          </ac:spMkLst>
        </pc:spChg>
        <pc:spChg chg="add del mod">
          <ac:chgData name="Sarupa Debnath" userId="736583f8-5582-46dc-974d-14eddddf2618" providerId="ADAL" clId="{FDBFBC5F-25A6-4AA6-BE6A-772CCE5CF3A5}" dt="2024-10-10T05:07:48.762" v="4718" actId="22"/>
          <ac:spMkLst>
            <pc:docMk/>
            <pc:sldMk cId="0" sldId="256"/>
            <ac:spMk id="4" creationId="{8CD02357-847E-1641-6115-AFED914AE124}"/>
          </ac:spMkLst>
        </pc:spChg>
        <pc:spChg chg="mod">
          <ac:chgData name="Sarupa Debnath" userId="736583f8-5582-46dc-974d-14eddddf2618" providerId="ADAL" clId="{FDBFBC5F-25A6-4AA6-BE6A-772CCE5CF3A5}" dt="2024-10-10T05:08:22.895" v="4719"/>
          <ac:spMkLst>
            <pc:docMk/>
            <pc:sldMk cId="0" sldId="256"/>
            <ac:spMk id="6" creationId="{2A590CA2-DB3B-4F5E-6861-9A78C30E21A0}"/>
          </ac:spMkLst>
        </pc:spChg>
        <pc:spChg chg="mod">
          <ac:chgData name="Sarupa Debnath" userId="736583f8-5582-46dc-974d-14eddddf2618" providerId="ADAL" clId="{FDBFBC5F-25A6-4AA6-BE6A-772CCE5CF3A5}" dt="2024-10-10T05:08:22.895" v="4719"/>
          <ac:spMkLst>
            <pc:docMk/>
            <pc:sldMk cId="0" sldId="256"/>
            <ac:spMk id="8" creationId="{952FE298-DA41-8708-BBBF-EB94AC87BEE5}"/>
          </ac:spMkLst>
        </pc:spChg>
        <pc:spChg chg="mod">
          <ac:chgData name="Sarupa Debnath" userId="736583f8-5582-46dc-974d-14eddddf2618" providerId="ADAL" clId="{FDBFBC5F-25A6-4AA6-BE6A-772CCE5CF3A5}" dt="2024-10-10T05:08:22.895" v="4719"/>
          <ac:spMkLst>
            <pc:docMk/>
            <pc:sldMk cId="0" sldId="256"/>
            <ac:spMk id="9" creationId="{C09D40BA-F97F-AA5F-7487-6AB9EE1CAB5B}"/>
          </ac:spMkLst>
        </pc:spChg>
        <pc:spChg chg="mod">
          <ac:chgData name="Sarupa Debnath" userId="736583f8-5582-46dc-974d-14eddddf2618" providerId="ADAL" clId="{FDBFBC5F-25A6-4AA6-BE6A-772CCE5CF3A5}" dt="2024-10-10T05:08:22.895" v="4719"/>
          <ac:spMkLst>
            <pc:docMk/>
            <pc:sldMk cId="0" sldId="256"/>
            <ac:spMk id="10" creationId="{C44F0FF6-A81E-A3C3-433B-28C05593833F}"/>
          </ac:spMkLst>
        </pc:spChg>
        <pc:spChg chg="mod">
          <ac:chgData name="Sarupa Debnath" userId="736583f8-5582-46dc-974d-14eddddf2618" providerId="ADAL" clId="{FDBFBC5F-25A6-4AA6-BE6A-772CCE5CF3A5}" dt="2024-10-10T05:08:22.895" v="4719"/>
          <ac:spMkLst>
            <pc:docMk/>
            <pc:sldMk cId="0" sldId="256"/>
            <ac:spMk id="11" creationId="{5C4B5FE8-BF2A-026D-D78D-27332F198390}"/>
          </ac:spMkLst>
        </pc:spChg>
        <pc:spChg chg="mod">
          <ac:chgData name="Sarupa Debnath" userId="736583f8-5582-46dc-974d-14eddddf2618" providerId="ADAL" clId="{FDBFBC5F-25A6-4AA6-BE6A-772CCE5CF3A5}" dt="2024-10-10T05:08:22.895" v="4719"/>
          <ac:spMkLst>
            <pc:docMk/>
            <pc:sldMk cId="0" sldId="256"/>
            <ac:spMk id="12" creationId="{6A2AD891-F983-2096-A131-6FE23635A063}"/>
          </ac:spMkLst>
        </pc:spChg>
        <pc:spChg chg="mod">
          <ac:chgData name="Sarupa Debnath" userId="736583f8-5582-46dc-974d-14eddddf2618" providerId="ADAL" clId="{FDBFBC5F-25A6-4AA6-BE6A-772CCE5CF3A5}" dt="2024-10-10T05:08:22.895" v="4719"/>
          <ac:spMkLst>
            <pc:docMk/>
            <pc:sldMk cId="0" sldId="256"/>
            <ac:spMk id="13" creationId="{B2FF0124-46AE-F832-8CEF-2F630703D740}"/>
          </ac:spMkLst>
        </pc:spChg>
        <pc:spChg chg="mod">
          <ac:chgData name="Sarupa Debnath" userId="736583f8-5582-46dc-974d-14eddddf2618" providerId="ADAL" clId="{FDBFBC5F-25A6-4AA6-BE6A-772CCE5CF3A5}" dt="2024-10-10T05:08:22.895" v="4719"/>
          <ac:spMkLst>
            <pc:docMk/>
            <pc:sldMk cId="0" sldId="256"/>
            <ac:spMk id="14" creationId="{71DDE4FB-7DAB-8B62-B938-C6A6FFAD5B54}"/>
          </ac:spMkLst>
        </pc:spChg>
        <pc:spChg chg="mod">
          <ac:chgData name="Sarupa Debnath" userId="736583f8-5582-46dc-974d-14eddddf2618" providerId="ADAL" clId="{FDBFBC5F-25A6-4AA6-BE6A-772CCE5CF3A5}" dt="2024-10-10T05:08:22.895" v="4719"/>
          <ac:spMkLst>
            <pc:docMk/>
            <pc:sldMk cId="0" sldId="256"/>
            <ac:spMk id="15" creationId="{9EB62DC2-9D8F-22D9-5CDC-9926FD33B504}"/>
          </ac:spMkLst>
        </pc:spChg>
        <pc:spChg chg="mod">
          <ac:chgData name="Sarupa Debnath" userId="736583f8-5582-46dc-974d-14eddddf2618" providerId="ADAL" clId="{FDBFBC5F-25A6-4AA6-BE6A-772CCE5CF3A5}" dt="2024-10-10T05:08:22.895" v="4719"/>
          <ac:spMkLst>
            <pc:docMk/>
            <pc:sldMk cId="0" sldId="256"/>
            <ac:spMk id="16" creationId="{8C460D3F-3C72-4CC0-0D55-5954BB47534C}"/>
          </ac:spMkLst>
        </pc:spChg>
        <pc:spChg chg="mod">
          <ac:chgData name="Sarupa Debnath" userId="736583f8-5582-46dc-974d-14eddddf2618" providerId="ADAL" clId="{FDBFBC5F-25A6-4AA6-BE6A-772CCE5CF3A5}" dt="2024-10-10T05:08:22.895" v="4719"/>
          <ac:spMkLst>
            <pc:docMk/>
            <pc:sldMk cId="0" sldId="256"/>
            <ac:spMk id="17" creationId="{FDC58A20-4844-D114-793F-A1F3E59F7551}"/>
          </ac:spMkLst>
        </pc:spChg>
        <pc:spChg chg="mod">
          <ac:chgData name="Sarupa Debnath" userId="736583f8-5582-46dc-974d-14eddddf2618" providerId="ADAL" clId="{FDBFBC5F-25A6-4AA6-BE6A-772CCE5CF3A5}" dt="2024-10-10T05:08:22.895" v="4719"/>
          <ac:spMkLst>
            <pc:docMk/>
            <pc:sldMk cId="0" sldId="256"/>
            <ac:spMk id="18" creationId="{30CBF6B1-25AD-02EE-C50D-285787528E98}"/>
          </ac:spMkLst>
        </pc:spChg>
        <pc:spChg chg="mod">
          <ac:chgData name="Sarupa Debnath" userId="736583f8-5582-46dc-974d-14eddddf2618" providerId="ADAL" clId="{FDBFBC5F-25A6-4AA6-BE6A-772CCE5CF3A5}" dt="2024-10-10T05:08:22.895" v="4719"/>
          <ac:spMkLst>
            <pc:docMk/>
            <pc:sldMk cId="0" sldId="256"/>
            <ac:spMk id="19" creationId="{F32F2626-0183-0F48-0635-6239E841ED6C}"/>
          </ac:spMkLst>
        </pc:spChg>
        <pc:spChg chg="mod">
          <ac:chgData name="Sarupa Debnath" userId="736583f8-5582-46dc-974d-14eddddf2618" providerId="ADAL" clId="{FDBFBC5F-25A6-4AA6-BE6A-772CCE5CF3A5}" dt="2024-10-10T05:08:22.895" v="4719"/>
          <ac:spMkLst>
            <pc:docMk/>
            <pc:sldMk cId="0" sldId="256"/>
            <ac:spMk id="20" creationId="{82FD5618-BB53-68DC-6F1B-06972B18D641}"/>
          </ac:spMkLst>
        </pc:spChg>
        <pc:spChg chg="mod">
          <ac:chgData name="Sarupa Debnath" userId="736583f8-5582-46dc-974d-14eddddf2618" providerId="ADAL" clId="{FDBFBC5F-25A6-4AA6-BE6A-772CCE5CF3A5}" dt="2024-10-10T05:08:22.895" v="4719"/>
          <ac:spMkLst>
            <pc:docMk/>
            <pc:sldMk cId="0" sldId="256"/>
            <ac:spMk id="21" creationId="{A76E8B22-8F80-1B89-CEF7-C430DC9B85B8}"/>
          </ac:spMkLst>
        </pc:spChg>
        <pc:spChg chg="mod">
          <ac:chgData name="Sarupa Debnath" userId="736583f8-5582-46dc-974d-14eddddf2618" providerId="ADAL" clId="{FDBFBC5F-25A6-4AA6-BE6A-772CCE5CF3A5}" dt="2024-10-10T05:08:22.895" v="4719"/>
          <ac:spMkLst>
            <pc:docMk/>
            <pc:sldMk cId="0" sldId="256"/>
            <ac:spMk id="22" creationId="{DD0A6B5A-5A7B-DE41-D083-8B3FE3681287}"/>
          </ac:spMkLst>
        </pc:spChg>
        <pc:spChg chg="mod">
          <ac:chgData name="Sarupa Debnath" userId="736583f8-5582-46dc-974d-14eddddf2618" providerId="ADAL" clId="{FDBFBC5F-25A6-4AA6-BE6A-772CCE5CF3A5}" dt="2024-10-10T05:08:22.895" v="4719"/>
          <ac:spMkLst>
            <pc:docMk/>
            <pc:sldMk cId="0" sldId="256"/>
            <ac:spMk id="23" creationId="{EA6C8497-91D0-09F2-59E7-987E937D5926}"/>
          </ac:spMkLst>
        </pc:spChg>
        <pc:spChg chg="mod">
          <ac:chgData name="Sarupa Debnath" userId="736583f8-5582-46dc-974d-14eddddf2618" providerId="ADAL" clId="{FDBFBC5F-25A6-4AA6-BE6A-772CCE5CF3A5}" dt="2024-10-10T05:08:22.895" v="4719"/>
          <ac:spMkLst>
            <pc:docMk/>
            <pc:sldMk cId="0" sldId="256"/>
            <ac:spMk id="24" creationId="{A9ABCF31-0E6B-D5A3-A4EF-49B897CFA0E3}"/>
          </ac:spMkLst>
        </pc:spChg>
        <pc:spChg chg="mod">
          <ac:chgData name="Sarupa Debnath" userId="736583f8-5582-46dc-974d-14eddddf2618" providerId="ADAL" clId="{FDBFBC5F-25A6-4AA6-BE6A-772CCE5CF3A5}" dt="2024-10-10T05:08:22.895" v="4719"/>
          <ac:spMkLst>
            <pc:docMk/>
            <pc:sldMk cId="0" sldId="256"/>
            <ac:spMk id="25" creationId="{1A712FA0-E13A-E7C0-AE8A-2629D3A2770B}"/>
          </ac:spMkLst>
        </pc:spChg>
        <pc:spChg chg="mod">
          <ac:chgData name="Sarupa Debnath" userId="736583f8-5582-46dc-974d-14eddddf2618" providerId="ADAL" clId="{FDBFBC5F-25A6-4AA6-BE6A-772CCE5CF3A5}" dt="2024-10-10T05:08:22.895" v="4719"/>
          <ac:spMkLst>
            <pc:docMk/>
            <pc:sldMk cId="0" sldId="256"/>
            <ac:spMk id="26" creationId="{B053411A-AFD9-0C77-EF64-45C98A48E7A4}"/>
          </ac:spMkLst>
        </pc:spChg>
        <pc:spChg chg="mod">
          <ac:chgData name="Sarupa Debnath" userId="736583f8-5582-46dc-974d-14eddddf2618" providerId="ADAL" clId="{FDBFBC5F-25A6-4AA6-BE6A-772CCE5CF3A5}" dt="2024-10-10T05:08:22.895" v="4719"/>
          <ac:spMkLst>
            <pc:docMk/>
            <pc:sldMk cId="0" sldId="256"/>
            <ac:spMk id="27" creationId="{590D4642-4AC6-CA89-EBB9-4E264206A302}"/>
          </ac:spMkLst>
        </pc:spChg>
        <pc:spChg chg="mod">
          <ac:chgData name="Sarupa Debnath" userId="736583f8-5582-46dc-974d-14eddddf2618" providerId="ADAL" clId="{FDBFBC5F-25A6-4AA6-BE6A-772CCE5CF3A5}" dt="2024-10-10T05:08:22.895" v="4719"/>
          <ac:spMkLst>
            <pc:docMk/>
            <pc:sldMk cId="0" sldId="256"/>
            <ac:spMk id="28" creationId="{FB2F1C4C-6BF8-9DA3-4023-872DD73B618D}"/>
          </ac:spMkLst>
        </pc:spChg>
        <pc:spChg chg="mod">
          <ac:chgData name="Sarupa Debnath" userId="736583f8-5582-46dc-974d-14eddddf2618" providerId="ADAL" clId="{FDBFBC5F-25A6-4AA6-BE6A-772CCE5CF3A5}" dt="2024-10-10T05:08:22.895" v="4719"/>
          <ac:spMkLst>
            <pc:docMk/>
            <pc:sldMk cId="0" sldId="256"/>
            <ac:spMk id="29" creationId="{9F0589F5-1211-334E-F959-BAEB9228449F}"/>
          </ac:spMkLst>
        </pc:spChg>
        <pc:spChg chg="mod">
          <ac:chgData name="Sarupa Debnath" userId="736583f8-5582-46dc-974d-14eddddf2618" providerId="ADAL" clId="{FDBFBC5F-25A6-4AA6-BE6A-772CCE5CF3A5}" dt="2024-10-10T05:08:22.895" v="4719"/>
          <ac:spMkLst>
            <pc:docMk/>
            <pc:sldMk cId="0" sldId="256"/>
            <ac:spMk id="30" creationId="{5BA7EE8F-0030-6626-0BEC-01D9CF269211}"/>
          </ac:spMkLst>
        </pc:spChg>
        <pc:spChg chg="mod">
          <ac:chgData name="Sarupa Debnath" userId="736583f8-5582-46dc-974d-14eddddf2618" providerId="ADAL" clId="{FDBFBC5F-25A6-4AA6-BE6A-772CCE5CF3A5}" dt="2024-10-10T05:08:22.895" v="4719"/>
          <ac:spMkLst>
            <pc:docMk/>
            <pc:sldMk cId="0" sldId="256"/>
            <ac:spMk id="31" creationId="{D64312F6-AD0D-EAA6-D14F-0710FF3CB9B7}"/>
          </ac:spMkLst>
        </pc:spChg>
        <pc:spChg chg="mod">
          <ac:chgData name="Sarupa Debnath" userId="736583f8-5582-46dc-974d-14eddddf2618" providerId="ADAL" clId="{FDBFBC5F-25A6-4AA6-BE6A-772CCE5CF3A5}" dt="2024-10-10T05:08:22.895" v="4719"/>
          <ac:spMkLst>
            <pc:docMk/>
            <pc:sldMk cId="0" sldId="256"/>
            <ac:spMk id="32" creationId="{4D9A2536-B7DA-5D34-69FA-E83639539135}"/>
          </ac:spMkLst>
        </pc:spChg>
        <pc:spChg chg="mod">
          <ac:chgData name="Sarupa Debnath" userId="736583f8-5582-46dc-974d-14eddddf2618" providerId="ADAL" clId="{FDBFBC5F-25A6-4AA6-BE6A-772CCE5CF3A5}" dt="2024-10-10T05:08:22.895" v="4719"/>
          <ac:spMkLst>
            <pc:docMk/>
            <pc:sldMk cId="0" sldId="256"/>
            <ac:spMk id="33" creationId="{F93CBDD3-A833-1AC6-8F5F-70995A05E3A8}"/>
          </ac:spMkLst>
        </pc:spChg>
        <pc:spChg chg="mod">
          <ac:chgData name="Sarupa Debnath" userId="736583f8-5582-46dc-974d-14eddddf2618" providerId="ADAL" clId="{FDBFBC5F-25A6-4AA6-BE6A-772CCE5CF3A5}" dt="2024-10-10T05:08:22.895" v="4719"/>
          <ac:spMkLst>
            <pc:docMk/>
            <pc:sldMk cId="0" sldId="256"/>
            <ac:spMk id="34" creationId="{440B90E9-DEF6-5D73-3D84-8D69B28A3FEB}"/>
          </ac:spMkLst>
        </pc:spChg>
        <pc:spChg chg="mod">
          <ac:chgData name="Sarupa Debnath" userId="736583f8-5582-46dc-974d-14eddddf2618" providerId="ADAL" clId="{FDBFBC5F-25A6-4AA6-BE6A-772CCE5CF3A5}" dt="2024-10-10T05:08:22.895" v="4719"/>
          <ac:spMkLst>
            <pc:docMk/>
            <pc:sldMk cId="0" sldId="256"/>
            <ac:spMk id="35" creationId="{0028AED4-5C5A-BEAF-06D8-A7B627C46E54}"/>
          </ac:spMkLst>
        </pc:spChg>
        <pc:spChg chg="mod">
          <ac:chgData name="Sarupa Debnath" userId="736583f8-5582-46dc-974d-14eddddf2618" providerId="ADAL" clId="{FDBFBC5F-25A6-4AA6-BE6A-772CCE5CF3A5}" dt="2024-10-10T05:08:22.895" v="4719"/>
          <ac:spMkLst>
            <pc:docMk/>
            <pc:sldMk cId="0" sldId="256"/>
            <ac:spMk id="36" creationId="{86D7F3B7-A15D-5C7E-FAEC-725C12ECB372}"/>
          </ac:spMkLst>
        </pc:spChg>
        <pc:spChg chg="mod">
          <ac:chgData name="Sarupa Debnath" userId="736583f8-5582-46dc-974d-14eddddf2618" providerId="ADAL" clId="{FDBFBC5F-25A6-4AA6-BE6A-772CCE5CF3A5}" dt="2024-10-10T05:08:22.895" v="4719"/>
          <ac:spMkLst>
            <pc:docMk/>
            <pc:sldMk cId="0" sldId="256"/>
            <ac:spMk id="37" creationId="{46382C96-8289-A325-E09C-E1E7AFA11A79}"/>
          </ac:spMkLst>
        </pc:spChg>
        <pc:spChg chg="mod">
          <ac:chgData name="Sarupa Debnath" userId="736583f8-5582-46dc-974d-14eddddf2618" providerId="ADAL" clId="{FDBFBC5F-25A6-4AA6-BE6A-772CCE5CF3A5}" dt="2024-10-10T05:08:22.895" v="4719"/>
          <ac:spMkLst>
            <pc:docMk/>
            <pc:sldMk cId="0" sldId="256"/>
            <ac:spMk id="38" creationId="{41783BDF-6FFD-CF90-C809-7F461BF99656}"/>
          </ac:spMkLst>
        </pc:spChg>
        <pc:spChg chg="mod">
          <ac:chgData name="Sarupa Debnath" userId="736583f8-5582-46dc-974d-14eddddf2618" providerId="ADAL" clId="{FDBFBC5F-25A6-4AA6-BE6A-772CCE5CF3A5}" dt="2024-10-10T05:08:22.895" v="4719"/>
          <ac:spMkLst>
            <pc:docMk/>
            <pc:sldMk cId="0" sldId="256"/>
            <ac:spMk id="39" creationId="{85FC9EE6-49F5-03D2-92B3-C6E73AE2FDBE}"/>
          </ac:spMkLst>
        </pc:spChg>
        <pc:spChg chg="mod">
          <ac:chgData name="Sarupa Debnath" userId="736583f8-5582-46dc-974d-14eddddf2618" providerId="ADAL" clId="{FDBFBC5F-25A6-4AA6-BE6A-772CCE5CF3A5}" dt="2024-10-10T05:08:22.895" v="4719"/>
          <ac:spMkLst>
            <pc:docMk/>
            <pc:sldMk cId="0" sldId="256"/>
            <ac:spMk id="40" creationId="{D63A26AB-EFCD-1554-158E-0A694B279702}"/>
          </ac:spMkLst>
        </pc:spChg>
        <pc:spChg chg="mod">
          <ac:chgData name="Sarupa Debnath" userId="736583f8-5582-46dc-974d-14eddddf2618" providerId="ADAL" clId="{FDBFBC5F-25A6-4AA6-BE6A-772CCE5CF3A5}" dt="2024-10-10T05:08:22.895" v="4719"/>
          <ac:spMkLst>
            <pc:docMk/>
            <pc:sldMk cId="0" sldId="256"/>
            <ac:spMk id="41" creationId="{4200C007-338F-EBC5-0B03-C5ED0AEDAF7E}"/>
          </ac:spMkLst>
        </pc:spChg>
        <pc:spChg chg="mod">
          <ac:chgData name="Sarupa Debnath" userId="736583f8-5582-46dc-974d-14eddddf2618" providerId="ADAL" clId="{FDBFBC5F-25A6-4AA6-BE6A-772CCE5CF3A5}" dt="2024-10-10T05:08:22.895" v="4719"/>
          <ac:spMkLst>
            <pc:docMk/>
            <pc:sldMk cId="0" sldId="256"/>
            <ac:spMk id="42" creationId="{70696921-1573-72D1-D439-F7BCD202A524}"/>
          </ac:spMkLst>
        </pc:spChg>
        <pc:spChg chg="mod">
          <ac:chgData name="Sarupa Debnath" userId="736583f8-5582-46dc-974d-14eddddf2618" providerId="ADAL" clId="{FDBFBC5F-25A6-4AA6-BE6A-772CCE5CF3A5}" dt="2024-10-10T05:08:22.895" v="4719"/>
          <ac:spMkLst>
            <pc:docMk/>
            <pc:sldMk cId="0" sldId="256"/>
            <ac:spMk id="43" creationId="{1F505952-CD67-8D40-FCEC-517C769C4839}"/>
          </ac:spMkLst>
        </pc:spChg>
        <pc:spChg chg="mod">
          <ac:chgData name="Sarupa Debnath" userId="736583f8-5582-46dc-974d-14eddddf2618" providerId="ADAL" clId="{FDBFBC5F-25A6-4AA6-BE6A-772CCE5CF3A5}" dt="2024-10-10T05:08:22.895" v="4719"/>
          <ac:spMkLst>
            <pc:docMk/>
            <pc:sldMk cId="0" sldId="256"/>
            <ac:spMk id="44" creationId="{2FA44B0C-DF36-4DD1-5D18-F5665DE5093B}"/>
          </ac:spMkLst>
        </pc:spChg>
        <pc:spChg chg="mod">
          <ac:chgData name="Sarupa Debnath" userId="736583f8-5582-46dc-974d-14eddddf2618" providerId="ADAL" clId="{FDBFBC5F-25A6-4AA6-BE6A-772CCE5CF3A5}" dt="2024-10-10T05:08:22.895" v="4719"/>
          <ac:spMkLst>
            <pc:docMk/>
            <pc:sldMk cId="0" sldId="256"/>
            <ac:spMk id="45" creationId="{AB044C81-4258-AF5E-AB34-D0A91FD0F8B7}"/>
          </ac:spMkLst>
        </pc:spChg>
        <pc:spChg chg="mod">
          <ac:chgData name="Sarupa Debnath" userId="736583f8-5582-46dc-974d-14eddddf2618" providerId="ADAL" clId="{FDBFBC5F-25A6-4AA6-BE6A-772CCE5CF3A5}" dt="2024-10-10T05:08:22.895" v="4719"/>
          <ac:spMkLst>
            <pc:docMk/>
            <pc:sldMk cId="0" sldId="256"/>
            <ac:spMk id="46" creationId="{C1DE1D6E-107E-6072-F2D2-F686E8BDD6E3}"/>
          </ac:spMkLst>
        </pc:spChg>
        <pc:spChg chg="mod">
          <ac:chgData name="Sarupa Debnath" userId="736583f8-5582-46dc-974d-14eddddf2618" providerId="ADAL" clId="{FDBFBC5F-25A6-4AA6-BE6A-772CCE5CF3A5}" dt="2024-10-10T05:08:22.895" v="4719"/>
          <ac:spMkLst>
            <pc:docMk/>
            <pc:sldMk cId="0" sldId="256"/>
            <ac:spMk id="47" creationId="{01BF4348-141C-8C68-1248-D7F1A2E414E4}"/>
          </ac:spMkLst>
        </pc:spChg>
        <pc:spChg chg="mod">
          <ac:chgData name="Sarupa Debnath" userId="736583f8-5582-46dc-974d-14eddddf2618" providerId="ADAL" clId="{FDBFBC5F-25A6-4AA6-BE6A-772CCE5CF3A5}" dt="2024-10-10T05:08:22.895" v="4719"/>
          <ac:spMkLst>
            <pc:docMk/>
            <pc:sldMk cId="0" sldId="256"/>
            <ac:spMk id="48" creationId="{5BCA8F02-A497-637F-AA85-A065B5C716E8}"/>
          </ac:spMkLst>
        </pc:spChg>
        <pc:spChg chg="mod">
          <ac:chgData name="Sarupa Debnath" userId="736583f8-5582-46dc-974d-14eddddf2618" providerId="ADAL" clId="{FDBFBC5F-25A6-4AA6-BE6A-772CCE5CF3A5}" dt="2024-10-10T05:08:22.895" v="4719"/>
          <ac:spMkLst>
            <pc:docMk/>
            <pc:sldMk cId="0" sldId="256"/>
            <ac:spMk id="49" creationId="{4F406267-3109-B69F-B34C-E903A888480A}"/>
          </ac:spMkLst>
        </pc:spChg>
        <pc:spChg chg="mod">
          <ac:chgData name="Sarupa Debnath" userId="736583f8-5582-46dc-974d-14eddddf2618" providerId="ADAL" clId="{FDBFBC5F-25A6-4AA6-BE6A-772CCE5CF3A5}" dt="2024-10-10T05:08:22.895" v="4719"/>
          <ac:spMkLst>
            <pc:docMk/>
            <pc:sldMk cId="0" sldId="256"/>
            <ac:spMk id="50" creationId="{E7F1F836-5D96-019E-CA80-B483F539CD4E}"/>
          </ac:spMkLst>
        </pc:spChg>
        <pc:spChg chg="mod">
          <ac:chgData name="Sarupa Debnath" userId="736583f8-5582-46dc-974d-14eddddf2618" providerId="ADAL" clId="{FDBFBC5F-25A6-4AA6-BE6A-772CCE5CF3A5}" dt="2024-10-10T05:08:22.895" v="4719"/>
          <ac:spMkLst>
            <pc:docMk/>
            <pc:sldMk cId="0" sldId="256"/>
            <ac:spMk id="51" creationId="{3038B6CF-7B37-D56C-FA68-E93D6F586256}"/>
          </ac:spMkLst>
        </pc:spChg>
        <pc:spChg chg="mod">
          <ac:chgData name="Sarupa Debnath" userId="736583f8-5582-46dc-974d-14eddddf2618" providerId="ADAL" clId="{FDBFBC5F-25A6-4AA6-BE6A-772CCE5CF3A5}" dt="2024-10-10T05:08:22.895" v="4719"/>
          <ac:spMkLst>
            <pc:docMk/>
            <pc:sldMk cId="0" sldId="256"/>
            <ac:spMk id="52" creationId="{BE019360-4F0F-8114-E97E-5244A768158F}"/>
          </ac:spMkLst>
        </pc:spChg>
        <pc:spChg chg="mod">
          <ac:chgData name="Sarupa Debnath" userId="736583f8-5582-46dc-974d-14eddddf2618" providerId="ADAL" clId="{FDBFBC5F-25A6-4AA6-BE6A-772CCE5CF3A5}" dt="2024-10-10T05:08:22.895" v="4719"/>
          <ac:spMkLst>
            <pc:docMk/>
            <pc:sldMk cId="0" sldId="256"/>
            <ac:spMk id="53" creationId="{6DF09D68-3017-A235-7920-CFECA3E7B963}"/>
          </ac:spMkLst>
        </pc:spChg>
        <pc:spChg chg="mod">
          <ac:chgData name="Sarupa Debnath" userId="736583f8-5582-46dc-974d-14eddddf2618" providerId="ADAL" clId="{FDBFBC5F-25A6-4AA6-BE6A-772CCE5CF3A5}" dt="2024-10-10T05:08:22.895" v="4719"/>
          <ac:spMkLst>
            <pc:docMk/>
            <pc:sldMk cId="0" sldId="256"/>
            <ac:spMk id="54" creationId="{C74C476A-2DB3-0041-0601-A0673DFC1F24}"/>
          </ac:spMkLst>
        </pc:spChg>
        <pc:spChg chg="mod">
          <ac:chgData name="Sarupa Debnath" userId="736583f8-5582-46dc-974d-14eddddf2618" providerId="ADAL" clId="{FDBFBC5F-25A6-4AA6-BE6A-772CCE5CF3A5}" dt="2024-10-10T05:08:22.895" v="4719"/>
          <ac:spMkLst>
            <pc:docMk/>
            <pc:sldMk cId="0" sldId="256"/>
            <ac:spMk id="55" creationId="{0BCDE837-3CDA-CFF5-E5C8-D4370B6E17E3}"/>
          </ac:spMkLst>
        </pc:spChg>
        <pc:spChg chg="mod">
          <ac:chgData name="Sarupa Debnath" userId="736583f8-5582-46dc-974d-14eddddf2618" providerId="ADAL" clId="{FDBFBC5F-25A6-4AA6-BE6A-772CCE5CF3A5}" dt="2024-10-10T05:08:22.895" v="4719"/>
          <ac:spMkLst>
            <pc:docMk/>
            <pc:sldMk cId="0" sldId="256"/>
            <ac:spMk id="56" creationId="{C4FA7E16-9796-C1A7-DDA8-33403793F691}"/>
          </ac:spMkLst>
        </pc:spChg>
        <pc:spChg chg="mod">
          <ac:chgData name="Sarupa Debnath" userId="736583f8-5582-46dc-974d-14eddddf2618" providerId="ADAL" clId="{FDBFBC5F-25A6-4AA6-BE6A-772CCE5CF3A5}" dt="2024-10-10T05:08:22.895" v="4719"/>
          <ac:spMkLst>
            <pc:docMk/>
            <pc:sldMk cId="0" sldId="256"/>
            <ac:spMk id="57" creationId="{D5E8E486-0C09-9BD5-96A9-47D69B66D6A0}"/>
          </ac:spMkLst>
        </pc:spChg>
        <pc:spChg chg="mod">
          <ac:chgData name="Sarupa Debnath" userId="736583f8-5582-46dc-974d-14eddddf2618" providerId="ADAL" clId="{FDBFBC5F-25A6-4AA6-BE6A-772CCE5CF3A5}" dt="2024-10-10T05:08:22.895" v="4719"/>
          <ac:spMkLst>
            <pc:docMk/>
            <pc:sldMk cId="0" sldId="256"/>
            <ac:spMk id="58" creationId="{A7B98AC1-203F-2487-14A4-3B5186BBFECF}"/>
          </ac:spMkLst>
        </pc:spChg>
        <pc:spChg chg="mod">
          <ac:chgData name="Sarupa Debnath" userId="736583f8-5582-46dc-974d-14eddddf2618" providerId="ADAL" clId="{FDBFBC5F-25A6-4AA6-BE6A-772CCE5CF3A5}" dt="2024-10-10T05:08:22.895" v="4719"/>
          <ac:spMkLst>
            <pc:docMk/>
            <pc:sldMk cId="0" sldId="256"/>
            <ac:spMk id="59" creationId="{1EEDD3DA-9C1D-65ED-F5E6-E2176F5DB888}"/>
          </ac:spMkLst>
        </pc:spChg>
        <pc:spChg chg="mod">
          <ac:chgData name="Sarupa Debnath" userId="736583f8-5582-46dc-974d-14eddddf2618" providerId="ADAL" clId="{FDBFBC5F-25A6-4AA6-BE6A-772CCE5CF3A5}" dt="2024-10-10T05:08:22.895" v="4719"/>
          <ac:spMkLst>
            <pc:docMk/>
            <pc:sldMk cId="0" sldId="256"/>
            <ac:spMk id="60" creationId="{02036D40-8DF9-16FA-2BEA-87712305F4B5}"/>
          </ac:spMkLst>
        </pc:spChg>
        <pc:spChg chg="mod">
          <ac:chgData name="Sarupa Debnath" userId="736583f8-5582-46dc-974d-14eddddf2618" providerId="ADAL" clId="{FDBFBC5F-25A6-4AA6-BE6A-772CCE5CF3A5}" dt="2024-10-10T05:08:22.895" v="4719"/>
          <ac:spMkLst>
            <pc:docMk/>
            <pc:sldMk cId="0" sldId="256"/>
            <ac:spMk id="61" creationId="{8A1D60DB-3FDA-12D0-FFE5-88578EAD46E8}"/>
          </ac:spMkLst>
        </pc:spChg>
        <pc:spChg chg="mod">
          <ac:chgData name="Sarupa Debnath" userId="736583f8-5582-46dc-974d-14eddddf2618" providerId="ADAL" clId="{FDBFBC5F-25A6-4AA6-BE6A-772CCE5CF3A5}" dt="2024-10-10T05:08:22.895" v="4719"/>
          <ac:spMkLst>
            <pc:docMk/>
            <pc:sldMk cId="0" sldId="256"/>
            <ac:spMk id="62" creationId="{2BFA5DDE-0E44-97D1-654C-C8AE15E09C6F}"/>
          </ac:spMkLst>
        </pc:spChg>
        <pc:spChg chg="mod">
          <ac:chgData name="Sarupa Debnath" userId="736583f8-5582-46dc-974d-14eddddf2618" providerId="ADAL" clId="{FDBFBC5F-25A6-4AA6-BE6A-772CCE5CF3A5}" dt="2024-10-10T05:08:22.895" v="4719"/>
          <ac:spMkLst>
            <pc:docMk/>
            <pc:sldMk cId="0" sldId="256"/>
            <ac:spMk id="63" creationId="{6D56B594-9B06-D4E9-61B3-7355EB31907F}"/>
          </ac:spMkLst>
        </pc:spChg>
        <pc:spChg chg="mod">
          <ac:chgData name="Sarupa Debnath" userId="736583f8-5582-46dc-974d-14eddddf2618" providerId="ADAL" clId="{FDBFBC5F-25A6-4AA6-BE6A-772CCE5CF3A5}" dt="2024-10-10T05:08:22.895" v="4719"/>
          <ac:spMkLst>
            <pc:docMk/>
            <pc:sldMk cId="0" sldId="256"/>
            <ac:spMk id="2048" creationId="{D35BE590-131B-DA77-259C-6F6DD5148BF1}"/>
          </ac:spMkLst>
        </pc:spChg>
        <pc:spChg chg="mod">
          <ac:chgData name="Sarupa Debnath" userId="736583f8-5582-46dc-974d-14eddddf2618" providerId="ADAL" clId="{FDBFBC5F-25A6-4AA6-BE6A-772CCE5CF3A5}" dt="2024-10-10T05:08:22.895" v="4719"/>
          <ac:spMkLst>
            <pc:docMk/>
            <pc:sldMk cId="0" sldId="256"/>
            <ac:spMk id="2049" creationId="{E68DD69A-4415-5227-7BFB-43108C5D4D82}"/>
          </ac:spMkLst>
        </pc:spChg>
        <pc:spChg chg="mod">
          <ac:chgData name="Sarupa Debnath" userId="736583f8-5582-46dc-974d-14eddddf2618" providerId="ADAL" clId="{FDBFBC5F-25A6-4AA6-BE6A-772CCE5CF3A5}" dt="2024-10-10T05:08:22.895" v="4719"/>
          <ac:spMkLst>
            <pc:docMk/>
            <pc:sldMk cId="0" sldId="256"/>
            <ac:spMk id="2051" creationId="{C78ABE72-FE8F-E9CD-3C82-763C7335D3C0}"/>
          </ac:spMkLst>
        </pc:spChg>
        <pc:spChg chg="mod">
          <ac:chgData name="Sarupa Debnath" userId="736583f8-5582-46dc-974d-14eddddf2618" providerId="ADAL" clId="{FDBFBC5F-25A6-4AA6-BE6A-772CCE5CF3A5}" dt="2024-10-10T05:08:22.895" v="4719"/>
          <ac:spMkLst>
            <pc:docMk/>
            <pc:sldMk cId="0" sldId="256"/>
            <ac:spMk id="2053" creationId="{DD24DCB1-B86E-1F00-E6D0-56545938EAD4}"/>
          </ac:spMkLst>
        </pc:spChg>
        <pc:spChg chg="mod">
          <ac:chgData name="Sarupa Debnath" userId="736583f8-5582-46dc-974d-14eddddf2618" providerId="ADAL" clId="{FDBFBC5F-25A6-4AA6-BE6A-772CCE5CF3A5}" dt="2024-10-10T05:08:22.895" v="4719"/>
          <ac:spMkLst>
            <pc:docMk/>
            <pc:sldMk cId="0" sldId="256"/>
            <ac:spMk id="2055" creationId="{F8B3355C-0F72-AD48-4E9B-45A033429EC7}"/>
          </ac:spMkLst>
        </pc:spChg>
        <pc:spChg chg="mod">
          <ac:chgData name="Sarupa Debnath" userId="736583f8-5582-46dc-974d-14eddddf2618" providerId="ADAL" clId="{FDBFBC5F-25A6-4AA6-BE6A-772CCE5CF3A5}" dt="2024-10-10T05:08:22.895" v="4719"/>
          <ac:spMkLst>
            <pc:docMk/>
            <pc:sldMk cId="0" sldId="256"/>
            <ac:spMk id="2056" creationId="{CB12FC92-3B7A-C140-8418-E70B011C669F}"/>
          </ac:spMkLst>
        </pc:spChg>
        <pc:spChg chg="mod">
          <ac:chgData name="Sarupa Debnath" userId="736583f8-5582-46dc-974d-14eddddf2618" providerId="ADAL" clId="{FDBFBC5F-25A6-4AA6-BE6A-772CCE5CF3A5}" dt="2024-10-10T05:08:22.895" v="4719"/>
          <ac:spMkLst>
            <pc:docMk/>
            <pc:sldMk cId="0" sldId="256"/>
            <ac:spMk id="2057" creationId="{F5A1A764-57F4-7458-85C7-1D9E74FBEF4C}"/>
          </ac:spMkLst>
        </pc:spChg>
        <pc:spChg chg="mod">
          <ac:chgData name="Sarupa Debnath" userId="736583f8-5582-46dc-974d-14eddddf2618" providerId="ADAL" clId="{FDBFBC5F-25A6-4AA6-BE6A-772CCE5CF3A5}" dt="2024-10-10T05:08:22.895" v="4719"/>
          <ac:spMkLst>
            <pc:docMk/>
            <pc:sldMk cId="0" sldId="256"/>
            <ac:spMk id="2058" creationId="{568AB171-814B-60CD-5FE4-FE1E4A4D6132}"/>
          </ac:spMkLst>
        </pc:spChg>
        <pc:spChg chg="mod">
          <ac:chgData name="Sarupa Debnath" userId="736583f8-5582-46dc-974d-14eddddf2618" providerId="ADAL" clId="{FDBFBC5F-25A6-4AA6-BE6A-772CCE5CF3A5}" dt="2024-10-10T05:08:22.895" v="4719"/>
          <ac:spMkLst>
            <pc:docMk/>
            <pc:sldMk cId="0" sldId="256"/>
            <ac:spMk id="2059" creationId="{EF05D6B2-FC95-F2DA-F687-98A973F09BF8}"/>
          </ac:spMkLst>
        </pc:spChg>
        <pc:spChg chg="mod">
          <ac:chgData name="Sarupa Debnath" userId="736583f8-5582-46dc-974d-14eddddf2618" providerId="ADAL" clId="{FDBFBC5F-25A6-4AA6-BE6A-772CCE5CF3A5}" dt="2024-10-10T05:08:22.895" v="4719"/>
          <ac:spMkLst>
            <pc:docMk/>
            <pc:sldMk cId="0" sldId="256"/>
            <ac:spMk id="2060" creationId="{9645BCC6-3834-E261-6D2B-A0F25475B139}"/>
          </ac:spMkLst>
        </pc:spChg>
        <pc:spChg chg="mod">
          <ac:chgData name="Sarupa Debnath" userId="736583f8-5582-46dc-974d-14eddddf2618" providerId="ADAL" clId="{FDBFBC5F-25A6-4AA6-BE6A-772CCE5CF3A5}" dt="2024-10-10T05:08:22.895" v="4719"/>
          <ac:spMkLst>
            <pc:docMk/>
            <pc:sldMk cId="0" sldId="256"/>
            <ac:spMk id="2061" creationId="{04B14DCD-5A7D-E4F9-CF86-44A27A074C07}"/>
          </ac:spMkLst>
        </pc:spChg>
        <pc:spChg chg="mod">
          <ac:chgData name="Sarupa Debnath" userId="736583f8-5582-46dc-974d-14eddddf2618" providerId="ADAL" clId="{FDBFBC5F-25A6-4AA6-BE6A-772CCE5CF3A5}" dt="2024-10-10T05:08:22.895" v="4719"/>
          <ac:spMkLst>
            <pc:docMk/>
            <pc:sldMk cId="0" sldId="256"/>
            <ac:spMk id="2062" creationId="{243368B1-2991-BA8C-0332-5FCAA9771EEC}"/>
          </ac:spMkLst>
        </pc:spChg>
        <pc:spChg chg="mod">
          <ac:chgData name="Sarupa Debnath" userId="736583f8-5582-46dc-974d-14eddddf2618" providerId="ADAL" clId="{FDBFBC5F-25A6-4AA6-BE6A-772CCE5CF3A5}" dt="2024-10-10T05:08:22.895" v="4719"/>
          <ac:spMkLst>
            <pc:docMk/>
            <pc:sldMk cId="0" sldId="256"/>
            <ac:spMk id="2063" creationId="{BC992D16-81DE-7923-9B77-52F146A2A2E6}"/>
          </ac:spMkLst>
        </pc:spChg>
        <pc:spChg chg="mod">
          <ac:chgData name="Sarupa Debnath" userId="736583f8-5582-46dc-974d-14eddddf2618" providerId="ADAL" clId="{FDBFBC5F-25A6-4AA6-BE6A-772CCE5CF3A5}" dt="2024-10-10T05:08:22.895" v="4719"/>
          <ac:spMkLst>
            <pc:docMk/>
            <pc:sldMk cId="0" sldId="256"/>
            <ac:spMk id="2064" creationId="{8FF31F56-C159-2296-8B21-CAA3387EF69C}"/>
          </ac:spMkLst>
        </pc:spChg>
        <pc:spChg chg="mod">
          <ac:chgData name="Sarupa Debnath" userId="736583f8-5582-46dc-974d-14eddddf2618" providerId="ADAL" clId="{FDBFBC5F-25A6-4AA6-BE6A-772CCE5CF3A5}" dt="2024-10-10T05:08:22.895" v="4719"/>
          <ac:spMkLst>
            <pc:docMk/>
            <pc:sldMk cId="0" sldId="256"/>
            <ac:spMk id="2065" creationId="{18DA539D-25AA-0D90-569D-34E8E898419D}"/>
          </ac:spMkLst>
        </pc:spChg>
        <pc:spChg chg="mod">
          <ac:chgData name="Sarupa Debnath" userId="736583f8-5582-46dc-974d-14eddddf2618" providerId="ADAL" clId="{FDBFBC5F-25A6-4AA6-BE6A-772CCE5CF3A5}" dt="2024-10-10T05:08:22.895" v="4719"/>
          <ac:spMkLst>
            <pc:docMk/>
            <pc:sldMk cId="0" sldId="256"/>
            <ac:spMk id="2066" creationId="{6CCE5541-C7C6-699B-870A-D201677C8650}"/>
          </ac:spMkLst>
        </pc:spChg>
        <pc:spChg chg="mod">
          <ac:chgData name="Sarupa Debnath" userId="736583f8-5582-46dc-974d-14eddddf2618" providerId="ADAL" clId="{FDBFBC5F-25A6-4AA6-BE6A-772CCE5CF3A5}" dt="2024-10-10T05:08:22.895" v="4719"/>
          <ac:spMkLst>
            <pc:docMk/>
            <pc:sldMk cId="0" sldId="256"/>
            <ac:spMk id="2067" creationId="{83647DD0-F90F-FF28-2A6A-39C039A5E767}"/>
          </ac:spMkLst>
        </pc:spChg>
        <pc:spChg chg="mod">
          <ac:chgData name="Sarupa Debnath" userId="736583f8-5582-46dc-974d-14eddddf2618" providerId="ADAL" clId="{FDBFBC5F-25A6-4AA6-BE6A-772CCE5CF3A5}" dt="2024-10-10T05:08:22.895" v="4719"/>
          <ac:spMkLst>
            <pc:docMk/>
            <pc:sldMk cId="0" sldId="256"/>
            <ac:spMk id="2068" creationId="{801B7C7B-3CA8-F264-5A6B-DD7AEAC57063}"/>
          </ac:spMkLst>
        </pc:spChg>
        <pc:spChg chg="mod">
          <ac:chgData name="Sarupa Debnath" userId="736583f8-5582-46dc-974d-14eddddf2618" providerId="ADAL" clId="{FDBFBC5F-25A6-4AA6-BE6A-772CCE5CF3A5}" dt="2024-10-10T05:08:22.895" v="4719"/>
          <ac:spMkLst>
            <pc:docMk/>
            <pc:sldMk cId="0" sldId="256"/>
            <ac:spMk id="2069" creationId="{89A66700-75D6-5471-4B8A-3331382CA4BA}"/>
          </ac:spMkLst>
        </pc:spChg>
        <pc:spChg chg="mod">
          <ac:chgData name="Sarupa Debnath" userId="736583f8-5582-46dc-974d-14eddddf2618" providerId="ADAL" clId="{FDBFBC5F-25A6-4AA6-BE6A-772CCE5CF3A5}" dt="2024-10-10T05:08:22.895" v="4719"/>
          <ac:spMkLst>
            <pc:docMk/>
            <pc:sldMk cId="0" sldId="256"/>
            <ac:spMk id="2070" creationId="{C20E1AED-B0FB-A52B-E326-4462A0AD400C}"/>
          </ac:spMkLst>
        </pc:spChg>
        <pc:spChg chg="mod">
          <ac:chgData name="Sarupa Debnath" userId="736583f8-5582-46dc-974d-14eddddf2618" providerId="ADAL" clId="{FDBFBC5F-25A6-4AA6-BE6A-772CCE5CF3A5}" dt="2024-10-10T05:08:22.895" v="4719"/>
          <ac:spMkLst>
            <pc:docMk/>
            <pc:sldMk cId="0" sldId="256"/>
            <ac:spMk id="2071" creationId="{BDDC5004-C9EC-D059-7B6C-9CC7F28E3A82}"/>
          </ac:spMkLst>
        </pc:spChg>
        <pc:spChg chg="mod">
          <ac:chgData name="Sarupa Debnath" userId="736583f8-5582-46dc-974d-14eddddf2618" providerId="ADAL" clId="{FDBFBC5F-25A6-4AA6-BE6A-772CCE5CF3A5}" dt="2024-10-10T05:08:22.895" v="4719"/>
          <ac:spMkLst>
            <pc:docMk/>
            <pc:sldMk cId="0" sldId="256"/>
            <ac:spMk id="2072" creationId="{5F7E190A-4E6A-22CD-6BD8-FBF048AF9B54}"/>
          </ac:spMkLst>
        </pc:spChg>
        <pc:spChg chg="mod">
          <ac:chgData name="Sarupa Debnath" userId="736583f8-5582-46dc-974d-14eddddf2618" providerId="ADAL" clId="{FDBFBC5F-25A6-4AA6-BE6A-772CCE5CF3A5}" dt="2024-10-10T05:08:22.895" v="4719"/>
          <ac:spMkLst>
            <pc:docMk/>
            <pc:sldMk cId="0" sldId="256"/>
            <ac:spMk id="2073" creationId="{62D77E45-B579-6733-DB01-7F1AC5B8DD5A}"/>
          </ac:spMkLst>
        </pc:spChg>
        <pc:spChg chg="mod">
          <ac:chgData name="Sarupa Debnath" userId="736583f8-5582-46dc-974d-14eddddf2618" providerId="ADAL" clId="{FDBFBC5F-25A6-4AA6-BE6A-772CCE5CF3A5}" dt="2024-10-10T05:08:22.895" v="4719"/>
          <ac:spMkLst>
            <pc:docMk/>
            <pc:sldMk cId="0" sldId="256"/>
            <ac:spMk id="2074" creationId="{D423FB6D-EC66-D27F-170C-EE301B193D69}"/>
          </ac:spMkLst>
        </pc:spChg>
        <pc:spChg chg="mod">
          <ac:chgData name="Sarupa Debnath" userId="736583f8-5582-46dc-974d-14eddddf2618" providerId="ADAL" clId="{FDBFBC5F-25A6-4AA6-BE6A-772CCE5CF3A5}" dt="2024-10-10T05:08:22.895" v="4719"/>
          <ac:spMkLst>
            <pc:docMk/>
            <pc:sldMk cId="0" sldId="256"/>
            <ac:spMk id="2075" creationId="{2C1E8130-D2EE-F179-CCCD-AEEA33021A6C}"/>
          </ac:spMkLst>
        </pc:spChg>
        <pc:spChg chg="mod">
          <ac:chgData name="Sarupa Debnath" userId="736583f8-5582-46dc-974d-14eddddf2618" providerId="ADAL" clId="{FDBFBC5F-25A6-4AA6-BE6A-772CCE5CF3A5}" dt="2024-10-10T05:08:22.895" v="4719"/>
          <ac:spMkLst>
            <pc:docMk/>
            <pc:sldMk cId="0" sldId="256"/>
            <ac:spMk id="2076" creationId="{E53A7960-3669-6B9D-D071-966D7F9844DC}"/>
          </ac:spMkLst>
        </pc:spChg>
        <pc:spChg chg="mod">
          <ac:chgData name="Sarupa Debnath" userId="736583f8-5582-46dc-974d-14eddddf2618" providerId="ADAL" clId="{FDBFBC5F-25A6-4AA6-BE6A-772CCE5CF3A5}" dt="2024-10-10T05:08:22.895" v="4719"/>
          <ac:spMkLst>
            <pc:docMk/>
            <pc:sldMk cId="0" sldId="256"/>
            <ac:spMk id="2077" creationId="{DF22C79D-78BF-3896-30CE-2746BA2F8EBD}"/>
          </ac:spMkLst>
        </pc:spChg>
        <pc:spChg chg="mod">
          <ac:chgData name="Sarupa Debnath" userId="736583f8-5582-46dc-974d-14eddddf2618" providerId="ADAL" clId="{FDBFBC5F-25A6-4AA6-BE6A-772CCE5CF3A5}" dt="2024-10-10T05:08:22.895" v="4719"/>
          <ac:spMkLst>
            <pc:docMk/>
            <pc:sldMk cId="0" sldId="256"/>
            <ac:spMk id="2078" creationId="{DACAF008-0C25-FA3C-641E-DD4B77B618F6}"/>
          </ac:spMkLst>
        </pc:spChg>
        <pc:spChg chg="mod">
          <ac:chgData name="Sarupa Debnath" userId="736583f8-5582-46dc-974d-14eddddf2618" providerId="ADAL" clId="{FDBFBC5F-25A6-4AA6-BE6A-772CCE5CF3A5}" dt="2024-10-10T05:08:22.895" v="4719"/>
          <ac:spMkLst>
            <pc:docMk/>
            <pc:sldMk cId="0" sldId="256"/>
            <ac:spMk id="2079" creationId="{B8A2F57E-4857-57D2-CC98-199B13614328}"/>
          </ac:spMkLst>
        </pc:spChg>
        <pc:spChg chg="mod">
          <ac:chgData name="Sarupa Debnath" userId="736583f8-5582-46dc-974d-14eddddf2618" providerId="ADAL" clId="{FDBFBC5F-25A6-4AA6-BE6A-772CCE5CF3A5}" dt="2024-10-10T05:08:22.895" v="4719"/>
          <ac:spMkLst>
            <pc:docMk/>
            <pc:sldMk cId="0" sldId="256"/>
            <ac:spMk id="2080" creationId="{8A30ABEE-E8F0-C970-1FC6-9EBECC819123}"/>
          </ac:spMkLst>
        </pc:spChg>
        <pc:spChg chg="mod">
          <ac:chgData name="Sarupa Debnath" userId="736583f8-5582-46dc-974d-14eddddf2618" providerId="ADAL" clId="{FDBFBC5F-25A6-4AA6-BE6A-772CCE5CF3A5}" dt="2024-10-10T05:08:22.895" v="4719"/>
          <ac:spMkLst>
            <pc:docMk/>
            <pc:sldMk cId="0" sldId="256"/>
            <ac:spMk id="2081" creationId="{D77AF636-98C4-CFDB-861E-595E16E6AC50}"/>
          </ac:spMkLst>
        </pc:spChg>
        <pc:spChg chg="mod">
          <ac:chgData name="Sarupa Debnath" userId="736583f8-5582-46dc-974d-14eddddf2618" providerId="ADAL" clId="{FDBFBC5F-25A6-4AA6-BE6A-772CCE5CF3A5}" dt="2024-10-10T05:08:22.895" v="4719"/>
          <ac:spMkLst>
            <pc:docMk/>
            <pc:sldMk cId="0" sldId="256"/>
            <ac:spMk id="2082" creationId="{1EE5C558-9C16-986B-4467-68856CAFC980}"/>
          </ac:spMkLst>
        </pc:spChg>
        <pc:spChg chg="mod">
          <ac:chgData name="Sarupa Debnath" userId="736583f8-5582-46dc-974d-14eddddf2618" providerId="ADAL" clId="{FDBFBC5F-25A6-4AA6-BE6A-772CCE5CF3A5}" dt="2024-10-10T05:08:22.895" v="4719"/>
          <ac:spMkLst>
            <pc:docMk/>
            <pc:sldMk cId="0" sldId="256"/>
            <ac:spMk id="2083" creationId="{682A0B46-576A-448A-8014-1A22BA33FE00}"/>
          </ac:spMkLst>
        </pc:spChg>
        <pc:spChg chg="mod">
          <ac:chgData name="Sarupa Debnath" userId="736583f8-5582-46dc-974d-14eddddf2618" providerId="ADAL" clId="{FDBFBC5F-25A6-4AA6-BE6A-772CCE5CF3A5}" dt="2024-10-10T05:08:22.895" v="4719"/>
          <ac:spMkLst>
            <pc:docMk/>
            <pc:sldMk cId="0" sldId="256"/>
            <ac:spMk id="2084" creationId="{A54A57AF-962B-261B-114A-5C3A71B74AB9}"/>
          </ac:spMkLst>
        </pc:spChg>
        <pc:spChg chg="mod">
          <ac:chgData name="Sarupa Debnath" userId="736583f8-5582-46dc-974d-14eddddf2618" providerId="ADAL" clId="{FDBFBC5F-25A6-4AA6-BE6A-772CCE5CF3A5}" dt="2024-10-10T05:08:22.895" v="4719"/>
          <ac:spMkLst>
            <pc:docMk/>
            <pc:sldMk cId="0" sldId="256"/>
            <ac:spMk id="2085" creationId="{E982BE3F-BFD0-AA42-D492-9AC5E4A47CED}"/>
          </ac:spMkLst>
        </pc:spChg>
        <pc:spChg chg="mod">
          <ac:chgData name="Sarupa Debnath" userId="736583f8-5582-46dc-974d-14eddddf2618" providerId="ADAL" clId="{FDBFBC5F-25A6-4AA6-BE6A-772CCE5CF3A5}" dt="2024-10-10T05:08:22.895" v="4719"/>
          <ac:spMkLst>
            <pc:docMk/>
            <pc:sldMk cId="0" sldId="256"/>
            <ac:spMk id="2086" creationId="{D32DC39D-6A5B-07DC-334E-6E956D6370E2}"/>
          </ac:spMkLst>
        </pc:spChg>
        <pc:spChg chg="mod">
          <ac:chgData name="Sarupa Debnath" userId="736583f8-5582-46dc-974d-14eddddf2618" providerId="ADAL" clId="{FDBFBC5F-25A6-4AA6-BE6A-772CCE5CF3A5}" dt="2024-10-10T05:08:22.895" v="4719"/>
          <ac:spMkLst>
            <pc:docMk/>
            <pc:sldMk cId="0" sldId="256"/>
            <ac:spMk id="2087" creationId="{CFEB79A6-3648-1C97-FFC4-26825395D710}"/>
          </ac:spMkLst>
        </pc:spChg>
        <pc:spChg chg="mod">
          <ac:chgData name="Sarupa Debnath" userId="736583f8-5582-46dc-974d-14eddddf2618" providerId="ADAL" clId="{FDBFBC5F-25A6-4AA6-BE6A-772CCE5CF3A5}" dt="2024-10-10T05:08:22.895" v="4719"/>
          <ac:spMkLst>
            <pc:docMk/>
            <pc:sldMk cId="0" sldId="256"/>
            <ac:spMk id="2088" creationId="{3B1191CD-F097-4F4F-CAC7-4ED2AEC6F1AC}"/>
          </ac:spMkLst>
        </pc:spChg>
        <pc:spChg chg="mod">
          <ac:chgData name="Sarupa Debnath" userId="736583f8-5582-46dc-974d-14eddddf2618" providerId="ADAL" clId="{FDBFBC5F-25A6-4AA6-BE6A-772CCE5CF3A5}" dt="2024-10-10T05:08:22.895" v="4719"/>
          <ac:spMkLst>
            <pc:docMk/>
            <pc:sldMk cId="0" sldId="256"/>
            <ac:spMk id="2089" creationId="{BE9A8D3B-9D99-D324-61E1-8AD99861BED7}"/>
          </ac:spMkLst>
        </pc:spChg>
        <pc:spChg chg="mod">
          <ac:chgData name="Sarupa Debnath" userId="736583f8-5582-46dc-974d-14eddddf2618" providerId="ADAL" clId="{FDBFBC5F-25A6-4AA6-BE6A-772CCE5CF3A5}" dt="2024-10-10T05:08:22.895" v="4719"/>
          <ac:spMkLst>
            <pc:docMk/>
            <pc:sldMk cId="0" sldId="256"/>
            <ac:spMk id="2090" creationId="{1398DDC9-4292-1395-05C8-4C4B29DA7AB7}"/>
          </ac:spMkLst>
        </pc:spChg>
        <pc:spChg chg="mod">
          <ac:chgData name="Sarupa Debnath" userId="736583f8-5582-46dc-974d-14eddddf2618" providerId="ADAL" clId="{FDBFBC5F-25A6-4AA6-BE6A-772CCE5CF3A5}" dt="2024-10-10T05:08:22.895" v="4719"/>
          <ac:spMkLst>
            <pc:docMk/>
            <pc:sldMk cId="0" sldId="256"/>
            <ac:spMk id="2091" creationId="{6CBF9250-B690-3B97-9BA1-62878F17ADC1}"/>
          </ac:spMkLst>
        </pc:spChg>
        <pc:spChg chg="mod">
          <ac:chgData name="Sarupa Debnath" userId="736583f8-5582-46dc-974d-14eddddf2618" providerId="ADAL" clId="{FDBFBC5F-25A6-4AA6-BE6A-772CCE5CF3A5}" dt="2024-10-10T05:08:22.895" v="4719"/>
          <ac:spMkLst>
            <pc:docMk/>
            <pc:sldMk cId="0" sldId="256"/>
            <ac:spMk id="2092" creationId="{8AAA577E-157F-04FA-889E-DAC5A1D5C2AD}"/>
          </ac:spMkLst>
        </pc:spChg>
        <pc:spChg chg="mod">
          <ac:chgData name="Sarupa Debnath" userId="736583f8-5582-46dc-974d-14eddddf2618" providerId="ADAL" clId="{FDBFBC5F-25A6-4AA6-BE6A-772CCE5CF3A5}" dt="2024-10-10T05:08:22.895" v="4719"/>
          <ac:spMkLst>
            <pc:docMk/>
            <pc:sldMk cId="0" sldId="256"/>
            <ac:spMk id="2093" creationId="{A8DC1F86-8DCE-FA8E-8078-A75BBA64597E}"/>
          </ac:spMkLst>
        </pc:spChg>
        <pc:spChg chg="mod">
          <ac:chgData name="Sarupa Debnath" userId="736583f8-5582-46dc-974d-14eddddf2618" providerId="ADAL" clId="{FDBFBC5F-25A6-4AA6-BE6A-772CCE5CF3A5}" dt="2024-10-10T05:08:22.895" v="4719"/>
          <ac:spMkLst>
            <pc:docMk/>
            <pc:sldMk cId="0" sldId="256"/>
            <ac:spMk id="2094" creationId="{CEFEBDB3-021D-FCC8-EF17-40AC2EFFC34E}"/>
          </ac:spMkLst>
        </pc:spChg>
        <pc:spChg chg="mod">
          <ac:chgData name="Sarupa Debnath" userId="736583f8-5582-46dc-974d-14eddddf2618" providerId="ADAL" clId="{FDBFBC5F-25A6-4AA6-BE6A-772CCE5CF3A5}" dt="2024-10-10T05:08:22.895" v="4719"/>
          <ac:spMkLst>
            <pc:docMk/>
            <pc:sldMk cId="0" sldId="256"/>
            <ac:spMk id="2095" creationId="{1E432927-31F0-2A63-C084-C8E6ECB4993F}"/>
          </ac:spMkLst>
        </pc:spChg>
        <pc:spChg chg="mod">
          <ac:chgData name="Sarupa Debnath" userId="736583f8-5582-46dc-974d-14eddddf2618" providerId="ADAL" clId="{FDBFBC5F-25A6-4AA6-BE6A-772CCE5CF3A5}" dt="2024-10-10T05:08:22.895" v="4719"/>
          <ac:spMkLst>
            <pc:docMk/>
            <pc:sldMk cId="0" sldId="256"/>
            <ac:spMk id="2096" creationId="{4A772C01-AD44-4C37-898A-2E2EB300D1DB}"/>
          </ac:spMkLst>
        </pc:spChg>
        <pc:spChg chg="mod">
          <ac:chgData name="Sarupa Debnath" userId="736583f8-5582-46dc-974d-14eddddf2618" providerId="ADAL" clId="{FDBFBC5F-25A6-4AA6-BE6A-772CCE5CF3A5}" dt="2024-10-10T05:08:22.895" v="4719"/>
          <ac:spMkLst>
            <pc:docMk/>
            <pc:sldMk cId="0" sldId="256"/>
            <ac:spMk id="2097" creationId="{4F4C1E91-F2B2-D933-00DF-9410F91FB025}"/>
          </ac:spMkLst>
        </pc:spChg>
        <pc:spChg chg="mod">
          <ac:chgData name="Sarupa Debnath" userId="736583f8-5582-46dc-974d-14eddddf2618" providerId="ADAL" clId="{FDBFBC5F-25A6-4AA6-BE6A-772CCE5CF3A5}" dt="2024-10-10T05:08:22.895" v="4719"/>
          <ac:spMkLst>
            <pc:docMk/>
            <pc:sldMk cId="0" sldId="256"/>
            <ac:spMk id="2098" creationId="{71B35592-BDE9-9968-1680-DC3506DBC0A9}"/>
          </ac:spMkLst>
        </pc:spChg>
        <pc:spChg chg="mod">
          <ac:chgData name="Sarupa Debnath" userId="736583f8-5582-46dc-974d-14eddddf2618" providerId="ADAL" clId="{FDBFBC5F-25A6-4AA6-BE6A-772CCE5CF3A5}" dt="2024-10-10T05:08:22.895" v="4719"/>
          <ac:spMkLst>
            <pc:docMk/>
            <pc:sldMk cId="0" sldId="256"/>
            <ac:spMk id="2099" creationId="{206E83C3-B8D5-576D-F9DD-6F5C59AE3D9B}"/>
          </ac:spMkLst>
        </pc:spChg>
        <pc:spChg chg="mod">
          <ac:chgData name="Sarupa Debnath" userId="736583f8-5582-46dc-974d-14eddddf2618" providerId="ADAL" clId="{FDBFBC5F-25A6-4AA6-BE6A-772CCE5CF3A5}" dt="2024-10-10T05:08:22.895" v="4719"/>
          <ac:spMkLst>
            <pc:docMk/>
            <pc:sldMk cId="0" sldId="256"/>
            <ac:spMk id="2100" creationId="{6D3F040B-4A9F-C3FF-E2B9-5A728432D133}"/>
          </ac:spMkLst>
        </pc:spChg>
        <pc:spChg chg="mod">
          <ac:chgData name="Sarupa Debnath" userId="736583f8-5582-46dc-974d-14eddddf2618" providerId="ADAL" clId="{FDBFBC5F-25A6-4AA6-BE6A-772CCE5CF3A5}" dt="2024-10-10T05:08:22.895" v="4719"/>
          <ac:spMkLst>
            <pc:docMk/>
            <pc:sldMk cId="0" sldId="256"/>
            <ac:spMk id="2101" creationId="{93B132CF-F11D-6CAE-9B2E-2127DD2FB15F}"/>
          </ac:spMkLst>
        </pc:spChg>
        <pc:spChg chg="mod">
          <ac:chgData name="Sarupa Debnath" userId="736583f8-5582-46dc-974d-14eddddf2618" providerId="ADAL" clId="{FDBFBC5F-25A6-4AA6-BE6A-772CCE5CF3A5}" dt="2024-10-10T05:08:22.895" v="4719"/>
          <ac:spMkLst>
            <pc:docMk/>
            <pc:sldMk cId="0" sldId="256"/>
            <ac:spMk id="2102" creationId="{B29C7753-663A-4321-7B3E-63E463709F64}"/>
          </ac:spMkLst>
        </pc:spChg>
        <pc:spChg chg="mod">
          <ac:chgData name="Sarupa Debnath" userId="736583f8-5582-46dc-974d-14eddddf2618" providerId="ADAL" clId="{FDBFBC5F-25A6-4AA6-BE6A-772CCE5CF3A5}" dt="2024-10-10T05:08:22.895" v="4719"/>
          <ac:spMkLst>
            <pc:docMk/>
            <pc:sldMk cId="0" sldId="256"/>
            <ac:spMk id="2103" creationId="{EDCE1215-8802-52AA-DF81-ADF935389A11}"/>
          </ac:spMkLst>
        </pc:spChg>
        <pc:spChg chg="mod">
          <ac:chgData name="Sarupa Debnath" userId="736583f8-5582-46dc-974d-14eddddf2618" providerId="ADAL" clId="{FDBFBC5F-25A6-4AA6-BE6A-772CCE5CF3A5}" dt="2024-10-10T05:08:22.895" v="4719"/>
          <ac:spMkLst>
            <pc:docMk/>
            <pc:sldMk cId="0" sldId="256"/>
            <ac:spMk id="2104" creationId="{41247EFC-7F46-5E5F-1618-8F7B56C43388}"/>
          </ac:spMkLst>
        </pc:spChg>
        <pc:spChg chg="mod">
          <ac:chgData name="Sarupa Debnath" userId="736583f8-5582-46dc-974d-14eddddf2618" providerId="ADAL" clId="{FDBFBC5F-25A6-4AA6-BE6A-772CCE5CF3A5}" dt="2024-10-10T05:08:22.895" v="4719"/>
          <ac:spMkLst>
            <pc:docMk/>
            <pc:sldMk cId="0" sldId="256"/>
            <ac:spMk id="2105" creationId="{131D29A9-17C9-77DF-B49F-9545CA4F0C8D}"/>
          </ac:spMkLst>
        </pc:spChg>
        <pc:spChg chg="mod">
          <ac:chgData name="Sarupa Debnath" userId="736583f8-5582-46dc-974d-14eddddf2618" providerId="ADAL" clId="{FDBFBC5F-25A6-4AA6-BE6A-772CCE5CF3A5}" dt="2024-10-10T05:08:22.895" v="4719"/>
          <ac:spMkLst>
            <pc:docMk/>
            <pc:sldMk cId="0" sldId="256"/>
            <ac:spMk id="2106" creationId="{7E3376A2-D16A-2E52-C9BC-FAA2212C2108}"/>
          </ac:spMkLst>
        </pc:spChg>
        <pc:spChg chg="mod">
          <ac:chgData name="Sarupa Debnath" userId="736583f8-5582-46dc-974d-14eddddf2618" providerId="ADAL" clId="{FDBFBC5F-25A6-4AA6-BE6A-772CCE5CF3A5}" dt="2024-10-10T05:08:22.895" v="4719"/>
          <ac:spMkLst>
            <pc:docMk/>
            <pc:sldMk cId="0" sldId="256"/>
            <ac:spMk id="2107" creationId="{EB2DDDC4-F034-6FC6-D5FD-151D878A2008}"/>
          </ac:spMkLst>
        </pc:spChg>
        <pc:spChg chg="mod">
          <ac:chgData name="Sarupa Debnath" userId="736583f8-5582-46dc-974d-14eddddf2618" providerId="ADAL" clId="{FDBFBC5F-25A6-4AA6-BE6A-772CCE5CF3A5}" dt="2024-10-10T05:08:22.895" v="4719"/>
          <ac:spMkLst>
            <pc:docMk/>
            <pc:sldMk cId="0" sldId="256"/>
            <ac:spMk id="2108" creationId="{1685C2FD-82CB-DC70-9CA7-E0E4C954C264}"/>
          </ac:spMkLst>
        </pc:spChg>
        <pc:spChg chg="mod">
          <ac:chgData name="Sarupa Debnath" userId="736583f8-5582-46dc-974d-14eddddf2618" providerId="ADAL" clId="{FDBFBC5F-25A6-4AA6-BE6A-772CCE5CF3A5}" dt="2024-10-10T05:08:22.895" v="4719"/>
          <ac:spMkLst>
            <pc:docMk/>
            <pc:sldMk cId="0" sldId="256"/>
            <ac:spMk id="2109" creationId="{D9C4BEA4-F3DE-9A60-BD0D-6E226E67F1CC}"/>
          </ac:spMkLst>
        </pc:spChg>
        <pc:spChg chg="mod">
          <ac:chgData name="Sarupa Debnath" userId="736583f8-5582-46dc-974d-14eddddf2618" providerId="ADAL" clId="{FDBFBC5F-25A6-4AA6-BE6A-772CCE5CF3A5}" dt="2024-10-10T05:08:22.895" v="4719"/>
          <ac:spMkLst>
            <pc:docMk/>
            <pc:sldMk cId="0" sldId="256"/>
            <ac:spMk id="2110" creationId="{970009D0-FA75-C2F0-3AFC-391DB8D7370D}"/>
          </ac:spMkLst>
        </pc:spChg>
        <pc:spChg chg="mod">
          <ac:chgData name="Sarupa Debnath" userId="736583f8-5582-46dc-974d-14eddddf2618" providerId="ADAL" clId="{FDBFBC5F-25A6-4AA6-BE6A-772CCE5CF3A5}" dt="2024-10-10T05:08:22.895" v="4719"/>
          <ac:spMkLst>
            <pc:docMk/>
            <pc:sldMk cId="0" sldId="256"/>
            <ac:spMk id="2111" creationId="{1F58D908-8E20-BFD1-1EE8-370412A95415}"/>
          </ac:spMkLst>
        </pc:spChg>
        <pc:spChg chg="mod">
          <ac:chgData name="Sarupa Debnath" userId="736583f8-5582-46dc-974d-14eddddf2618" providerId="ADAL" clId="{FDBFBC5F-25A6-4AA6-BE6A-772CCE5CF3A5}" dt="2024-10-10T05:08:22.895" v="4719"/>
          <ac:spMkLst>
            <pc:docMk/>
            <pc:sldMk cId="0" sldId="256"/>
            <ac:spMk id="2304" creationId="{BBF18BA5-49EA-ECE3-8A6D-656186808169}"/>
          </ac:spMkLst>
        </pc:spChg>
        <pc:spChg chg="mod">
          <ac:chgData name="Sarupa Debnath" userId="736583f8-5582-46dc-974d-14eddddf2618" providerId="ADAL" clId="{FDBFBC5F-25A6-4AA6-BE6A-772CCE5CF3A5}" dt="2024-10-10T05:08:22.895" v="4719"/>
          <ac:spMkLst>
            <pc:docMk/>
            <pc:sldMk cId="0" sldId="256"/>
            <ac:spMk id="2305" creationId="{31752ABA-BE98-7A2A-7AFE-EC92B8FEDDC2}"/>
          </ac:spMkLst>
        </pc:spChg>
        <pc:spChg chg="mod">
          <ac:chgData name="Sarupa Debnath" userId="736583f8-5582-46dc-974d-14eddddf2618" providerId="ADAL" clId="{FDBFBC5F-25A6-4AA6-BE6A-772CCE5CF3A5}" dt="2024-10-10T05:08:22.895" v="4719"/>
          <ac:spMkLst>
            <pc:docMk/>
            <pc:sldMk cId="0" sldId="256"/>
            <ac:spMk id="2306" creationId="{3EF687D9-AD40-A5DA-CE48-629487AFBAB3}"/>
          </ac:spMkLst>
        </pc:spChg>
        <pc:spChg chg="mod">
          <ac:chgData name="Sarupa Debnath" userId="736583f8-5582-46dc-974d-14eddddf2618" providerId="ADAL" clId="{FDBFBC5F-25A6-4AA6-BE6A-772CCE5CF3A5}" dt="2024-10-10T05:08:22.895" v="4719"/>
          <ac:spMkLst>
            <pc:docMk/>
            <pc:sldMk cId="0" sldId="256"/>
            <ac:spMk id="2307" creationId="{FDAA4DBD-2513-0D39-83A9-17F34BC77665}"/>
          </ac:spMkLst>
        </pc:spChg>
        <pc:spChg chg="mod">
          <ac:chgData name="Sarupa Debnath" userId="736583f8-5582-46dc-974d-14eddddf2618" providerId="ADAL" clId="{FDBFBC5F-25A6-4AA6-BE6A-772CCE5CF3A5}" dt="2024-10-10T05:08:22.895" v="4719"/>
          <ac:spMkLst>
            <pc:docMk/>
            <pc:sldMk cId="0" sldId="256"/>
            <ac:spMk id="2308" creationId="{5B66E5F8-2D36-6E13-16EF-A903C7C8C453}"/>
          </ac:spMkLst>
        </pc:spChg>
        <pc:spChg chg="mod">
          <ac:chgData name="Sarupa Debnath" userId="736583f8-5582-46dc-974d-14eddddf2618" providerId="ADAL" clId="{FDBFBC5F-25A6-4AA6-BE6A-772CCE5CF3A5}" dt="2024-10-10T05:08:22.895" v="4719"/>
          <ac:spMkLst>
            <pc:docMk/>
            <pc:sldMk cId="0" sldId="256"/>
            <ac:spMk id="2309" creationId="{A8AE772E-8636-D42C-D682-F165A4D22156}"/>
          </ac:spMkLst>
        </pc:spChg>
        <pc:spChg chg="mod">
          <ac:chgData name="Sarupa Debnath" userId="736583f8-5582-46dc-974d-14eddddf2618" providerId="ADAL" clId="{FDBFBC5F-25A6-4AA6-BE6A-772CCE5CF3A5}" dt="2024-10-10T05:08:22.895" v="4719"/>
          <ac:spMkLst>
            <pc:docMk/>
            <pc:sldMk cId="0" sldId="256"/>
            <ac:spMk id="2310" creationId="{D0480748-2B85-0D2D-19CB-F75726AB69AF}"/>
          </ac:spMkLst>
        </pc:spChg>
        <pc:spChg chg="mod">
          <ac:chgData name="Sarupa Debnath" userId="736583f8-5582-46dc-974d-14eddddf2618" providerId="ADAL" clId="{FDBFBC5F-25A6-4AA6-BE6A-772CCE5CF3A5}" dt="2024-10-10T05:08:22.895" v="4719"/>
          <ac:spMkLst>
            <pc:docMk/>
            <pc:sldMk cId="0" sldId="256"/>
            <ac:spMk id="2311" creationId="{30D0D74F-7C34-51F0-4493-9FCD0C0C422E}"/>
          </ac:spMkLst>
        </pc:spChg>
        <pc:spChg chg="mod">
          <ac:chgData name="Sarupa Debnath" userId="736583f8-5582-46dc-974d-14eddddf2618" providerId="ADAL" clId="{FDBFBC5F-25A6-4AA6-BE6A-772CCE5CF3A5}" dt="2024-10-10T05:08:22.895" v="4719"/>
          <ac:spMkLst>
            <pc:docMk/>
            <pc:sldMk cId="0" sldId="256"/>
            <ac:spMk id="2312" creationId="{3803BCE3-87CA-829C-C2CF-FB44CA17CF9C}"/>
          </ac:spMkLst>
        </pc:spChg>
        <pc:spChg chg="mod">
          <ac:chgData name="Sarupa Debnath" userId="736583f8-5582-46dc-974d-14eddddf2618" providerId="ADAL" clId="{FDBFBC5F-25A6-4AA6-BE6A-772CCE5CF3A5}" dt="2024-10-10T05:08:22.895" v="4719"/>
          <ac:spMkLst>
            <pc:docMk/>
            <pc:sldMk cId="0" sldId="256"/>
            <ac:spMk id="2313" creationId="{24C83C28-EB76-3A6D-15F2-112DD4CBDB0C}"/>
          </ac:spMkLst>
        </pc:spChg>
        <pc:spChg chg="mod">
          <ac:chgData name="Sarupa Debnath" userId="736583f8-5582-46dc-974d-14eddddf2618" providerId="ADAL" clId="{FDBFBC5F-25A6-4AA6-BE6A-772CCE5CF3A5}" dt="2024-10-10T05:08:22.895" v="4719"/>
          <ac:spMkLst>
            <pc:docMk/>
            <pc:sldMk cId="0" sldId="256"/>
            <ac:spMk id="2314" creationId="{5C5F2FDD-BC69-5CDA-D981-ED402A422BAB}"/>
          </ac:spMkLst>
        </pc:spChg>
        <pc:spChg chg="mod">
          <ac:chgData name="Sarupa Debnath" userId="736583f8-5582-46dc-974d-14eddddf2618" providerId="ADAL" clId="{FDBFBC5F-25A6-4AA6-BE6A-772CCE5CF3A5}" dt="2024-10-10T05:08:22.895" v="4719"/>
          <ac:spMkLst>
            <pc:docMk/>
            <pc:sldMk cId="0" sldId="256"/>
            <ac:spMk id="2315" creationId="{521C3398-C0E9-2074-242A-330E770D7671}"/>
          </ac:spMkLst>
        </pc:spChg>
        <pc:spChg chg="mod">
          <ac:chgData name="Sarupa Debnath" userId="736583f8-5582-46dc-974d-14eddddf2618" providerId="ADAL" clId="{FDBFBC5F-25A6-4AA6-BE6A-772CCE5CF3A5}" dt="2024-10-10T05:08:22.895" v="4719"/>
          <ac:spMkLst>
            <pc:docMk/>
            <pc:sldMk cId="0" sldId="256"/>
            <ac:spMk id="2316" creationId="{2DD45484-200E-87C2-1A23-160609808976}"/>
          </ac:spMkLst>
        </pc:spChg>
        <pc:spChg chg="mod">
          <ac:chgData name="Sarupa Debnath" userId="736583f8-5582-46dc-974d-14eddddf2618" providerId="ADAL" clId="{FDBFBC5F-25A6-4AA6-BE6A-772CCE5CF3A5}" dt="2024-10-10T05:08:22.895" v="4719"/>
          <ac:spMkLst>
            <pc:docMk/>
            <pc:sldMk cId="0" sldId="256"/>
            <ac:spMk id="2317" creationId="{F1618421-B841-77A0-6F80-8DB8EBDBE914}"/>
          </ac:spMkLst>
        </pc:spChg>
        <pc:spChg chg="mod">
          <ac:chgData name="Sarupa Debnath" userId="736583f8-5582-46dc-974d-14eddddf2618" providerId="ADAL" clId="{FDBFBC5F-25A6-4AA6-BE6A-772CCE5CF3A5}" dt="2024-10-10T05:08:22.895" v="4719"/>
          <ac:spMkLst>
            <pc:docMk/>
            <pc:sldMk cId="0" sldId="256"/>
            <ac:spMk id="2318" creationId="{3E46715F-2C23-4E8B-B766-C95DC0C110D9}"/>
          </ac:spMkLst>
        </pc:spChg>
        <pc:spChg chg="mod">
          <ac:chgData name="Sarupa Debnath" userId="736583f8-5582-46dc-974d-14eddddf2618" providerId="ADAL" clId="{FDBFBC5F-25A6-4AA6-BE6A-772CCE5CF3A5}" dt="2024-10-10T05:08:22.895" v="4719"/>
          <ac:spMkLst>
            <pc:docMk/>
            <pc:sldMk cId="0" sldId="256"/>
            <ac:spMk id="2319" creationId="{6F3B6375-CC77-D633-A273-EA41DEA832BF}"/>
          </ac:spMkLst>
        </pc:spChg>
        <pc:spChg chg="mod">
          <ac:chgData name="Sarupa Debnath" userId="736583f8-5582-46dc-974d-14eddddf2618" providerId="ADAL" clId="{FDBFBC5F-25A6-4AA6-BE6A-772CCE5CF3A5}" dt="2024-10-10T05:08:22.895" v="4719"/>
          <ac:spMkLst>
            <pc:docMk/>
            <pc:sldMk cId="0" sldId="256"/>
            <ac:spMk id="2320" creationId="{D45C3045-2C4D-1551-0FC7-962EB32EF073}"/>
          </ac:spMkLst>
        </pc:spChg>
        <pc:spChg chg="mod">
          <ac:chgData name="Sarupa Debnath" userId="736583f8-5582-46dc-974d-14eddddf2618" providerId="ADAL" clId="{FDBFBC5F-25A6-4AA6-BE6A-772CCE5CF3A5}" dt="2024-10-10T05:08:22.895" v="4719"/>
          <ac:spMkLst>
            <pc:docMk/>
            <pc:sldMk cId="0" sldId="256"/>
            <ac:spMk id="2321" creationId="{63492E7D-4D0F-8B07-EC96-05D3D3728305}"/>
          </ac:spMkLst>
        </pc:spChg>
        <pc:spChg chg="mod">
          <ac:chgData name="Sarupa Debnath" userId="736583f8-5582-46dc-974d-14eddddf2618" providerId="ADAL" clId="{FDBFBC5F-25A6-4AA6-BE6A-772CCE5CF3A5}" dt="2024-10-10T05:08:22.895" v="4719"/>
          <ac:spMkLst>
            <pc:docMk/>
            <pc:sldMk cId="0" sldId="256"/>
            <ac:spMk id="2322" creationId="{158EDAFD-D9A3-3DDE-7C5C-C34BBB276103}"/>
          </ac:spMkLst>
        </pc:spChg>
        <pc:spChg chg="mod">
          <ac:chgData name="Sarupa Debnath" userId="736583f8-5582-46dc-974d-14eddddf2618" providerId="ADAL" clId="{FDBFBC5F-25A6-4AA6-BE6A-772CCE5CF3A5}" dt="2024-10-10T05:08:22.895" v="4719"/>
          <ac:spMkLst>
            <pc:docMk/>
            <pc:sldMk cId="0" sldId="256"/>
            <ac:spMk id="2323" creationId="{58B7C1D6-520D-5ED1-E3DA-8D0EC0C46404}"/>
          </ac:spMkLst>
        </pc:spChg>
        <pc:spChg chg="mod">
          <ac:chgData name="Sarupa Debnath" userId="736583f8-5582-46dc-974d-14eddddf2618" providerId="ADAL" clId="{FDBFBC5F-25A6-4AA6-BE6A-772CCE5CF3A5}" dt="2024-10-10T05:08:22.895" v="4719"/>
          <ac:spMkLst>
            <pc:docMk/>
            <pc:sldMk cId="0" sldId="256"/>
            <ac:spMk id="2324" creationId="{F5AEB895-F8B9-BE78-8A02-B4CDFCFA1693}"/>
          </ac:spMkLst>
        </pc:spChg>
        <pc:spChg chg="mod">
          <ac:chgData name="Sarupa Debnath" userId="736583f8-5582-46dc-974d-14eddddf2618" providerId="ADAL" clId="{FDBFBC5F-25A6-4AA6-BE6A-772CCE5CF3A5}" dt="2024-10-10T05:08:22.895" v="4719"/>
          <ac:spMkLst>
            <pc:docMk/>
            <pc:sldMk cId="0" sldId="256"/>
            <ac:spMk id="2325" creationId="{F7B5FEB8-D041-A16E-FF0A-38C46022620D}"/>
          </ac:spMkLst>
        </pc:spChg>
        <pc:spChg chg="mod">
          <ac:chgData name="Sarupa Debnath" userId="736583f8-5582-46dc-974d-14eddddf2618" providerId="ADAL" clId="{FDBFBC5F-25A6-4AA6-BE6A-772CCE5CF3A5}" dt="2024-10-10T05:08:22.895" v="4719"/>
          <ac:spMkLst>
            <pc:docMk/>
            <pc:sldMk cId="0" sldId="256"/>
            <ac:spMk id="2326" creationId="{95B0A049-3EE0-433D-B019-DF9190D9A8E1}"/>
          </ac:spMkLst>
        </pc:spChg>
        <pc:spChg chg="mod">
          <ac:chgData name="Sarupa Debnath" userId="736583f8-5582-46dc-974d-14eddddf2618" providerId="ADAL" clId="{FDBFBC5F-25A6-4AA6-BE6A-772CCE5CF3A5}" dt="2024-10-10T05:08:22.895" v="4719"/>
          <ac:spMkLst>
            <pc:docMk/>
            <pc:sldMk cId="0" sldId="256"/>
            <ac:spMk id="2327" creationId="{DFA5C986-0FDF-31F6-26AF-91D27E581923}"/>
          </ac:spMkLst>
        </pc:spChg>
        <pc:spChg chg="mod">
          <ac:chgData name="Sarupa Debnath" userId="736583f8-5582-46dc-974d-14eddddf2618" providerId="ADAL" clId="{FDBFBC5F-25A6-4AA6-BE6A-772CCE5CF3A5}" dt="2024-10-10T05:08:22.895" v="4719"/>
          <ac:spMkLst>
            <pc:docMk/>
            <pc:sldMk cId="0" sldId="256"/>
            <ac:spMk id="2328" creationId="{7F3B4E14-303E-14D8-1AB7-B49FD7E1241C}"/>
          </ac:spMkLst>
        </pc:spChg>
        <pc:spChg chg="mod">
          <ac:chgData name="Sarupa Debnath" userId="736583f8-5582-46dc-974d-14eddddf2618" providerId="ADAL" clId="{FDBFBC5F-25A6-4AA6-BE6A-772CCE5CF3A5}" dt="2024-10-10T05:08:22.895" v="4719"/>
          <ac:spMkLst>
            <pc:docMk/>
            <pc:sldMk cId="0" sldId="256"/>
            <ac:spMk id="2329" creationId="{65323FE8-B5A5-649D-6497-D54C0F6D9674}"/>
          </ac:spMkLst>
        </pc:spChg>
        <pc:spChg chg="mod">
          <ac:chgData name="Sarupa Debnath" userId="736583f8-5582-46dc-974d-14eddddf2618" providerId="ADAL" clId="{FDBFBC5F-25A6-4AA6-BE6A-772CCE5CF3A5}" dt="2024-10-10T05:08:22.895" v="4719"/>
          <ac:spMkLst>
            <pc:docMk/>
            <pc:sldMk cId="0" sldId="256"/>
            <ac:spMk id="2330" creationId="{9382FC75-4451-BA90-7CB1-0719EC64A171}"/>
          </ac:spMkLst>
        </pc:spChg>
        <pc:spChg chg="mod">
          <ac:chgData name="Sarupa Debnath" userId="736583f8-5582-46dc-974d-14eddddf2618" providerId="ADAL" clId="{FDBFBC5F-25A6-4AA6-BE6A-772CCE5CF3A5}" dt="2024-10-10T05:08:22.895" v="4719"/>
          <ac:spMkLst>
            <pc:docMk/>
            <pc:sldMk cId="0" sldId="256"/>
            <ac:spMk id="2331" creationId="{20D3E961-B38E-4178-EC26-F5DAEB8A5973}"/>
          </ac:spMkLst>
        </pc:spChg>
        <pc:spChg chg="mod">
          <ac:chgData name="Sarupa Debnath" userId="736583f8-5582-46dc-974d-14eddddf2618" providerId="ADAL" clId="{FDBFBC5F-25A6-4AA6-BE6A-772CCE5CF3A5}" dt="2024-10-10T05:08:22.895" v="4719"/>
          <ac:spMkLst>
            <pc:docMk/>
            <pc:sldMk cId="0" sldId="256"/>
            <ac:spMk id="2332" creationId="{27A07055-F353-50F1-A0F0-C02640E55151}"/>
          </ac:spMkLst>
        </pc:spChg>
        <pc:spChg chg="mod">
          <ac:chgData name="Sarupa Debnath" userId="736583f8-5582-46dc-974d-14eddddf2618" providerId="ADAL" clId="{FDBFBC5F-25A6-4AA6-BE6A-772CCE5CF3A5}" dt="2024-10-10T05:08:22.895" v="4719"/>
          <ac:spMkLst>
            <pc:docMk/>
            <pc:sldMk cId="0" sldId="256"/>
            <ac:spMk id="2333" creationId="{41DDDFE1-F3AD-A5D1-21FC-8D76DDBD7CD0}"/>
          </ac:spMkLst>
        </pc:spChg>
        <pc:spChg chg="mod">
          <ac:chgData name="Sarupa Debnath" userId="736583f8-5582-46dc-974d-14eddddf2618" providerId="ADAL" clId="{FDBFBC5F-25A6-4AA6-BE6A-772CCE5CF3A5}" dt="2024-10-10T05:08:22.895" v="4719"/>
          <ac:spMkLst>
            <pc:docMk/>
            <pc:sldMk cId="0" sldId="256"/>
            <ac:spMk id="2334" creationId="{F40EB74D-6CE7-2FEE-0CEE-B5E53228C547}"/>
          </ac:spMkLst>
        </pc:spChg>
        <pc:spChg chg="mod">
          <ac:chgData name="Sarupa Debnath" userId="736583f8-5582-46dc-974d-14eddddf2618" providerId="ADAL" clId="{FDBFBC5F-25A6-4AA6-BE6A-772CCE5CF3A5}" dt="2024-10-10T05:08:22.895" v="4719"/>
          <ac:spMkLst>
            <pc:docMk/>
            <pc:sldMk cId="0" sldId="256"/>
            <ac:spMk id="2335" creationId="{B9592B21-9F8E-88EB-A193-F6A4E4276773}"/>
          </ac:spMkLst>
        </pc:spChg>
        <pc:spChg chg="mod">
          <ac:chgData name="Sarupa Debnath" userId="736583f8-5582-46dc-974d-14eddddf2618" providerId="ADAL" clId="{FDBFBC5F-25A6-4AA6-BE6A-772CCE5CF3A5}" dt="2024-10-10T05:08:22.895" v="4719"/>
          <ac:spMkLst>
            <pc:docMk/>
            <pc:sldMk cId="0" sldId="256"/>
            <ac:spMk id="2336" creationId="{4C94EE8A-9B94-30D1-A7B4-90B9871BC815}"/>
          </ac:spMkLst>
        </pc:spChg>
        <pc:spChg chg="mod">
          <ac:chgData name="Sarupa Debnath" userId="736583f8-5582-46dc-974d-14eddddf2618" providerId="ADAL" clId="{FDBFBC5F-25A6-4AA6-BE6A-772CCE5CF3A5}" dt="2024-10-10T05:08:22.895" v="4719"/>
          <ac:spMkLst>
            <pc:docMk/>
            <pc:sldMk cId="0" sldId="256"/>
            <ac:spMk id="2337" creationId="{115E5883-1004-D7D7-5246-1801ACE1BC35}"/>
          </ac:spMkLst>
        </pc:spChg>
        <pc:spChg chg="mod">
          <ac:chgData name="Sarupa Debnath" userId="736583f8-5582-46dc-974d-14eddddf2618" providerId="ADAL" clId="{FDBFBC5F-25A6-4AA6-BE6A-772CCE5CF3A5}" dt="2024-10-10T05:08:22.895" v="4719"/>
          <ac:spMkLst>
            <pc:docMk/>
            <pc:sldMk cId="0" sldId="256"/>
            <ac:spMk id="2338" creationId="{C64C41E0-5F1D-8D72-1CC5-031469960BC5}"/>
          </ac:spMkLst>
        </pc:spChg>
        <pc:spChg chg="mod">
          <ac:chgData name="Sarupa Debnath" userId="736583f8-5582-46dc-974d-14eddddf2618" providerId="ADAL" clId="{FDBFBC5F-25A6-4AA6-BE6A-772CCE5CF3A5}" dt="2024-10-10T05:08:22.895" v="4719"/>
          <ac:spMkLst>
            <pc:docMk/>
            <pc:sldMk cId="0" sldId="256"/>
            <ac:spMk id="2339" creationId="{46C29589-5936-2311-50B8-AE68431FFFFB}"/>
          </ac:spMkLst>
        </pc:spChg>
        <pc:spChg chg="mod">
          <ac:chgData name="Sarupa Debnath" userId="736583f8-5582-46dc-974d-14eddddf2618" providerId="ADAL" clId="{FDBFBC5F-25A6-4AA6-BE6A-772CCE5CF3A5}" dt="2024-10-10T05:08:22.895" v="4719"/>
          <ac:spMkLst>
            <pc:docMk/>
            <pc:sldMk cId="0" sldId="256"/>
            <ac:spMk id="2340" creationId="{08B5DAF4-C018-A7D6-8B07-A4CAC6DEC13D}"/>
          </ac:spMkLst>
        </pc:spChg>
        <pc:spChg chg="mod">
          <ac:chgData name="Sarupa Debnath" userId="736583f8-5582-46dc-974d-14eddddf2618" providerId="ADAL" clId="{FDBFBC5F-25A6-4AA6-BE6A-772CCE5CF3A5}" dt="2024-10-10T05:08:22.895" v="4719"/>
          <ac:spMkLst>
            <pc:docMk/>
            <pc:sldMk cId="0" sldId="256"/>
            <ac:spMk id="2341" creationId="{4345402E-4DDD-27D1-DE30-2F13B3AADC64}"/>
          </ac:spMkLst>
        </pc:spChg>
        <pc:spChg chg="mod">
          <ac:chgData name="Sarupa Debnath" userId="736583f8-5582-46dc-974d-14eddddf2618" providerId="ADAL" clId="{FDBFBC5F-25A6-4AA6-BE6A-772CCE5CF3A5}" dt="2024-10-10T05:08:22.895" v="4719"/>
          <ac:spMkLst>
            <pc:docMk/>
            <pc:sldMk cId="0" sldId="256"/>
            <ac:spMk id="2342" creationId="{26BDA14A-C830-E52D-C135-8B2908FEE577}"/>
          </ac:spMkLst>
        </pc:spChg>
        <pc:spChg chg="mod">
          <ac:chgData name="Sarupa Debnath" userId="736583f8-5582-46dc-974d-14eddddf2618" providerId="ADAL" clId="{FDBFBC5F-25A6-4AA6-BE6A-772CCE5CF3A5}" dt="2024-10-10T05:08:22.895" v="4719"/>
          <ac:spMkLst>
            <pc:docMk/>
            <pc:sldMk cId="0" sldId="256"/>
            <ac:spMk id="2343" creationId="{0FC28FBF-28C6-3250-9B0E-7711FFAAB175}"/>
          </ac:spMkLst>
        </pc:spChg>
        <pc:spChg chg="mod">
          <ac:chgData name="Sarupa Debnath" userId="736583f8-5582-46dc-974d-14eddddf2618" providerId="ADAL" clId="{FDBFBC5F-25A6-4AA6-BE6A-772CCE5CF3A5}" dt="2024-10-10T05:08:22.895" v="4719"/>
          <ac:spMkLst>
            <pc:docMk/>
            <pc:sldMk cId="0" sldId="256"/>
            <ac:spMk id="2344" creationId="{5E2410F8-E019-7C47-3949-666AD77C38DB}"/>
          </ac:spMkLst>
        </pc:spChg>
        <pc:spChg chg="mod">
          <ac:chgData name="Sarupa Debnath" userId="736583f8-5582-46dc-974d-14eddddf2618" providerId="ADAL" clId="{FDBFBC5F-25A6-4AA6-BE6A-772CCE5CF3A5}" dt="2024-10-10T05:08:22.895" v="4719"/>
          <ac:spMkLst>
            <pc:docMk/>
            <pc:sldMk cId="0" sldId="256"/>
            <ac:spMk id="2345" creationId="{576DBD71-0EDA-83B0-A76D-5D9DDD767D0B}"/>
          </ac:spMkLst>
        </pc:spChg>
        <pc:spChg chg="mod">
          <ac:chgData name="Sarupa Debnath" userId="736583f8-5582-46dc-974d-14eddddf2618" providerId="ADAL" clId="{FDBFBC5F-25A6-4AA6-BE6A-772CCE5CF3A5}" dt="2024-10-10T05:08:22.895" v="4719"/>
          <ac:spMkLst>
            <pc:docMk/>
            <pc:sldMk cId="0" sldId="256"/>
            <ac:spMk id="2346" creationId="{967CA8B4-388D-C842-8E77-7285F7DF9802}"/>
          </ac:spMkLst>
        </pc:spChg>
        <pc:spChg chg="mod">
          <ac:chgData name="Sarupa Debnath" userId="736583f8-5582-46dc-974d-14eddddf2618" providerId="ADAL" clId="{FDBFBC5F-25A6-4AA6-BE6A-772CCE5CF3A5}" dt="2024-10-10T05:08:22.895" v="4719"/>
          <ac:spMkLst>
            <pc:docMk/>
            <pc:sldMk cId="0" sldId="256"/>
            <ac:spMk id="2347" creationId="{2773DAE1-306D-38A4-A0E3-44D03992CB22}"/>
          </ac:spMkLst>
        </pc:spChg>
        <pc:spChg chg="mod">
          <ac:chgData name="Sarupa Debnath" userId="736583f8-5582-46dc-974d-14eddddf2618" providerId="ADAL" clId="{FDBFBC5F-25A6-4AA6-BE6A-772CCE5CF3A5}" dt="2024-10-10T05:08:22.895" v="4719"/>
          <ac:spMkLst>
            <pc:docMk/>
            <pc:sldMk cId="0" sldId="256"/>
            <ac:spMk id="2348" creationId="{81FEF0A6-82F0-1B60-292E-EB0AD49AA2C5}"/>
          </ac:spMkLst>
        </pc:spChg>
        <pc:spChg chg="add del">
          <ac:chgData name="Sarupa Debnath" userId="736583f8-5582-46dc-974d-14eddddf2618" providerId="ADAL" clId="{FDBFBC5F-25A6-4AA6-BE6A-772CCE5CF3A5}" dt="2024-10-10T04:59:20.672" v="4665" actId="478"/>
          <ac:spMkLst>
            <pc:docMk/>
            <pc:sldMk cId="0" sldId="256"/>
            <ac:spMk id="2350" creationId="{00000000-0000-0000-0000-000000000000}"/>
          </ac:spMkLst>
        </pc:spChg>
        <pc:spChg chg="del">
          <ac:chgData name="Sarupa Debnath" userId="736583f8-5582-46dc-974d-14eddddf2618" providerId="ADAL" clId="{FDBFBC5F-25A6-4AA6-BE6A-772CCE5CF3A5}" dt="2024-10-10T04:59:24.976" v="4666" actId="478"/>
          <ac:spMkLst>
            <pc:docMk/>
            <pc:sldMk cId="0" sldId="256"/>
            <ac:spMk id="2637" creationId="{00000000-0000-0000-0000-000000000000}"/>
          </ac:spMkLst>
        </pc:spChg>
        <pc:spChg chg="mod">
          <ac:chgData name="Sarupa Debnath" userId="736583f8-5582-46dc-974d-14eddddf2618" providerId="ADAL" clId="{FDBFBC5F-25A6-4AA6-BE6A-772CCE5CF3A5}" dt="2024-10-10T20:20:13.135" v="6121" actId="12788"/>
          <ac:spMkLst>
            <pc:docMk/>
            <pc:sldMk cId="0" sldId="256"/>
            <ac:spMk id="2638" creationId="{00000000-0000-0000-0000-000000000000}"/>
          </ac:spMkLst>
        </pc:spChg>
        <pc:spChg chg="mod">
          <ac:chgData name="Sarupa Debnath" userId="736583f8-5582-46dc-974d-14eddddf2618" providerId="ADAL" clId="{FDBFBC5F-25A6-4AA6-BE6A-772CCE5CF3A5}" dt="2024-10-10T05:08:22.895" v="4719"/>
          <ac:spMkLst>
            <pc:docMk/>
            <pc:sldMk cId="0" sldId="256"/>
            <ac:spMk id="2639" creationId="{CA7D1B50-F5C4-1C92-20FA-1E05922EECF3}"/>
          </ac:spMkLst>
        </pc:spChg>
        <pc:spChg chg="mod">
          <ac:chgData name="Sarupa Debnath" userId="736583f8-5582-46dc-974d-14eddddf2618" providerId="ADAL" clId="{FDBFBC5F-25A6-4AA6-BE6A-772CCE5CF3A5}" dt="2024-10-10T20:20:13.135" v="6121" actId="12788"/>
          <ac:spMkLst>
            <pc:docMk/>
            <pc:sldMk cId="0" sldId="256"/>
            <ac:spMk id="2640" creationId="{00000000-0000-0000-0000-000000000000}"/>
          </ac:spMkLst>
        </pc:spChg>
        <pc:spChg chg="mod">
          <ac:chgData name="Sarupa Debnath" userId="736583f8-5582-46dc-974d-14eddddf2618" providerId="ADAL" clId="{FDBFBC5F-25A6-4AA6-BE6A-772CCE5CF3A5}" dt="2024-10-10T05:08:22.895" v="4719"/>
          <ac:spMkLst>
            <pc:docMk/>
            <pc:sldMk cId="0" sldId="256"/>
            <ac:spMk id="2641" creationId="{E697E81B-53D5-3962-E283-C8D0645D4E18}"/>
          </ac:spMkLst>
        </pc:spChg>
        <pc:spChg chg="mod">
          <ac:chgData name="Sarupa Debnath" userId="736583f8-5582-46dc-974d-14eddddf2618" providerId="ADAL" clId="{FDBFBC5F-25A6-4AA6-BE6A-772CCE5CF3A5}" dt="2024-10-10T05:08:22.895" v="4719"/>
          <ac:spMkLst>
            <pc:docMk/>
            <pc:sldMk cId="0" sldId="256"/>
            <ac:spMk id="2642" creationId="{16081593-17D4-54CF-70DE-70C599FDEC7F}"/>
          </ac:spMkLst>
        </pc:spChg>
        <pc:spChg chg="mod">
          <ac:chgData name="Sarupa Debnath" userId="736583f8-5582-46dc-974d-14eddddf2618" providerId="ADAL" clId="{FDBFBC5F-25A6-4AA6-BE6A-772CCE5CF3A5}" dt="2024-10-10T05:08:22.895" v="4719"/>
          <ac:spMkLst>
            <pc:docMk/>
            <pc:sldMk cId="0" sldId="256"/>
            <ac:spMk id="2643" creationId="{BA672500-9986-71D8-EBFE-1BDC70453952}"/>
          </ac:spMkLst>
        </pc:spChg>
        <pc:spChg chg="mod">
          <ac:chgData name="Sarupa Debnath" userId="736583f8-5582-46dc-974d-14eddddf2618" providerId="ADAL" clId="{FDBFBC5F-25A6-4AA6-BE6A-772CCE5CF3A5}" dt="2024-10-10T05:08:22.895" v="4719"/>
          <ac:spMkLst>
            <pc:docMk/>
            <pc:sldMk cId="0" sldId="256"/>
            <ac:spMk id="2644" creationId="{C376C870-A86B-FE86-E690-4C017667597D}"/>
          </ac:spMkLst>
        </pc:spChg>
        <pc:spChg chg="mod">
          <ac:chgData name="Sarupa Debnath" userId="736583f8-5582-46dc-974d-14eddddf2618" providerId="ADAL" clId="{FDBFBC5F-25A6-4AA6-BE6A-772CCE5CF3A5}" dt="2024-10-10T05:08:22.895" v="4719"/>
          <ac:spMkLst>
            <pc:docMk/>
            <pc:sldMk cId="0" sldId="256"/>
            <ac:spMk id="2645" creationId="{3E750514-3724-3279-BD77-301B1A618BAF}"/>
          </ac:spMkLst>
        </pc:spChg>
        <pc:spChg chg="mod">
          <ac:chgData name="Sarupa Debnath" userId="736583f8-5582-46dc-974d-14eddddf2618" providerId="ADAL" clId="{FDBFBC5F-25A6-4AA6-BE6A-772CCE5CF3A5}" dt="2024-10-10T05:08:22.895" v="4719"/>
          <ac:spMkLst>
            <pc:docMk/>
            <pc:sldMk cId="0" sldId="256"/>
            <ac:spMk id="2646" creationId="{5F1A6BC9-59A9-D813-B36F-425EFCEBDDF4}"/>
          </ac:spMkLst>
        </pc:spChg>
        <pc:spChg chg="mod">
          <ac:chgData name="Sarupa Debnath" userId="736583f8-5582-46dc-974d-14eddddf2618" providerId="ADAL" clId="{FDBFBC5F-25A6-4AA6-BE6A-772CCE5CF3A5}" dt="2024-10-10T05:08:22.895" v="4719"/>
          <ac:spMkLst>
            <pc:docMk/>
            <pc:sldMk cId="0" sldId="256"/>
            <ac:spMk id="2647" creationId="{81FB3A77-9E00-2250-69C5-FADBF3C5D578}"/>
          </ac:spMkLst>
        </pc:spChg>
        <pc:spChg chg="mod">
          <ac:chgData name="Sarupa Debnath" userId="736583f8-5582-46dc-974d-14eddddf2618" providerId="ADAL" clId="{FDBFBC5F-25A6-4AA6-BE6A-772CCE5CF3A5}" dt="2024-10-10T05:08:22.895" v="4719"/>
          <ac:spMkLst>
            <pc:docMk/>
            <pc:sldMk cId="0" sldId="256"/>
            <ac:spMk id="2648" creationId="{89AA799C-427D-6DF3-7664-32518508F0AF}"/>
          </ac:spMkLst>
        </pc:spChg>
        <pc:spChg chg="mod">
          <ac:chgData name="Sarupa Debnath" userId="736583f8-5582-46dc-974d-14eddddf2618" providerId="ADAL" clId="{FDBFBC5F-25A6-4AA6-BE6A-772CCE5CF3A5}" dt="2024-10-10T05:08:22.895" v="4719"/>
          <ac:spMkLst>
            <pc:docMk/>
            <pc:sldMk cId="0" sldId="256"/>
            <ac:spMk id="2649" creationId="{E1F89817-77CC-771E-F89E-FBDA1A3FB067}"/>
          </ac:spMkLst>
        </pc:spChg>
        <pc:spChg chg="mod">
          <ac:chgData name="Sarupa Debnath" userId="736583f8-5582-46dc-974d-14eddddf2618" providerId="ADAL" clId="{FDBFBC5F-25A6-4AA6-BE6A-772CCE5CF3A5}" dt="2024-10-10T05:08:22.895" v="4719"/>
          <ac:spMkLst>
            <pc:docMk/>
            <pc:sldMk cId="0" sldId="256"/>
            <ac:spMk id="2650" creationId="{924E3DB0-F9C1-9D06-19AD-FFC3DF618816}"/>
          </ac:spMkLst>
        </pc:spChg>
        <pc:spChg chg="mod">
          <ac:chgData name="Sarupa Debnath" userId="736583f8-5582-46dc-974d-14eddddf2618" providerId="ADAL" clId="{FDBFBC5F-25A6-4AA6-BE6A-772CCE5CF3A5}" dt="2024-10-10T05:08:22.895" v="4719"/>
          <ac:spMkLst>
            <pc:docMk/>
            <pc:sldMk cId="0" sldId="256"/>
            <ac:spMk id="2651" creationId="{40D1664A-0595-A2DE-0EBC-5B33E38BD5F7}"/>
          </ac:spMkLst>
        </pc:spChg>
        <pc:spChg chg="mod">
          <ac:chgData name="Sarupa Debnath" userId="736583f8-5582-46dc-974d-14eddddf2618" providerId="ADAL" clId="{FDBFBC5F-25A6-4AA6-BE6A-772CCE5CF3A5}" dt="2024-10-10T05:08:22.895" v="4719"/>
          <ac:spMkLst>
            <pc:docMk/>
            <pc:sldMk cId="0" sldId="256"/>
            <ac:spMk id="2652" creationId="{0F079E38-4DBA-2966-5CE0-E806B85D8B16}"/>
          </ac:spMkLst>
        </pc:spChg>
        <pc:spChg chg="mod">
          <ac:chgData name="Sarupa Debnath" userId="736583f8-5582-46dc-974d-14eddddf2618" providerId="ADAL" clId="{FDBFBC5F-25A6-4AA6-BE6A-772CCE5CF3A5}" dt="2024-10-10T05:08:22.895" v="4719"/>
          <ac:spMkLst>
            <pc:docMk/>
            <pc:sldMk cId="0" sldId="256"/>
            <ac:spMk id="2653" creationId="{E7E71DE0-C199-0669-372D-7A99AB8C303C}"/>
          </ac:spMkLst>
        </pc:spChg>
        <pc:spChg chg="mod">
          <ac:chgData name="Sarupa Debnath" userId="736583f8-5582-46dc-974d-14eddddf2618" providerId="ADAL" clId="{FDBFBC5F-25A6-4AA6-BE6A-772CCE5CF3A5}" dt="2024-10-10T05:08:22.895" v="4719"/>
          <ac:spMkLst>
            <pc:docMk/>
            <pc:sldMk cId="0" sldId="256"/>
            <ac:spMk id="2654" creationId="{C74ECFFF-EA72-5735-D951-DBA3BBDCEE4A}"/>
          </ac:spMkLst>
        </pc:spChg>
        <pc:spChg chg="mod">
          <ac:chgData name="Sarupa Debnath" userId="736583f8-5582-46dc-974d-14eddddf2618" providerId="ADAL" clId="{FDBFBC5F-25A6-4AA6-BE6A-772CCE5CF3A5}" dt="2024-10-10T05:08:22.895" v="4719"/>
          <ac:spMkLst>
            <pc:docMk/>
            <pc:sldMk cId="0" sldId="256"/>
            <ac:spMk id="2655" creationId="{26ABFF18-E75A-D651-E973-D13095139126}"/>
          </ac:spMkLst>
        </pc:spChg>
        <pc:spChg chg="mod">
          <ac:chgData name="Sarupa Debnath" userId="736583f8-5582-46dc-974d-14eddddf2618" providerId="ADAL" clId="{FDBFBC5F-25A6-4AA6-BE6A-772CCE5CF3A5}" dt="2024-10-10T05:08:22.895" v="4719"/>
          <ac:spMkLst>
            <pc:docMk/>
            <pc:sldMk cId="0" sldId="256"/>
            <ac:spMk id="2656" creationId="{4CFB4820-B9E4-915E-6B2B-C2DFE269BC67}"/>
          </ac:spMkLst>
        </pc:spChg>
        <pc:spChg chg="mod">
          <ac:chgData name="Sarupa Debnath" userId="736583f8-5582-46dc-974d-14eddddf2618" providerId="ADAL" clId="{FDBFBC5F-25A6-4AA6-BE6A-772CCE5CF3A5}" dt="2024-10-10T05:08:22.895" v="4719"/>
          <ac:spMkLst>
            <pc:docMk/>
            <pc:sldMk cId="0" sldId="256"/>
            <ac:spMk id="2657" creationId="{ADB4BA41-D9FD-FF76-FCFA-359B83CA1F2F}"/>
          </ac:spMkLst>
        </pc:spChg>
        <pc:spChg chg="mod">
          <ac:chgData name="Sarupa Debnath" userId="736583f8-5582-46dc-974d-14eddddf2618" providerId="ADAL" clId="{FDBFBC5F-25A6-4AA6-BE6A-772CCE5CF3A5}" dt="2024-10-10T05:08:22.895" v="4719"/>
          <ac:spMkLst>
            <pc:docMk/>
            <pc:sldMk cId="0" sldId="256"/>
            <ac:spMk id="2658" creationId="{57DC6F69-C889-75AE-478A-B2841C18876A}"/>
          </ac:spMkLst>
        </pc:spChg>
        <pc:spChg chg="mod">
          <ac:chgData name="Sarupa Debnath" userId="736583f8-5582-46dc-974d-14eddddf2618" providerId="ADAL" clId="{FDBFBC5F-25A6-4AA6-BE6A-772CCE5CF3A5}" dt="2024-10-10T05:08:22.895" v="4719"/>
          <ac:spMkLst>
            <pc:docMk/>
            <pc:sldMk cId="0" sldId="256"/>
            <ac:spMk id="2659" creationId="{DCD8944E-F949-72C8-ED89-EF567B12C6A2}"/>
          </ac:spMkLst>
        </pc:spChg>
        <pc:spChg chg="mod">
          <ac:chgData name="Sarupa Debnath" userId="736583f8-5582-46dc-974d-14eddddf2618" providerId="ADAL" clId="{FDBFBC5F-25A6-4AA6-BE6A-772CCE5CF3A5}" dt="2024-10-10T05:08:22.895" v="4719"/>
          <ac:spMkLst>
            <pc:docMk/>
            <pc:sldMk cId="0" sldId="256"/>
            <ac:spMk id="2660" creationId="{24AB98AD-6484-EBA1-CCC8-B6E2A7433CC9}"/>
          </ac:spMkLst>
        </pc:spChg>
        <pc:spChg chg="mod">
          <ac:chgData name="Sarupa Debnath" userId="736583f8-5582-46dc-974d-14eddddf2618" providerId="ADAL" clId="{FDBFBC5F-25A6-4AA6-BE6A-772CCE5CF3A5}" dt="2024-10-10T05:08:22.895" v="4719"/>
          <ac:spMkLst>
            <pc:docMk/>
            <pc:sldMk cId="0" sldId="256"/>
            <ac:spMk id="2661" creationId="{14F7D356-5EA2-EAF0-5896-6CE19BC3A7E1}"/>
          </ac:spMkLst>
        </pc:spChg>
        <pc:spChg chg="mod">
          <ac:chgData name="Sarupa Debnath" userId="736583f8-5582-46dc-974d-14eddddf2618" providerId="ADAL" clId="{FDBFBC5F-25A6-4AA6-BE6A-772CCE5CF3A5}" dt="2024-10-10T05:08:22.895" v="4719"/>
          <ac:spMkLst>
            <pc:docMk/>
            <pc:sldMk cId="0" sldId="256"/>
            <ac:spMk id="2662" creationId="{25EA8991-2307-7909-CBED-803013191E3B}"/>
          </ac:spMkLst>
        </pc:spChg>
        <pc:spChg chg="mod">
          <ac:chgData name="Sarupa Debnath" userId="736583f8-5582-46dc-974d-14eddddf2618" providerId="ADAL" clId="{FDBFBC5F-25A6-4AA6-BE6A-772CCE5CF3A5}" dt="2024-10-10T05:08:22.895" v="4719"/>
          <ac:spMkLst>
            <pc:docMk/>
            <pc:sldMk cId="0" sldId="256"/>
            <ac:spMk id="2663" creationId="{4959B855-CB9B-4A9B-EB4E-51090BA1D2C8}"/>
          </ac:spMkLst>
        </pc:spChg>
        <pc:spChg chg="mod">
          <ac:chgData name="Sarupa Debnath" userId="736583f8-5582-46dc-974d-14eddddf2618" providerId="ADAL" clId="{FDBFBC5F-25A6-4AA6-BE6A-772CCE5CF3A5}" dt="2024-10-10T05:08:22.895" v="4719"/>
          <ac:spMkLst>
            <pc:docMk/>
            <pc:sldMk cId="0" sldId="256"/>
            <ac:spMk id="2664" creationId="{F027321B-9C42-5638-C8B6-69FA04428F16}"/>
          </ac:spMkLst>
        </pc:spChg>
        <pc:spChg chg="mod">
          <ac:chgData name="Sarupa Debnath" userId="736583f8-5582-46dc-974d-14eddddf2618" providerId="ADAL" clId="{FDBFBC5F-25A6-4AA6-BE6A-772CCE5CF3A5}" dt="2024-10-10T05:08:22.895" v="4719"/>
          <ac:spMkLst>
            <pc:docMk/>
            <pc:sldMk cId="0" sldId="256"/>
            <ac:spMk id="2665" creationId="{6082778C-7F8F-F94D-D96B-61BAFCC15FDC}"/>
          </ac:spMkLst>
        </pc:spChg>
        <pc:spChg chg="mod">
          <ac:chgData name="Sarupa Debnath" userId="736583f8-5582-46dc-974d-14eddddf2618" providerId="ADAL" clId="{FDBFBC5F-25A6-4AA6-BE6A-772CCE5CF3A5}" dt="2024-10-10T05:08:22.895" v="4719"/>
          <ac:spMkLst>
            <pc:docMk/>
            <pc:sldMk cId="0" sldId="256"/>
            <ac:spMk id="2666" creationId="{B5CC7FC2-E220-15F8-9298-5B19615CAB92}"/>
          </ac:spMkLst>
        </pc:spChg>
        <pc:spChg chg="mod">
          <ac:chgData name="Sarupa Debnath" userId="736583f8-5582-46dc-974d-14eddddf2618" providerId="ADAL" clId="{FDBFBC5F-25A6-4AA6-BE6A-772CCE5CF3A5}" dt="2024-10-10T05:08:22.895" v="4719"/>
          <ac:spMkLst>
            <pc:docMk/>
            <pc:sldMk cId="0" sldId="256"/>
            <ac:spMk id="2667" creationId="{A5108F98-BC1F-C08B-4EC4-1CAA9E88DDA9}"/>
          </ac:spMkLst>
        </pc:spChg>
        <pc:spChg chg="mod">
          <ac:chgData name="Sarupa Debnath" userId="736583f8-5582-46dc-974d-14eddddf2618" providerId="ADAL" clId="{FDBFBC5F-25A6-4AA6-BE6A-772CCE5CF3A5}" dt="2024-10-10T05:08:22.895" v="4719"/>
          <ac:spMkLst>
            <pc:docMk/>
            <pc:sldMk cId="0" sldId="256"/>
            <ac:spMk id="2668" creationId="{DF18294C-77FA-F594-D7F2-B3BAAFE0BE9C}"/>
          </ac:spMkLst>
        </pc:spChg>
        <pc:spChg chg="mod">
          <ac:chgData name="Sarupa Debnath" userId="736583f8-5582-46dc-974d-14eddddf2618" providerId="ADAL" clId="{FDBFBC5F-25A6-4AA6-BE6A-772CCE5CF3A5}" dt="2024-10-10T05:08:22.895" v="4719"/>
          <ac:spMkLst>
            <pc:docMk/>
            <pc:sldMk cId="0" sldId="256"/>
            <ac:spMk id="2669" creationId="{4BFF7C35-9680-1518-2E1D-1316DA254B7D}"/>
          </ac:spMkLst>
        </pc:spChg>
        <pc:spChg chg="mod">
          <ac:chgData name="Sarupa Debnath" userId="736583f8-5582-46dc-974d-14eddddf2618" providerId="ADAL" clId="{FDBFBC5F-25A6-4AA6-BE6A-772CCE5CF3A5}" dt="2024-10-10T05:08:22.895" v="4719"/>
          <ac:spMkLst>
            <pc:docMk/>
            <pc:sldMk cId="0" sldId="256"/>
            <ac:spMk id="2670" creationId="{0844A019-CA57-1B03-79CF-69D91FA70FBB}"/>
          </ac:spMkLst>
        </pc:spChg>
        <pc:spChg chg="mod">
          <ac:chgData name="Sarupa Debnath" userId="736583f8-5582-46dc-974d-14eddddf2618" providerId="ADAL" clId="{FDBFBC5F-25A6-4AA6-BE6A-772CCE5CF3A5}" dt="2024-10-10T05:08:22.895" v="4719"/>
          <ac:spMkLst>
            <pc:docMk/>
            <pc:sldMk cId="0" sldId="256"/>
            <ac:spMk id="2671" creationId="{3FD50FE0-F4E6-F6C3-741A-3637715EE04E}"/>
          </ac:spMkLst>
        </pc:spChg>
        <pc:spChg chg="mod">
          <ac:chgData name="Sarupa Debnath" userId="736583f8-5582-46dc-974d-14eddddf2618" providerId="ADAL" clId="{FDBFBC5F-25A6-4AA6-BE6A-772CCE5CF3A5}" dt="2024-10-10T05:08:22.895" v="4719"/>
          <ac:spMkLst>
            <pc:docMk/>
            <pc:sldMk cId="0" sldId="256"/>
            <ac:spMk id="2672" creationId="{FEBD9BC4-3658-25A7-ADD3-815EF785F098}"/>
          </ac:spMkLst>
        </pc:spChg>
        <pc:spChg chg="mod">
          <ac:chgData name="Sarupa Debnath" userId="736583f8-5582-46dc-974d-14eddddf2618" providerId="ADAL" clId="{FDBFBC5F-25A6-4AA6-BE6A-772CCE5CF3A5}" dt="2024-10-10T05:08:22.895" v="4719"/>
          <ac:spMkLst>
            <pc:docMk/>
            <pc:sldMk cId="0" sldId="256"/>
            <ac:spMk id="2673" creationId="{0C71933D-8F9F-1A52-A21B-F85DD6C47013}"/>
          </ac:spMkLst>
        </pc:spChg>
        <pc:spChg chg="mod">
          <ac:chgData name="Sarupa Debnath" userId="736583f8-5582-46dc-974d-14eddddf2618" providerId="ADAL" clId="{FDBFBC5F-25A6-4AA6-BE6A-772CCE5CF3A5}" dt="2024-10-10T05:08:22.895" v="4719"/>
          <ac:spMkLst>
            <pc:docMk/>
            <pc:sldMk cId="0" sldId="256"/>
            <ac:spMk id="2674" creationId="{2D795527-B2AB-0226-EDA5-D0EE53B678E7}"/>
          </ac:spMkLst>
        </pc:spChg>
        <pc:spChg chg="mod">
          <ac:chgData name="Sarupa Debnath" userId="736583f8-5582-46dc-974d-14eddddf2618" providerId="ADAL" clId="{FDBFBC5F-25A6-4AA6-BE6A-772CCE5CF3A5}" dt="2024-10-10T05:08:22.895" v="4719"/>
          <ac:spMkLst>
            <pc:docMk/>
            <pc:sldMk cId="0" sldId="256"/>
            <ac:spMk id="2675" creationId="{DC2F2E39-3F01-A1ED-C81B-EA8BB9A8CF6A}"/>
          </ac:spMkLst>
        </pc:spChg>
        <pc:spChg chg="mod">
          <ac:chgData name="Sarupa Debnath" userId="736583f8-5582-46dc-974d-14eddddf2618" providerId="ADAL" clId="{FDBFBC5F-25A6-4AA6-BE6A-772CCE5CF3A5}" dt="2024-10-10T05:08:22.895" v="4719"/>
          <ac:spMkLst>
            <pc:docMk/>
            <pc:sldMk cId="0" sldId="256"/>
            <ac:spMk id="2676" creationId="{7AC7B746-FF36-161A-64EB-BD4F114B9A41}"/>
          </ac:spMkLst>
        </pc:spChg>
        <pc:spChg chg="mod">
          <ac:chgData name="Sarupa Debnath" userId="736583f8-5582-46dc-974d-14eddddf2618" providerId="ADAL" clId="{FDBFBC5F-25A6-4AA6-BE6A-772CCE5CF3A5}" dt="2024-10-10T05:08:22.895" v="4719"/>
          <ac:spMkLst>
            <pc:docMk/>
            <pc:sldMk cId="0" sldId="256"/>
            <ac:spMk id="2677" creationId="{4DE69C79-C277-3C29-CB1E-35CAABC8DC34}"/>
          </ac:spMkLst>
        </pc:spChg>
        <pc:spChg chg="mod">
          <ac:chgData name="Sarupa Debnath" userId="736583f8-5582-46dc-974d-14eddddf2618" providerId="ADAL" clId="{FDBFBC5F-25A6-4AA6-BE6A-772CCE5CF3A5}" dt="2024-10-10T05:08:22.895" v="4719"/>
          <ac:spMkLst>
            <pc:docMk/>
            <pc:sldMk cId="0" sldId="256"/>
            <ac:spMk id="2678" creationId="{24700000-C217-4190-DCAF-A0CE907F2D50}"/>
          </ac:spMkLst>
        </pc:spChg>
        <pc:spChg chg="mod">
          <ac:chgData name="Sarupa Debnath" userId="736583f8-5582-46dc-974d-14eddddf2618" providerId="ADAL" clId="{FDBFBC5F-25A6-4AA6-BE6A-772CCE5CF3A5}" dt="2024-10-10T05:08:22.895" v="4719"/>
          <ac:spMkLst>
            <pc:docMk/>
            <pc:sldMk cId="0" sldId="256"/>
            <ac:spMk id="2679" creationId="{7C501C68-F7BE-4BD8-BDC7-2E5560B75948}"/>
          </ac:spMkLst>
        </pc:spChg>
        <pc:spChg chg="mod">
          <ac:chgData name="Sarupa Debnath" userId="736583f8-5582-46dc-974d-14eddddf2618" providerId="ADAL" clId="{FDBFBC5F-25A6-4AA6-BE6A-772CCE5CF3A5}" dt="2024-10-10T05:08:22.895" v="4719"/>
          <ac:spMkLst>
            <pc:docMk/>
            <pc:sldMk cId="0" sldId="256"/>
            <ac:spMk id="2680" creationId="{D3E95D0A-7976-D718-EB87-5810EFA8A978}"/>
          </ac:spMkLst>
        </pc:spChg>
        <pc:spChg chg="mod">
          <ac:chgData name="Sarupa Debnath" userId="736583f8-5582-46dc-974d-14eddddf2618" providerId="ADAL" clId="{FDBFBC5F-25A6-4AA6-BE6A-772CCE5CF3A5}" dt="2024-10-10T05:08:22.895" v="4719"/>
          <ac:spMkLst>
            <pc:docMk/>
            <pc:sldMk cId="0" sldId="256"/>
            <ac:spMk id="2681" creationId="{E81C34DE-3F71-5CE4-6C3C-E883F5EA5743}"/>
          </ac:spMkLst>
        </pc:spChg>
        <pc:spChg chg="mod">
          <ac:chgData name="Sarupa Debnath" userId="736583f8-5582-46dc-974d-14eddddf2618" providerId="ADAL" clId="{FDBFBC5F-25A6-4AA6-BE6A-772CCE5CF3A5}" dt="2024-10-10T05:08:22.895" v="4719"/>
          <ac:spMkLst>
            <pc:docMk/>
            <pc:sldMk cId="0" sldId="256"/>
            <ac:spMk id="2682" creationId="{9EF71E8C-0D49-57C0-1B47-9C4646A95337}"/>
          </ac:spMkLst>
        </pc:spChg>
        <pc:spChg chg="mod">
          <ac:chgData name="Sarupa Debnath" userId="736583f8-5582-46dc-974d-14eddddf2618" providerId="ADAL" clId="{FDBFBC5F-25A6-4AA6-BE6A-772CCE5CF3A5}" dt="2024-10-10T05:08:22.895" v="4719"/>
          <ac:spMkLst>
            <pc:docMk/>
            <pc:sldMk cId="0" sldId="256"/>
            <ac:spMk id="2683" creationId="{A449B88E-E7E1-5879-02FA-E3010F77E02E}"/>
          </ac:spMkLst>
        </pc:spChg>
        <pc:spChg chg="mod">
          <ac:chgData name="Sarupa Debnath" userId="736583f8-5582-46dc-974d-14eddddf2618" providerId="ADAL" clId="{FDBFBC5F-25A6-4AA6-BE6A-772CCE5CF3A5}" dt="2024-10-10T05:08:22.895" v="4719"/>
          <ac:spMkLst>
            <pc:docMk/>
            <pc:sldMk cId="0" sldId="256"/>
            <ac:spMk id="2684" creationId="{83B0DAFE-89B7-330C-ADB4-37AB4FCF5E18}"/>
          </ac:spMkLst>
        </pc:spChg>
        <pc:spChg chg="mod">
          <ac:chgData name="Sarupa Debnath" userId="736583f8-5582-46dc-974d-14eddddf2618" providerId="ADAL" clId="{FDBFBC5F-25A6-4AA6-BE6A-772CCE5CF3A5}" dt="2024-10-10T05:08:22.895" v="4719"/>
          <ac:spMkLst>
            <pc:docMk/>
            <pc:sldMk cId="0" sldId="256"/>
            <ac:spMk id="2685" creationId="{8A4AACD8-80CB-7D94-C518-263D1789E25F}"/>
          </ac:spMkLst>
        </pc:spChg>
        <pc:spChg chg="mod">
          <ac:chgData name="Sarupa Debnath" userId="736583f8-5582-46dc-974d-14eddddf2618" providerId="ADAL" clId="{FDBFBC5F-25A6-4AA6-BE6A-772CCE5CF3A5}" dt="2024-10-10T05:08:22.895" v="4719"/>
          <ac:spMkLst>
            <pc:docMk/>
            <pc:sldMk cId="0" sldId="256"/>
            <ac:spMk id="2686" creationId="{BA69C6E3-26D6-2AB6-5814-92BE127C490C}"/>
          </ac:spMkLst>
        </pc:spChg>
        <pc:spChg chg="mod">
          <ac:chgData name="Sarupa Debnath" userId="736583f8-5582-46dc-974d-14eddddf2618" providerId="ADAL" clId="{FDBFBC5F-25A6-4AA6-BE6A-772CCE5CF3A5}" dt="2024-10-10T05:08:22.895" v="4719"/>
          <ac:spMkLst>
            <pc:docMk/>
            <pc:sldMk cId="0" sldId="256"/>
            <ac:spMk id="2687" creationId="{B9FCBC71-F86D-A39A-EBD9-6EE7DDDC0F2F}"/>
          </ac:spMkLst>
        </pc:spChg>
        <pc:spChg chg="mod">
          <ac:chgData name="Sarupa Debnath" userId="736583f8-5582-46dc-974d-14eddddf2618" providerId="ADAL" clId="{FDBFBC5F-25A6-4AA6-BE6A-772CCE5CF3A5}" dt="2024-10-10T05:08:22.895" v="4719"/>
          <ac:spMkLst>
            <pc:docMk/>
            <pc:sldMk cId="0" sldId="256"/>
            <ac:spMk id="2688" creationId="{54D1A66F-BFD2-6095-82AA-A682E164D7AE}"/>
          </ac:spMkLst>
        </pc:spChg>
        <pc:spChg chg="mod">
          <ac:chgData name="Sarupa Debnath" userId="736583f8-5582-46dc-974d-14eddddf2618" providerId="ADAL" clId="{FDBFBC5F-25A6-4AA6-BE6A-772CCE5CF3A5}" dt="2024-10-10T05:08:22.895" v="4719"/>
          <ac:spMkLst>
            <pc:docMk/>
            <pc:sldMk cId="0" sldId="256"/>
            <ac:spMk id="2689" creationId="{E50A1C05-D7C3-EBC3-C363-82D5B6C579A0}"/>
          </ac:spMkLst>
        </pc:spChg>
        <pc:spChg chg="mod">
          <ac:chgData name="Sarupa Debnath" userId="736583f8-5582-46dc-974d-14eddddf2618" providerId="ADAL" clId="{FDBFBC5F-25A6-4AA6-BE6A-772CCE5CF3A5}" dt="2024-10-10T05:08:22.895" v="4719"/>
          <ac:spMkLst>
            <pc:docMk/>
            <pc:sldMk cId="0" sldId="256"/>
            <ac:spMk id="2690" creationId="{D928433D-B6D2-0384-68F7-CD85D7680B71}"/>
          </ac:spMkLst>
        </pc:spChg>
        <pc:spChg chg="mod">
          <ac:chgData name="Sarupa Debnath" userId="736583f8-5582-46dc-974d-14eddddf2618" providerId="ADAL" clId="{FDBFBC5F-25A6-4AA6-BE6A-772CCE5CF3A5}" dt="2024-10-10T05:08:22.895" v="4719"/>
          <ac:spMkLst>
            <pc:docMk/>
            <pc:sldMk cId="0" sldId="256"/>
            <ac:spMk id="2691" creationId="{4AEEB2FF-1385-DFAF-C3AB-15C3EBF0B76F}"/>
          </ac:spMkLst>
        </pc:spChg>
        <pc:spChg chg="mod">
          <ac:chgData name="Sarupa Debnath" userId="736583f8-5582-46dc-974d-14eddddf2618" providerId="ADAL" clId="{FDBFBC5F-25A6-4AA6-BE6A-772CCE5CF3A5}" dt="2024-10-10T05:08:22.895" v="4719"/>
          <ac:spMkLst>
            <pc:docMk/>
            <pc:sldMk cId="0" sldId="256"/>
            <ac:spMk id="2692" creationId="{C24081B9-64F3-9A6B-4F00-3CCA190F4D98}"/>
          </ac:spMkLst>
        </pc:spChg>
        <pc:spChg chg="mod">
          <ac:chgData name="Sarupa Debnath" userId="736583f8-5582-46dc-974d-14eddddf2618" providerId="ADAL" clId="{FDBFBC5F-25A6-4AA6-BE6A-772CCE5CF3A5}" dt="2024-10-10T05:08:22.895" v="4719"/>
          <ac:spMkLst>
            <pc:docMk/>
            <pc:sldMk cId="0" sldId="256"/>
            <ac:spMk id="2693" creationId="{D4C00749-0A02-5E4E-3155-0BF1CC4BFFD8}"/>
          </ac:spMkLst>
        </pc:spChg>
        <pc:spChg chg="mod">
          <ac:chgData name="Sarupa Debnath" userId="736583f8-5582-46dc-974d-14eddddf2618" providerId="ADAL" clId="{FDBFBC5F-25A6-4AA6-BE6A-772CCE5CF3A5}" dt="2024-10-10T05:08:22.895" v="4719"/>
          <ac:spMkLst>
            <pc:docMk/>
            <pc:sldMk cId="0" sldId="256"/>
            <ac:spMk id="2694" creationId="{ED6D071E-2791-6448-7187-D2C0F2C2C5E0}"/>
          </ac:spMkLst>
        </pc:spChg>
        <pc:spChg chg="mod">
          <ac:chgData name="Sarupa Debnath" userId="736583f8-5582-46dc-974d-14eddddf2618" providerId="ADAL" clId="{FDBFBC5F-25A6-4AA6-BE6A-772CCE5CF3A5}" dt="2024-10-10T05:08:22.895" v="4719"/>
          <ac:spMkLst>
            <pc:docMk/>
            <pc:sldMk cId="0" sldId="256"/>
            <ac:spMk id="2695" creationId="{D5897E57-0F08-668B-FED5-4C76DE129E7E}"/>
          </ac:spMkLst>
        </pc:spChg>
        <pc:spChg chg="mod">
          <ac:chgData name="Sarupa Debnath" userId="736583f8-5582-46dc-974d-14eddddf2618" providerId="ADAL" clId="{FDBFBC5F-25A6-4AA6-BE6A-772CCE5CF3A5}" dt="2024-10-10T05:08:22.895" v="4719"/>
          <ac:spMkLst>
            <pc:docMk/>
            <pc:sldMk cId="0" sldId="256"/>
            <ac:spMk id="2696" creationId="{88498A91-22CC-8836-6A5A-3974959B792D}"/>
          </ac:spMkLst>
        </pc:spChg>
        <pc:spChg chg="mod">
          <ac:chgData name="Sarupa Debnath" userId="736583f8-5582-46dc-974d-14eddddf2618" providerId="ADAL" clId="{FDBFBC5F-25A6-4AA6-BE6A-772CCE5CF3A5}" dt="2024-10-10T05:08:22.895" v="4719"/>
          <ac:spMkLst>
            <pc:docMk/>
            <pc:sldMk cId="0" sldId="256"/>
            <ac:spMk id="2697" creationId="{52652E36-5433-841B-59E4-E4E39FB8A1F4}"/>
          </ac:spMkLst>
        </pc:spChg>
        <pc:spChg chg="mod">
          <ac:chgData name="Sarupa Debnath" userId="736583f8-5582-46dc-974d-14eddddf2618" providerId="ADAL" clId="{FDBFBC5F-25A6-4AA6-BE6A-772CCE5CF3A5}" dt="2024-10-10T05:08:22.895" v="4719"/>
          <ac:spMkLst>
            <pc:docMk/>
            <pc:sldMk cId="0" sldId="256"/>
            <ac:spMk id="2698" creationId="{A6D1F497-E8B2-C2E4-C55E-33DB21F0FAA7}"/>
          </ac:spMkLst>
        </pc:spChg>
        <pc:spChg chg="mod">
          <ac:chgData name="Sarupa Debnath" userId="736583f8-5582-46dc-974d-14eddddf2618" providerId="ADAL" clId="{FDBFBC5F-25A6-4AA6-BE6A-772CCE5CF3A5}" dt="2024-10-10T05:08:22.895" v="4719"/>
          <ac:spMkLst>
            <pc:docMk/>
            <pc:sldMk cId="0" sldId="256"/>
            <ac:spMk id="2699" creationId="{B09E61F9-136E-31CB-FE47-8106F5B7645B}"/>
          </ac:spMkLst>
        </pc:spChg>
        <pc:spChg chg="mod">
          <ac:chgData name="Sarupa Debnath" userId="736583f8-5582-46dc-974d-14eddddf2618" providerId="ADAL" clId="{FDBFBC5F-25A6-4AA6-BE6A-772CCE5CF3A5}" dt="2024-10-10T05:08:22.895" v="4719"/>
          <ac:spMkLst>
            <pc:docMk/>
            <pc:sldMk cId="0" sldId="256"/>
            <ac:spMk id="2700" creationId="{AC585CF5-6332-B8B7-EFF3-5A15B25380C1}"/>
          </ac:spMkLst>
        </pc:spChg>
        <pc:spChg chg="mod">
          <ac:chgData name="Sarupa Debnath" userId="736583f8-5582-46dc-974d-14eddddf2618" providerId="ADAL" clId="{FDBFBC5F-25A6-4AA6-BE6A-772CCE5CF3A5}" dt="2024-10-10T05:08:22.895" v="4719"/>
          <ac:spMkLst>
            <pc:docMk/>
            <pc:sldMk cId="0" sldId="256"/>
            <ac:spMk id="2701" creationId="{0C6EF81F-E7C8-76D1-5855-69205B6241CC}"/>
          </ac:spMkLst>
        </pc:spChg>
        <pc:spChg chg="mod">
          <ac:chgData name="Sarupa Debnath" userId="736583f8-5582-46dc-974d-14eddddf2618" providerId="ADAL" clId="{FDBFBC5F-25A6-4AA6-BE6A-772CCE5CF3A5}" dt="2024-10-10T05:08:22.895" v="4719"/>
          <ac:spMkLst>
            <pc:docMk/>
            <pc:sldMk cId="0" sldId="256"/>
            <ac:spMk id="2702" creationId="{C771717A-7679-268F-D80D-4B8751585F78}"/>
          </ac:spMkLst>
        </pc:spChg>
        <pc:spChg chg="mod">
          <ac:chgData name="Sarupa Debnath" userId="736583f8-5582-46dc-974d-14eddddf2618" providerId="ADAL" clId="{FDBFBC5F-25A6-4AA6-BE6A-772CCE5CF3A5}" dt="2024-10-10T05:08:22.895" v="4719"/>
          <ac:spMkLst>
            <pc:docMk/>
            <pc:sldMk cId="0" sldId="256"/>
            <ac:spMk id="2703" creationId="{68EA8172-C1C9-035D-A00B-7A2ACF5F437F}"/>
          </ac:spMkLst>
        </pc:spChg>
        <pc:spChg chg="mod">
          <ac:chgData name="Sarupa Debnath" userId="736583f8-5582-46dc-974d-14eddddf2618" providerId="ADAL" clId="{FDBFBC5F-25A6-4AA6-BE6A-772CCE5CF3A5}" dt="2024-10-10T05:08:22.895" v="4719"/>
          <ac:spMkLst>
            <pc:docMk/>
            <pc:sldMk cId="0" sldId="256"/>
            <ac:spMk id="2704" creationId="{AB217E1A-DEC0-DDFE-F2B2-6EAD897972BE}"/>
          </ac:spMkLst>
        </pc:spChg>
        <pc:spChg chg="mod">
          <ac:chgData name="Sarupa Debnath" userId="736583f8-5582-46dc-974d-14eddddf2618" providerId="ADAL" clId="{FDBFBC5F-25A6-4AA6-BE6A-772CCE5CF3A5}" dt="2024-10-10T05:08:22.895" v="4719"/>
          <ac:spMkLst>
            <pc:docMk/>
            <pc:sldMk cId="0" sldId="256"/>
            <ac:spMk id="2705" creationId="{FD3DDAC7-5E8D-6373-C955-420650AA6356}"/>
          </ac:spMkLst>
        </pc:spChg>
        <pc:spChg chg="mod">
          <ac:chgData name="Sarupa Debnath" userId="736583f8-5582-46dc-974d-14eddddf2618" providerId="ADAL" clId="{FDBFBC5F-25A6-4AA6-BE6A-772CCE5CF3A5}" dt="2024-10-10T05:08:22.895" v="4719"/>
          <ac:spMkLst>
            <pc:docMk/>
            <pc:sldMk cId="0" sldId="256"/>
            <ac:spMk id="2706" creationId="{D6692526-9F6B-921C-954E-5FC0E49BA822}"/>
          </ac:spMkLst>
        </pc:spChg>
        <pc:spChg chg="mod">
          <ac:chgData name="Sarupa Debnath" userId="736583f8-5582-46dc-974d-14eddddf2618" providerId="ADAL" clId="{FDBFBC5F-25A6-4AA6-BE6A-772CCE5CF3A5}" dt="2024-10-10T05:08:22.895" v="4719"/>
          <ac:spMkLst>
            <pc:docMk/>
            <pc:sldMk cId="0" sldId="256"/>
            <ac:spMk id="2707" creationId="{C62483B9-C3F1-D898-38CD-67EBB4870F54}"/>
          </ac:spMkLst>
        </pc:spChg>
        <pc:spChg chg="mod">
          <ac:chgData name="Sarupa Debnath" userId="736583f8-5582-46dc-974d-14eddddf2618" providerId="ADAL" clId="{FDBFBC5F-25A6-4AA6-BE6A-772CCE5CF3A5}" dt="2024-10-10T05:08:22.895" v="4719"/>
          <ac:spMkLst>
            <pc:docMk/>
            <pc:sldMk cId="0" sldId="256"/>
            <ac:spMk id="2708" creationId="{86707DFB-BC05-ABF5-977A-DE291D58D298}"/>
          </ac:spMkLst>
        </pc:spChg>
        <pc:spChg chg="mod">
          <ac:chgData name="Sarupa Debnath" userId="736583f8-5582-46dc-974d-14eddddf2618" providerId="ADAL" clId="{FDBFBC5F-25A6-4AA6-BE6A-772CCE5CF3A5}" dt="2024-10-10T05:08:22.895" v="4719"/>
          <ac:spMkLst>
            <pc:docMk/>
            <pc:sldMk cId="0" sldId="256"/>
            <ac:spMk id="2709" creationId="{39948B7B-C899-F303-01FC-EA83ADAB597E}"/>
          </ac:spMkLst>
        </pc:spChg>
        <pc:spChg chg="mod">
          <ac:chgData name="Sarupa Debnath" userId="736583f8-5582-46dc-974d-14eddddf2618" providerId="ADAL" clId="{FDBFBC5F-25A6-4AA6-BE6A-772CCE5CF3A5}" dt="2024-10-10T05:08:22.895" v="4719"/>
          <ac:spMkLst>
            <pc:docMk/>
            <pc:sldMk cId="0" sldId="256"/>
            <ac:spMk id="2710" creationId="{EDFF37A9-1595-BDC9-5FF7-8CEE03DEB208}"/>
          </ac:spMkLst>
        </pc:spChg>
        <pc:spChg chg="mod">
          <ac:chgData name="Sarupa Debnath" userId="736583f8-5582-46dc-974d-14eddddf2618" providerId="ADAL" clId="{FDBFBC5F-25A6-4AA6-BE6A-772CCE5CF3A5}" dt="2024-10-10T05:08:22.895" v="4719"/>
          <ac:spMkLst>
            <pc:docMk/>
            <pc:sldMk cId="0" sldId="256"/>
            <ac:spMk id="2711" creationId="{7D901694-A805-43D6-A88D-C58E2F85A16B}"/>
          </ac:spMkLst>
        </pc:spChg>
        <pc:spChg chg="mod">
          <ac:chgData name="Sarupa Debnath" userId="736583f8-5582-46dc-974d-14eddddf2618" providerId="ADAL" clId="{FDBFBC5F-25A6-4AA6-BE6A-772CCE5CF3A5}" dt="2024-10-10T05:08:22.895" v="4719"/>
          <ac:spMkLst>
            <pc:docMk/>
            <pc:sldMk cId="0" sldId="256"/>
            <ac:spMk id="2712" creationId="{5F9BF026-A740-2D60-644D-A41C9A31BD7B}"/>
          </ac:spMkLst>
        </pc:spChg>
        <pc:spChg chg="mod">
          <ac:chgData name="Sarupa Debnath" userId="736583f8-5582-46dc-974d-14eddddf2618" providerId="ADAL" clId="{FDBFBC5F-25A6-4AA6-BE6A-772CCE5CF3A5}" dt="2024-10-10T05:08:22.895" v="4719"/>
          <ac:spMkLst>
            <pc:docMk/>
            <pc:sldMk cId="0" sldId="256"/>
            <ac:spMk id="2713" creationId="{3375459F-B3CD-F3AD-0EB1-B799157FD2A4}"/>
          </ac:spMkLst>
        </pc:spChg>
        <pc:spChg chg="mod">
          <ac:chgData name="Sarupa Debnath" userId="736583f8-5582-46dc-974d-14eddddf2618" providerId="ADAL" clId="{FDBFBC5F-25A6-4AA6-BE6A-772CCE5CF3A5}" dt="2024-10-10T05:08:22.895" v="4719"/>
          <ac:spMkLst>
            <pc:docMk/>
            <pc:sldMk cId="0" sldId="256"/>
            <ac:spMk id="2714" creationId="{C60E8C94-3F82-5444-E5BA-656ADBA6D785}"/>
          </ac:spMkLst>
        </pc:spChg>
        <pc:spChg chg="mod">
          <ac:chgData name="Sarupa Debnath" userId="736583f8-5582-46dc-974d-14eddddf2618" providerId="ADAL" clId="{FDBFBC5F-25A6-4AA6-BE6A-772CCE5CF3A5}" dt="2024-10-10T05:08:22.895" v="4719"/>
          <ac:spMkLst>
            <pc:docMk/>
            <pc:sldMk cId="0" sldId="256"/>
            <ac:spMk id="2715" creationId="{FF5BCC8F-C49C-FB45-D6FD-BF05EBDC870B}"/>
          </ac:spMkLst>
        </pc:spChg>
        <pc:spChg chg="mod">
          <ac:chgData name="Sarupa Debnath" userId="736583f8-5582-46dc-974d-14eddddf2618" providerId="ADAL" clId="{FDBFBC5F-25A6-4AA6-BE6A-772CCE5CF3A5}" dt="2024-10-10T05:08:22.895" v="4719"/>
          <ac:spMkLst>
            <pc:docMk/>
            <pc:sldMk cId="0" sldId="256"/>
            <ac:spMk id="2716" creationId="{DA70E79C-F43A-4033-6F96-7E41C9C6EC7E}"/>
          </ac:spMkLst>
        </pc:spChg>
        <pc:spChg chg="mod">
          <ac:chgData name="Sarupa Debnath" userId="736583f8-5582-46dc-974d-14eddddf2618" providerId="ADAL" clId="{FDBFBC5F-25A6-4AA6-BE6A-772CCE5CF3A5}" dt="2024-10-10T05:08:22.895" v="4719"/>
          <ac:spMkLst>
            <pc:docMk/>
            <pc:sldMk cId="0" sldId="256"/>
            <ac:spMk id="2717" creationId="{829775EE-72D2-D35D-5E47-3B720787DAB3}"/>
          </ac:spMkLst>
        </pc:spChg>
        <pc:spChg chg="mod">
          <ac:chgData name="Sarupa Debnath" userId="736583f8-5582-46dc-974d-14eddddf2618" providerId="ADAL" clId="{FDBFBC5F-25A6-4AA6-BE6A-772CCE5CF3A5}" dt="2024-10-10T05:08:22.895" v="4719"/>
          <ac:spMkLst>
            <pc:docMk/>
            <pc:sldMk cId="0" sldId="256"/>
            <ac:spMk id="2718" creationId="{D438BC10-5CC8-1BBB-A359-669590A69FA8}"/>
          </ac:spMkLst>
        </pc:spChg>
        <pc:spChg chg="mod">
          <ac:chgData name="Sarupa Debnath" userId="736583f8-5582-46dc-974d-14eddddf2618" providerId="ADAL" clId="{FDBFBC5F-25A6-4AA6-BE6A-772CCE5CF3A5}" dt="2024-10-10T05:08:22.895" v="4719"/>
          <ac:spMkLst>
            <pc:docMk/>
            <pc:sldMk cId="0" sldId="256"/>
            <ac:spMk id="2719" creationId="{4D74E3BF-1E7F-17FD-6441-40D3FC560878}"/>
          </ac:spMkLst>
        </pc:spChg>
        <pc:spChg chg="mod">
          <ac:chgData name="Sarupa Debnath" userId="736583f8-5582-46dc-974d-14eddddf2618" providerId="ADAL" clId="{FDBFBC5F-25A6-4AA6-BE6A-772CCE5CF3A5}" dt="2024-10-10T05:08:22.895" v="4719"/>
          <ac:spMkLst>
            <pc:docMk/>
            <pc:sldMk cId="0" sldId="256"/>
            <ac:spMk id="2720" creationId="{153B744B-24A8-7D85-10CB-14E8DD2A2460}"/>
          </ac:spMkLst>
        </pc:spChg>
        <pc:spChg chg="mod">
          <ac:chgData name="Sarupa Debnath" userId="736583f8-5582-46dc-974d-14eddddf2618" providerId="ADAL" clId="{FDBFBC5F-25A6-4AA6-BE6A-772CCE5CF3A5}" dt="2024-10-10T05:08:22.895" v="4719"/>
          <ac:spMkLst>
            <pc:docMk/>
            <pc:sldMk cId="0" sldId="256"/>
            <ac:spMk id="2721" creationId="{1A8DAD24-1A4F-B691-AB8F-6CD75E16F0F0}"/>
          </ac:spMkLst>
        </pc:spChg>
        <pc:spChg chg="mod">
          <ac:chgData name="Sarupa Debnath" userId="736583f8-5582-46dc-974d-14eddddf2618" providerId="ADAL" clId="{FDBFBC5F-25A6-4AA6-BE6A-772CCE5CF3A5}" dt="2024-10-10T05:08:22.895" v="4719"/>
          <ac:spMkLst>
            <pc:docMk/>
            <pc:sldMk cId="0" sldId="256"/>
            <ac:spMk id="2722" creationId="{23A82739-D06E-5734-E521-5EAA18D05DE6}"/>
          </ac:spMkLst>
        </pc:spChg>
        <pc:spChg chg="mod">
          <ac:chgData name="Sarupa Debnath" userId="736583f8-5582-46dc-974d-14eddddf2618" providerId="ADAL" clId="{FDBFBC5F-25A6-4AA6-BE6A-772CCE5CF3A5}" dt="2024-10-10T05:08:22.895" v="4719"/>
          <ac:spMkLst>
            <pc:docMk/>
            <pc:sldMk cId="0" sldId="256"/>
            <ac:spMk id="2723" creationId="{1950B5D3-7503-B07A-AC04-AA3A57A712B3}"/>
          </ac:spMkLst>
        </pc:spChg>
        <pc:spChg chg="mod">
          <ac:chgData name="Sarupa Debnath" userId="736583f8-5582-46dc-974d-14eddddf2618" providerId="ADAL" clId="{FDBFBC5F-25A6-4AA6-BE6A-772CCE5CF3A5}" dt="2024-10-10T05:08:22.895" v="4719"/>
          <ac:spMkLst>
            <pc:docMk/>
            <pc:sldMk cId="0" sldId="256"/>
            <ac:spMk id="2724" creationId="{69384995-2656-9A21-C347-BB996A6FF655}"/>
          </ac:spMkLst>
        </pc:spChg>
        <pc:spChg chg="mod">
          <ac:chgData name="Sarupa Debnath" userId="736583f8-5582-46dc-974d-14eddddf2618" providerId="ADAL" clId="{FDBFBC5F-25A6-4AA6-BE6A-772CCE5CF3A5}" dt="2024-10-10T05:08:22.895" v="4719"/>
          <ac:spMkLst>
            <pc:docMk/>
            <pc:sldMk cId="0" sldId="256"/>
            <ac:spMk id="2725" creationId="{1338450D-D001-EE73-518E-8CBC062982B7}"/>
          </ac:spMkLst>
        </pc:spChg>
        <pc:spChg chg="mod">
          <ac:chgData name="Sarupa Debnath" userId="736583f8-5582-46dc-974d-14eddddf2618" providerId="ADAL" clId="{FDBFBC5F-25A6-4AA6-BE6A-772CCE5CF3A5}" dt="2024-10-10T05:08:22.895" v="4719"/>
          <ac:spMkLst>
            <pc:docMk/>
            <pc:sldMk cId="0" sldId="256"/>
            <ac:spMk id="2726" creationId="{E855FBC8-4EED-0529-6D40-2296D9D8EBC3}"/>
          </ac:spMkLst>
        </pc:spChg>
        <pc:spChg chg="mod">
          <ac:chgData name="Sarupa Debnath" userId="736583f8-5582-46dc-974d-14eddddf2618" providerId="ADAL" clId="{FDBFBC5F-25A6-4AA6-BE6A-772CCE5CF3A5}" dt="2024-10-10T05:08:22.895" v="4719"/>
          <ac:spMkLst>
            <pc:docMk/>
            <pc:sldMk cId="0" sldId="256"/>
            <ac:spMk id="2727" creationId="{CBED6A4F-850B-EE65-A53D-B4D0AB556626}"/>
          </ac:spMkLst>
        </pc:spChg>
        <pc:spChg chg="mod">
          <ac:chgData name="Sarupa Debnath" userId="736583f8-5582-46dc-974d-14eddddf2618" providerId="ADAL" clId="{FDBFBC5F-25A6-4AA6-BE6A-772CCE5CF3A5}" dt="2024-10-10T05:08:22.895" v="4719"/>
          <ac:spMkLst>
            <pc:docMk/>
            <pc:sldMk cId="0" sldId="256"/>
            <ac:spMk id="2728" creationId="{D1434EDA-6012-557D-CE47-2ABC22760A8C}"/>
          </ac:spMkLst>
        </pc:spChg>
        <pc:spChg chg="mod">
          <ac:chgData name="Sarupa Debnath" userId="736583f8-5582-46dc-974d-14eddddf2618" providerId="ADAL" clId="{FDBFBC5F-25A6-4AA6-BE6A-772CCE5CF3A5}" dt="2024-10-10T05:08:22.895" v="4719"/>
          <ac:spMkLst>
            <pc:docMk/>
            <pc:sldMk cId="0" sldId="256"/>
            <ac:spMk id="2729" creationId="{C25BD714-CCB0-11F8-7B31-F2E2D9E370C8}"/>
          </ac:spMkLst>
        </pc:spChg>
        <pc:spChg chg="mod">
          <ac:chgData name="Sarupa Debnath" userId="736583f8-5582-46dc-974d-14eddddf2618" providerId="ADAL" clId="{FDBFBC5F-25A6-4AA6-BE6A-772CCE5CF3A5}" dt="2024-10-10T05:08:22.895" v="4719"/>
          <ac:spMkLst>
            <pc:docMk/>
            <pc:sldMk cId="0" sldId="256"/>
            <ac:spMk id="2730" creationId="{FBE9FE4D-8FA8-CC29-0001-A053EFBF00EC}"/>
          </ac:spMkLst>
        </pc:spChg>
        <pc:spChg chg="mod">
          <ac:chgData name="Sarupa Debnath" userId="736583f8-5582-46dc-974d-14eddddf2618" providerId="ADAL" clId="{FDBFBC5F-25A6-4AA6-BE6A-772CCE5CF3A5}" dt="2024-10-10T05:08:22.895" v="4719"/>
          <ac:spMkLst>
            <pc:docMk/>
            <pc:sldMk cId="0" sldId="256"/>
            <ac:spMk id="2731" creationId="{A1CF39D0-4662-7695-D53C-7506A3A90361}"/>
          </ac:spMkLst>
        </pc:spChg>
        <pc:spChg chg="mod">
          <ac:chgData name="Sarupa Debnath" userId="736583f8-5582-46dc-974d-14eddddf2618" providerId="ADAL" clId="{FDBFBC5F-25A6-4AA6-BE6A-772CCE5CF3A5}" dt="2024-10-10T05:08:22.895" v="4719"/>
          <ac:spMkLst>
            <pc:docMk/>
            <pc:sldMk cId="0" sldId="256"/>
            <ac:spMk id="2732" creationId="{1A7AB782-6602-6C37-0BD1-D8C8EE5962E0}"/>
          </ac:spMkLst>
        </pc:spChg>
        <pc:spChg chg="mod">
          <ac:chgData name="Sarupa Debnath" userId="736583f8-5582-46dc-974d-14eddddf2618" providerId="ADAL" clId="{FDBFBC5F-25A6-4AA6-BE6A-772CCE5CF3A5}" dt="2024-10-10T05:08:22.895" v="4719"/>
          <ac:spMkLst>
            <pc:docMk/>
            <pc:sldMk cId="0" sldId="256"/>
            <ac:spMk id="2733" creationId="{4BA65A55-7464-9412-10F1-81D8E828B68C}"/>
          </ac:spMkLst>
        </pc:spChg>
        <pc:spChg chg="mod">
          <ac:chgData name="Sarupa Debnath" userId="736583f8-5582-46dc-974d-14eddddf2618" providerId="ADAL" clId="{FDBFBC5F-25A6-4AA6-BE6A-772CCE5CF3A5}" dt="2024-10-10T05:08:22.895" v="4719"/>
          <ac:spMkLst>
            <pc:docMk/>
            <pc:sldMk cId="0" sldId="256"/>
            <ac:spMk id="2734" creationId="{C6E0D17D-B6D1-8BE3-F8E5-2A638CBAFFE2}"/>
          </ac:spMkLst>
        </pc:spChg>
        <pc:spChg chg="mod">
          <ac:chgData name="Sarupa Debnath" userId="736583f8-5582-46dc-974d-14eddddf2618" providerId="ADAL" clId="{FDBFBC5F-25A6-4AA6-BE6A-772CCE5CF3A5}" dt="2024-10-10T05:08:22.895" v="4719"/>
          <ac:spMkLst>
            <pc:docMk/>
            <pc:sldMk cId="0" sldId="256"/>
            <ac:spMk id="2735" creationId="{1A8BA6BE-3B71-940B-DC08-A20BD40E056C}"/>
          </ac:spMkLst>
        </pc:spChg>
        <pc:spChg chg="mod">
          <ac:chgData name="Sarupa Debnath" userId="736583f8-5582-46dc-974d-14eddddf2618" providerId="ADAL" clId="{FDBFBC5F-25A6-4AA6-BE6A-772CCE5CF3A5}" dt="2024-10-10T05:08:22.895" v="4719"/>
          <ac:spMkLst>
            <pc:docMk/>
            <pc:sldMk cId="0" sldId="256"/>
            <ac:spMk id="2736" creationId="{7F0EA154-E383-9911-AE36-50DA23B3AE1A}"/>
          </ac:spMkLst>
        </pc:spChg>
        <pc:spChg chg="mod">
          <ac:chgData name="Sarupa Debnath" userId="736583f8-5582-46dc-974d-14eddddf2618" providerId="ADAL" clId="{FDBFBC5F-25A6-4AA6-BE6A-772CCE5CF3A5}" dt="2024-10-10T05:08:22.895" v="4719"/>
          <ac:spMkLst>
            <pc:docMk/>
            <pc:sldMk cId="0" sldId="256"/>
            <ac:spMk id="2737" creationId="{5AD3345D-803F-D4BE-5B1D-5FEA6B2BD421}"/>
          </ac:spMkLst>
        </pc:spChg>
        <pc:spChg chg="mod">
          <ac:chgData name="Sarupa Debnath" userId="736583f8-5582-46dc-974d-14eddddf2618" providerId="ADAL" clId="{FDBFBC5F-25A6-4AA6-BE6A-772CCE5CF3A5}" dt="2024-10-10T05:08:22.895" v="4719"/>
          <ac:spMkLst>
            <pc:docMk/>
            <pc:sldMk cId="0" sldId="256"/>
            <ac:spMk id="2738" creationId="{E9B40448-E5C6-A9ED-C2CE-5326091D5968}"/>
          </ac:spMkLst>
        </pc:spChg>
        <pc:spChg chg="mod">
          <ac:chgData name="Sarupa Debnath" userId="736583f8-5582-46dc-974d-14eddddf2618" providerId="ADAL" clId="{FDBFBC5F-25A6-4AA6-BE6A-772CCE5CF3A5}" dt="2024-10-10T05:08:22.895" v="4719"/>
          <ac:spMkLst>
            <pc:docMk/>
            <pc:sldMk cId="0" sldId="256"/>
            <ac:spMk id="2739" creationId="{778F4D00-B38F-3FFE-6EFC-17430DA6F4FD}"/>
          </ac:spMkLst>
        </pc:spChg>
        <pc:spChg chg="mod">
          <ac:chgData name="Sarupa Debnath" userId="736583f8-5582-46dc-974d-14eddddf2618" providerId="ADAL" clId="{FDBFBC5F-25A6-4AA6-BE6A-772CCE5CF3A5}" dt="2024-10-10T05:08:22.895" v="4719"/>
          <ac:spMkLst>
            <pc:docMk/>
            <pc:sldMk cId="0" sldId="256"/>
            <ac:spMk id="2740" creationId="{C262D60E-9CAF-123F-A60A-116273AF1AE3}"/>
          </ac:spMkLst>
        </pc:spChg>
        <pc:spChg chg="mod">
          <ac:chgData name="Sarupa Debnath" userId="736583f8-5582-46dc-974d-14eddddf2618" providerId="ADAL" clId="{FDBFBC5F-25A6-4AA6-BE6A-772CCE5CF3A5}" dt="2024-10-10T05:08:22.895" v="4719"/>
          <ac:spMkLst>
            <pc:docMk/>
            <pc:sldMk cId="0" sldId="256"/>
            <ac:spMk id="2741" creationId="{B0579595-F768-DE98-3075-C7BB27425E85}"/>
          </ac:spMkLst>
        </pc:spChg>
        <pc:spChg chg="mod">
          <ac:chgData name="Sarupa Debnath" userId="736583f8-5582-46dc-974d-14eddddf2618" providerId="ADAL" clId="{FDBFBC5F-25A6-4AA6-BE6A-772CCE5CF3A5}" dt="2024-10-10T05:08:22.895" v="4719"/>
          <ac:spMkLst>
            <pc:docMk/>
            <pc:sldMk cId="0" sldId="256"/>
            <ac:spMk id="2742" creationId="{800F3CEA-C599-5DFA-8125-46C4B4F53ECD}"/>
          </ac:spMkLst>
        </pc:spChg>
        <pc:spChg chg="mod">
          <ac:chgData name="Sarupa Debnath" userId="736583f8-5582-46dc-974d-14eddddf2618" providerId="ADAL" clId="{FDBFBC5F-25A6-4AA6-BE6A-772CCE5CF3A5}" dt="2024-10-10T05:08:22.895" v="4719"/>
          <ac:spMkLst>
            <pc:docMk/>
            <pc:sldMk cId="0" sldId="256"/>
            <ac:spMk id="2743" creationId="{1F35EC45-8E8F-F7EF-A203-D4DFF060FF73}"/>
          </ac:spMkLst>
        </pc:spChg>
        <pc:spChg chg="mod">
          <ac:chgData name="Sarupa Debnath" userId="736583f8-5582-46dc-974d-14eddddf2618" providerId="ADAL" clId="{FDBFBC5F-25A6-4AA6-BE6A-772CCE5CF3A5}" dt="2024-10-10T05:08:22.895" v="4719"/>
          <ac:spMkLst>
            <pc:docMk/>
            <pc:sldMk cId="0" sldId="256"/>
            <ac:spMk id="2744" creationId="{2EA64C4A-2ABE-5A70-4B3F-C13A99FC52DA}"/>
          </ac:spMkLst>
        </pc:spChg>
        <pc:spChg chg="mod">
          <ac:chgData name="Sarupa Debnath" userId="736583f8-5582-46dc-974d-14eddddf2618" providerId="ADAL" clId="{FDBFBC5F-25A6-4AA6-BE6A-772CCE5CF3A5}" dt="2024-10-10T05:08:22.895" v="4719"/>
          <ac:spMkLst>
            <pc:docMk/>
            <pc:sldMk cId="0" sldId="256"/>
            <ac:spMk id="2745" creationId="{0E8B5BF6-AB28-14F5-A52B-67B429B5980A}"/>
          </ac:spMkLst>
        </pc:spChg>
        <pc:spChg chg="mod">
          <ac:chgData name="Sarupa Debnath" userId="736583f8-5582-46dc-974d-14eddddf2618" providerId="ADAL" clId="{FDBFBC5F-25A6-4AA6-BE6A-772CCE5CF3A5}" dt="2024-10-10T05:08:22.895" v="4719"/>
          <ac:spMkLst>
            <pc:docMk/>
            <pc:sldMk cId="0" sldId="256"/>
            <ac:spMk id="2746" creationId="{8275DABE-CF59-8DF1-D377-CFBE68824BC4}"/>
          </ac:spMkLst>
        </pc:spChg>
        <pc:spChg chg="mod">
          <ac:chgData name="Sarupa Debnath" userId="736583f8-5582-46dc-974d-14eddddf2618" providerId="ADAL" clId="{FDBFBC5F-25A6-4AA6-BE6A-772CCE5CF3A5}" dt="2024-10-10T05:08:22.895" v="4719"/>
          <ac:spMkLst>
            <pc:docMk/>
            <pc:sldMk cId="0" sldId="256"/>
            <ac:spMk id="2747" creationId="{A4C3DF86-5A9D-B03A-5DD3-EF55C7E099B1}"/>
          </ac:spMkLst>
        </pc:spChg>
        <pc:spChg chg="mod">
          <ac:chgData name="Sarupa Debnath" userId="736583f8-5582-46dc-974d-14eddddf2618" providerId="ADAL" clId="{FDBFBC5F-25A6-4AA6-BE6A-772CCE5CF3A5}" dt="2024-10-10T05:08:22.895" v="4719"/>
          <ac:spMkLst>
            <pc:docMk/>
            <pc:sldMk cId="0" sldId="256"/>
            <ac:spMk id="2748" creationId="{48C8CAD0-B01A-52DD-92FC-A78A262A0655}"/>
          </ac:spMkLst>
        </pc:spChg>
        <pc:spChg chg="mod">
          <ac:chgData name="Sarupa Debnath" userId="736583f8-5582-46dc-974d-14eddddf2618" providerId="ADAL" clId="{FDBFBC5F-25A6-4AA6-BE6A-772CCE5CF3A5}" dt="2024-10-10T05:08:22.895" v="4719"/>
          <ac:spMkLst>
            <pc:docMk/>
            <pc:sldMk cId="0" sldId="256"/>
            <ac:spMk id="2749" creationId="{16D4D38E-3EE5-84FA-B536-8258CCB40C6E}"/>
          </ac:spMkLst>
        </pc:spChg>
        <pc:spChg chg="mod">
          <ac:chgData name="Sarupa Debnath" userId="736583f8-5582-46dc-974d-14eddddf2618" providerId="ADAL" clId="{FDBFBC5F-25A6-4AA6-BE6A-772CCE5CF3A5}" dt="2024-10-10T05:08:22.895" v="4719"/>
          <ac:spMkLst>
            <pc:docMk/>
            <pc:sldMk cId="0" sldId="256"/>
            <ac:spMk id="2750" creationId="{6423CE78-8986-C3FD-E74E-98040ECBD05E}"/>
          </ac:spMkLst>
        </pc:spChg>
        <pc:spChg chg="mod">
          <ac:chgData name="Sarupa Debnath" userId="736583f8-5582-46dc-974d-14eddddf2618" providerId="ADAL" clId="{FDBFBC5F-25A6-4AA6-BE6A-772CCE5CF3A5}" dt="2024-10-10T05:08:22.895" v="4719"/>
          <ac:spMkLst>
            <pc:docMk/>
            <pc:sldMk cId="0" sldId="256"/>
            <ac:spMk id="2751" creationId="{44147C01-F3C1-2E1A-DF2C-1D1E3EEA7396}"/>
          </ac:spMkLst>
        </pc:spChg>
        <pc:spChg chg="mod">
          <ac:chgData name="Sarupa Debnath" userId="736583f8-5582-46dc-974d-14eddddf2618" providerId="ADAL" clId="{FDBFBC5F-25A6-4AA6-BE6A-772CCE5CF3A5}" dt="2024-10-10T05:08:22.895" v="4719"/>
          <ac:spMkLst>
            <pc:docMk/>
            <pc:sldMk cId="0" sldId="256"/>
            <ac:spMk id="2752" creationId="{DE620712-58A7-9693-54C4-41DEF9CA6D3D}"/>
          </ac:spMkLst>
        </pc:spChg>
        <pc:spChg chg="mod">
          <ac:chgData name="Sarupa Debnath" userId="736583f8-5582-46dc-974d-14eddddf2618" providerId="ADAL" clId="{FDBFBC5F-25A6-4AA6-BE6A-772CCE5CF3A5}" dt="2024-10-10T05:08:22.895" v="4719"/>
          <ac:spMkLst>
            <pc:docMk/>
            <pc:sldMk cId="0" sldId="256"/>
            <ac:spMk id="2753" creationId="{14A1D862-A6F9-FECE-E070-71524D7C269B}"/>
          </ac:spMkLst>
        </pc:spChg>
        <pc:spChg chg="mod">
          <ac:chgData name="Sarupa Debnath" userId="736583f8-5582-46dc-974d-14eddddf2618" providerId="ADAL" clId="{FDBFBC5F-25A6-4AA6-BE6A-772CCE5CF3A5}" dt="2024-10-10T05:08:22.895" v="4719"/>
          <ac:spMkLst>
            <pc:docMk/>
            <pc:sldMk cId="0" sldId="256"/>
            <ac:spMk id="2754" creationId="{D3F02A48-33F0-6DD4-B080-91D15E5A4BF5}"/>
          </ac:spMkLst>
        </pc:spChg>
        <pc:spChg chg="mod">
          <ac:chgData name="Sarupa Debnath" userId="736583f8-5582-46dc-974d-14eddddf2618" providerId="ADAL" clId="{FDBFBC5F-25A6-4AA6-BE6A-772CCE5CF3A5}" dt="2024-10-10T05:08:22.895" v="4719"/>
          <ac:spMkLst>
            <pc:docMk/>
            <pc:sldMk cId="0" sldId="256"/>
            <ac:spMk id="2755" creationId="{961310B8-591C-38DC-1743-C9E1B338129D}"/>
          </ac:spMkLst>
        </pc:spChg>
        <pc:spChg chg="mod">
          <ac:chgData name="Sarupa Debnath" userId="736583f8-5582-46dc-974d-14eddddf2618" providerId="ADAL" clId="{FDBFBC5F-25A6-4AA6-BE6A-772CCE5CF3A5}" dt="2024-10-10T05:08:22.895" v="4719"/>
          <ac:spMkLst>
            <pc:docMk/>
            <pc:sldMk cId="0" sldId="256"/>
            <ac:spMk id="2756" creationId="{CC0D0C67-83D7-60F7-CC04-FEAB77FE568A}"/>
          </ac:spMkLst>
        </pc:spChg>
        <pc:spChg chg="mod">
          <ac:chgData name="Sarupa Debnath" userId="736583f8-5582-46dc-974d-14eddddf2618" providerId="ADAL" clId="{FDBFBC5F-25A6-4AA6-BE6A-772CCE5CF3A5}" dt="2024-10-10T05:08:22.895" v="4719"/>
          <ac:spMkLst>
            <pc:docMk/>
            <pc:sldMk cId="0" sldId="256"/>
            <ac:spMk id="2757" creationId="{99AC92A5-A5E9-6DF9-9D8F-0F8D590DD716}"/>
          </ac:spMkLst>
        </pc:spChg>
        <pc:spChg chg="mod">
          <ac:chgData name="Sarupa Debnath" userId="736583f8-5582-46dc-974d-14eddddf2618" providerId="ADAL" clId="{FDBFBC5F-25A6-4AA6-BE6A-772CCE5CF3A5}" dt="2024-10-10T05:08:22.895" v="4719"/>
          <ac:spMkLst>
            <pc:docMk/>
            <pc:sldMk cId="0" sldId="256"/>
            <ac:spMk id="2758" creationId="{590E2CBE-1DA2-54B2-E4EF-B8F08F2CA9E6}"/>
          </ac:spMkLst>
        </pc:spChg>
        <pc:spChg chg="mod">
          <ac:chgData name="Sarupa Debnath" userId="736583f8-5582-46dc-974d-14eddddf2618" providerId="ADAL" clId="{FDBFBC5F-25A6-4AA6-BE6A-772CCE5CF3A5}" dt="2024-10-10T05:08:22.895" v="4719"/>
          <ac:spMkLst>
            <pc:docMk/>
            <pc:sldMk cId="0" sldId="256"/>
            <ac:spMk id="2759" creationId="{982CE696-B478-EAC1-7CD4-E98A240F9AD5}"/>
          </ac:spMkLst>
        </pc:spChg>
        <pc:spChg chg="mod">
          <ac:chgData name="Sarupa Debnath" userId="736583f8-5582-46dc-974d-14eddddf2618" providerId="ADAL" clId="{FDBFBC5F-25A6-4AA6-BE6A-772CCE5CF3A5}" dt="2024-10-10T05:08:22.895" v="4719"/>
          <ac:spMkLst>
            <pc:docMk/>
            <pc:sldMk cId="0" sldId="256"/>
            <ac:spMk id="2760" creationId="{07085801-EE66-02C2-0D12-E40C5F3D52CA}"/>
          </ac:spMkLst>
        </pc:spChg>
        <pc:spChg chg="mod">
          <ac:chgData name="Sarupa Debnath" userId="736583f8-5582-46dc-974d-14eddddf2618" providerId="ADAL" clId="{FDBFBC5F-25A6-4AA6-BE6A-772CCE5CF3A5}" dt="2024-10-10T05:08:22.895" v="4719"/>
          <ac:spMkLst>
            <pc:docMk/>
            <pc:sldMk cId="0" sldId="256"/>
            <ac:spMk id="2761" creationId="{B9ECDC4F-D3F3-D04C-7B0B-4BA1AB3DB739}"/>
          </ac:spMkLst>
        </pc:spChg>
        <pc:spChg chg="mod">
          <ac:chgData name="Sarupa Debnath" userId="736583f8-5582-46dc-974d-14eddddf2618" providerId="ADAL" clId="{FDBFBC5F-25A6-4AA6-BE6A-772CCE5CF3A5}" dt="2024-10-10T05:08:22.895" v="4719"/>
          <ac:spMkLst>
            <pc:docMk/>
            <pc:sldMk cId="0" sldId="256"/>
            <ac:spMk id="2762" creationId="{272EB868-64E9-3BF2-7931-C1F38148C3B0}"/>
          </ac:spMkLst>
        </pc:spChg>
        <pc:spChg chg="mod">
          <ac:chgData name="Sarupa Debnath" userId="736583f8-5582-46dc-974d-14eddddf2618" providerId="ADAL" clId="{FDBFBC5F-25A6-4AA6-BE6A-772CCE5CF3A5}" dt="2024-10-10T05:08:22.895" v="4719"/>
          <ac:spMkLst>
            <pc:docMk/>
            <pc:sldMk cId="0" sldId="256"/>
            <ac:spMk id="2763" creationId="{AA3AA60C-04D6-B7EE-B767-E89565A05B2B}"/>
          </ac:spMkLst>
        </pc:spChg>
        <pc:spChg chg="add mod">
          <ac:chgData name="Sarupa Debnath" userId="736583f8-5582-46dc-974d-14eddddf2618" providerId="ADAL" clId="{FDBFBC5F-25A6-4AA6-BE6A-772CCE5CF3A5}" dt="2024-10-10T20:20:13.135" v="6121" actId="12788"/>
          <ac:spMkLst>
            <pc:docMk/>
            <pc:sldMk cId="0" sldId="256"/>
            <ac:spMk id="2765" creationId="{8F5340E9-5250-479B-5973-A3DD09EE9467}"/>
          </ac:spMkLst>
        </pc:spChg>
        <pc:grpChg chg="add mod">
          <ac:chgData name="Sarupa Debnath" userId="736583f8-5582-46dc-974d-14eddddf2618" providerId="ADAL" clId="{FDBFBC5F-25A6-4AA6-BE6A-772CCE5CF3A5}" dt="2024-10-10T05:11:11.642" v="4782" actId="1076"/>
          <ac:grpSpMkLst>
            <pc:docMk/>
            <pc:sldMk cId="0" sldId="256"/>
            <ac:grpSpMk id="5" creationId="{9534AE83-7E5C-D3B5-D588-7E1269442CEB}"/>
          </ac:grpSpMkLst>
        </pc:grpChg>
        <pc:grpChg chg="mod">
          <ac:chgData name="Sarupa Debnath" userId="736583f8-5582-46dc-974d-14eddddf2618" providerId="ADAL" clId="{FDBFBC5F-25A6-4AA6-BE6A-772CCE5CF3A5}" dt="2024-10-10T05:08:22.895" v="4719"/>
          <ac:grpSpMkLst>
            <pc:docMk/>
            <pc:sldMk cId="0" sldId="256"/>
            <ac:grpSpMk id="7" creationId="{7D43D4F7-1178-3C56-04C6-A639D5645DA6}"/>
          </ac:grpSpMkLst>
        </pc:grpChg>
        <pc:grpChg chg="del mod">
          <ac:chgData name="Sarupa Debnath" userId="736583f8-5582-46dc-974d-14eddddf2618" providerId="ADAL" clId="{FDBFBC5F-25A6-4AA6-BE6A-772CCE5CF3A5}" dt="2024-10-10T04:59:27.954" v="4667" actId="478"/>
          <ac:grpSpMkLst>
            <pc:docMk/>
            <pc:sldMk cId="0" sldId="256"/>
            <ac:grpSpMk id="2349" creationId="{00000000-0000-0000-0000-000000000000}"/>
          </ac:grpSpMkLst>
        </pc:grpChg>
        <pc:picChg chg="add mod">
          <ac:chgData name="Sarupa Debnath" userId="736583f8-5582-46dc-974d-14eddddf2618" providerId="ADAL" clId="{FDBFBC5F-25A6-4AA6-BE6A-772CCE5CF3A5}" dt="2024-10-10T05:12:27.610" v="4795" actId="1076"/>
          <ac:picMkLst>
            <pc:docMk/>
            <pc:sldMk cId="0" sldId="256"/>
            <ac:picMk id="2050" creationId="{23518168-1E0A-2F5A-5037-5F51F78C4840}"/>
          </ac:picMkLst>
        </pc:picChg>
        <pc:picChg chg="add del mod">
          <ac:chgData name="Sarupa Debnath" userId="736583f8-5582-46dc-974d-14eddddf2618" providerId="ADAL" clId="{FDBFBC5F-25A6-4AA6-BE6A-772CCE5CF3A5}" dt="2024-10-10T04:57:23.545" v="4600" actId="478"/>
          <ac:picMkLst>
            <pc:docMk/>
            <pc:sldMk cId="0" sldId="256"/>
            <ac:picMk id="2052" creationId="{8DDDFA1C-4E10-85DC-60EF-AA030D7079D0}"/>
          </ac:picMkLst>
        </pc:picChg>
        <pc:picChg chg="add mod">
          <ac:chgData name="Sarupa Debnath" userId="736583f8-5582-46dc-974d-14eddddf2618" providerId="ADAL" clId="{FDBFBC5F-25A6-4AA6-BE6A-772CCE5CF3A5}" dt="2024-10-10T05:12:24.769" v="4794" actId="1076"/>
          <ac:picMkLst>
            <pc:docMk/>
            <pc:sldMk cId="0" sldId="256"/>
            <ac:picMk id="2054" creationId="{289F8528-081A-81BC-BAF6-4256C639C7D1}"/>
          </ac:picMkLst>
        </pc:picChg>
      </pc:sldChg>
      <pc:sldChg chg="addSp delSp modSp mod ord modNotesTx">
        <pc:chgData name="Sarupa Debnath" userId="736583f8-5582-46dc-974d-14eddddf2618" providerId="ADAL" clId="{FDBFBC5F-25A6-4AA6-BE6A-772CCE5CF3A5}" dt="2024-10-10T20:24:14.659" v="6181" actId="14100"/>
        <pc:sldMkLst>
          <pc:docMk/>
          <pc:sldMk cId="0" sldId="259"/>
        </pc:sldMkLst>
        <pc:spChg chg="mod">
          <ac:chgData name="Sarupa Debnath" userId="736583f8-5582-46dc-974d-14eddddf2618" providerId="ADAL" clId="{FDBFBC5F-25A6-4AA6-BE6A-772CCE5CF3A5}" dt="2024-10-10T14:56:59.550" v="5369"/>
          <ac:spMkLst>
            <pc:docMk/>
            <pc:sldMk cId="0" sldId="259"/>
            <ac:spMk id="3" creationId="{69098D75-9FFD-663D-245B-A3A76CBE0B1E}"/>
          </ac:spMkLst>
        </pc:spChg>
        <pc:spChg chg="mod">
          <ac:chgData name="Sarupa Debnath" userId="736583f8-5582-46dc-974d-14eddddf2618" providerId="ADAL" clId="{FDBFBC5F-25A6-4AA6-BE6A-772CCE5CF3A5}" dt="2024-10-10T14:56:59.550" v="5369"/>
          <ac:spMkLst>
            <pc:docMk/>
            <pc:sldMk cId="0" sldId="259"/>
            <ac:spMk id="4" creationId="{761289E4-36CE-29C6-122C-2AA437AB96E7}"/>
          </ac:spMkLst>
        </pc:spChg>
        <pc:spChg chg="mod">
          <ac:chgData name="Sarupa Debnath" userId="736583f8-5582-46dc-974d-14eddddf2618" providerId="ADAL" clId="{FDBFBC5F-25A6-4AA6-BE6A-772CCE5CF3A5}" dt="2024-10-10T14:56:59.550" v="5369"/>
          <ac:spMkLst>
            <pc:docMk/>
            <pc:sldMk cId="0" sldId="259"/>
            <ac:spMk id="6" creationId="{99ABF9B2-4236-11B7-2249-9CA87A9F3718}"/>
          </ac:spMkLst>
        </pc:spChg>
        <pc:spChg chg="mod">
          <ac:chgData name="Sarupa Debnath" userId="736583f8-5582-46dc-974d-14eddddf2618" providerId="ADAL" clId="{FDBFBC5F-25A6-4AA6-BE6A-772CCE5CF3A5}" dt="2024-10-10T14:56:59.550" v="5369"/>
          <ac:spMkLst>
            <pc:docMk/>
            <pc:sldMk cId="0" sldId="259"/>
            <ac:spMk id="8" creationId="{306A8AB5-6964-8351-8F9C-14E4F38FE735}"/>
          </ac:spMkLst>
        </pc:spChg>
        <pc:spChg chg="mod">
          <ac:chgData name="Sarupa Debnath" userId="736583f8-5582-46dc-974d-14eddddf2618" providerId="ADAL" clId="{FDBFBC5F-25A6-4AA6-BE6A-772CCE5CF3A5}" dt="2024-10-10T14:56:59.550" v="5369"/>
          <ac:spMkLst>
            <pc:docMk/>
            <pc:sldMk cId="0" sldId="259"/>
            <ac:spMk id="9" creationId="{C81429B1-EAC3-49A3-5CB1-39719AEDBB0D}"/>
          </ac:spMkLst>
        </pc:spChg>
        <pc:spChg chg="mod">
          <ac:chgData name="Sarupa Debnath" userId="736583f8-5582-46dc-974d-14eddddf2618" providerId="ADAL" clId="{FDBFBC5F-25A6-4AA6-BE6A-772CCE5CF3A5}" dt="2024-10-10T03:42:02.542" v="2893" actId="1076"/>
          <ac:spMkLst>
            <pc:docMk/>
            <pc:sldMk cId="0" sldId="259"/>
            <ac:spMk id="10" creationId="{193C0A9A-B168-DC3E-088B-BC554E9E74C1}"/>
          </ac:spMkLst>
        </pc:spChg>
        <pc:spChg chg="mod">
          <ac:chgData name="Sarupa Debnath" userId="736583f8-5582-46dc-974d-14eddddf2618" providerId="ADAL" clId="{FDBFBC5F-25A6-4AA6-BE6A-772CCE5CF3A5}" dt="2024-10-10T14:56:59.550" v="5369"/>
          <ac:spMkLst>
            <pc:docMk/>
            <pc:sldMk cId="0" sldId="259"/>
            <ac:spMk id="11" creationId="{371C7D8B-B8A2-531C-C8AC-790775933617}"/>
          </ac:spMkLst>
        </pc:spChg>
        <pc:spChg chg="del mod">
          <ac:chgData name="Sarupa Debnath" userId="736583f8-5582-46dc-974d-14eddddf2618" providerId="ADAL" clId="{FDBFBC5F-25A6-4AA6-BE6A-772CCE5CF3A5}" dt="2024-10-10T03:51:35.084" v="2966" actId="478"/>
          <ac:spMkLst>
            <pc:docMk/>
            <pc:sldMk cId="0" sldId="259"/>
            <ac:spMk id="11" creationId="{CD4E7676-3330-AE48-C01B-1F00E0AB977E}"/>
          </ac:spMkLst>
        </pc:spChg>
        <pc:spChg chg="del mod">
          <ac:chgData name="Sarupa Debnath" userId="736583f8-5582-46dc-974d-14eddddf2618" providerId="ADAL" clId="{FDBFBC5F-25A6-4AA6-BE6A-772CCE5CF3A5}" dt="2024-10-10T03:51:24.828" v="2962" actId="478"/>
          <ac:spMkLst>
            <pc:docMk/>
            <pc:sldMk cId="0" sldId="259"/>
            <ac:spMk id="12" creationId="{7DABEBFD-C612-BC5F-B40B-5630C471BC27}"/>
          </ac:spMkLst>
        </pc:spChg>
        <pc:spChg chg="mod">
          <ac:chgData name="Sarupa Debnath" userId="736583f8-5582-46dc-974d-14eddddf2618" providerId="ADAL" clId="{FDBFBC5F-25A6-4AA6-BE6A-772CCE5CF3A5}" dt="2024-10-10T14:56:59.550" v="5369"/>
          <ac:spMkLst>
            <pc:docMk/>
            <pc:sldMk cId="0" sldId="259"/>
            <ac:spMk id="12" creationId="{F6E5AFAD-FDF7-9E88-7DE9-87D936F384DE}"/>
          </ac:spMkLst>
        </pc:spChg>
        <pc:spChg chg="mod">
          <ac:chgData name="Sarupa Debnath" userId="736583f8-5582-46dc-974d-14eddddf2618" providerId="ADAL" clId="{FDBFBC5F-25A6-4AA6-BE6A-772CCE5CF3A5}" dt="2024-10-10T14:56:59.550" v="5369"/>
          <ac:spMkLst>
            <pc:docMk/>
            <pc:sldMk cId="0" sldId="259"/>
            <ac:spMk id="13" creationId="{31E21E02-B05F-61CB-55A4-BCA0C4E30198}"/>
          </ac:spMkLst>
        </pc:spChg>
        <pc:spChg chg="del mod">
          <ac:chgData name="Sarupa Debnath" userId="736583f8-5582-46dc-974d-14eddddf2618" providerId="ADAL" clId="{FDBFBC5F-25A6-4AA6-BE6A-772CCE5CF3A5}" dt="2024-10-10T03:51:24.828" v="2962" actId="478"/>
          <ac:spMkLst>
            <pc:docMk/>
            <pc:sldMk cId="0" sldId="259"/>
            <ac:spMk id="13" creationId="{B4BA03E5-96D2-B3B1-BDC6-D6F49E368F56}"/>
          </ac:spMkLst>
        </pc:spChg>
        <pc:spChg chg="mod">
          <ac:chgData name="Sarupa Debnath" userId="736583f8-5582-46dc-974d-14eddddf2618" providerId="ADAL" clId="{FDBFBC5F-25A6-4AA6-BE6A-772CCE5CF3A5}" dt="2024-10-10T14:56:59.550" v="5369"/>
          <ac:spMkLst>
            <pc:docMk/>
            <pc:sldMk cId="0" sldId="259"/>
            <ac:spMk id="14" creationId="{5D47E183-B369-BD87-010D-A1CCC33C3A31}"/>
          </ac:spMkLst>
        </pc:spChg>
        <pc:spChg chg="mod">
          <ac:chgData name="Sarupa Debnath" userId="736583f8-5582-46dc-974d-14eddddf2618" providerId="ADAL" clId="{FDBFBC5F-25A6-4AA6-BE6A-772CCE5CF3A5}" dt="2024-10-10T14:56:59.550" v="5369"/>
          <ac:spMkLst>
            <pc:docMk/>
            <pc:sldMk cId="0" sldId="259"/>
            <ac:spMk id="15" creationId="{5FAF7BB7-6C97-3C78-6523-FAE294ED0332}"/>
          </ac:spMkLst>
        </pc:spChg>
        <pc:spChg chg="mod">
          <ac:chgData name="Sarupa Debnath" userId="736583f8-5582-46dc-974d-14eddddf2618" providerId="ADAL" clId="{FDBFBC5F-25A6-4AA6-BE6A-772CCE5CF3A5}" dt="2024-10-10T14:56:59.550" v="5369"/>
          <ac:spMkLst>
            <pc:docMk/>
            <pc:sldMk cId="0" sldId="259"/>
            <ac:spMk id="16" creationId="{40545E39-EE9F-1FD7-3111-09458DE6D1F0}"/>
          </ac:spMkLst>
        </pc:spChg>
        <pc:spChg chg="del mod">
          <ac:chgData name="Sarupa Debnath" userId="736583f8-5582-46dc-974d-14eddddf2618" providerId="ADAL" clId="{FDBFBC5F-25A6-4AA6-BE6A-772CCE5CF3A5}" dt="2024-10-10T03:51:28.561" v="2964" actId="478"/>
          <ac:spMkLst>
            <pc:docMk/>
            <pc:sldMk cId="0" sldId="259"/>
            <ac:spMk id="16" creationId="{642CE457-B333-4AC6-9D44-9273A62FCCDC}"/>
          </ac:spMkLst>
        </pc:spChg>
        <pc:spChg chg="mod">
          <ac:chgData name="Sarupa Debnath" userId="736583f8-5582-46dc-974d-14eddddf2618" providerId="ADAL" clId="{FDBFBC5F-25A6-4AA6-BE6A-772CCE5CF3A5}" dt="2024-10-10T14:56:59.550" v="5369"/>
          <ac:spMkLst>
            <pc:docMk/>
            <pc:sldMk cId="0" sldId="259"/>
            <ac:spMk id="17" creationId="{8AB29F24-4AD0-2B10-F79A-DED319D31A9E}"/>
          </ac:spMkLst>
        </pc:spChg>
        <pc:spChg chg="mod">
          <ac:chgData name="Sarupa Debnath" userId="736583f8-5582-46dc-974d-14eddddf2618" providerId="ADAL" clId="{FDBFBC5F-25A6-4AA6-BE6A-772CCE5CF3A5}" dt="2024-10-10T14:56:59.550" v="5369"/>
          <ac:spMkLst>
            <pc:docMk/>
            <pc:sldMk cId="0" sldId="259"/>
            <ac:spMk id="18" creationId="{AF3078F1-70C4-B23A-A7C1-501884B9F527}"/>
          </ac:spMkLst>
        </pc:spChg>
        <pc:spChg chg="mod">
          <ac:chgData name="Sarupa Debnath" userId="736583f8-5582-46dc-974d-14eddddf2618" providerId="ADAL" clId="{FDBFBC5F-25A6-4AA6-BE6A-772CCE5CF3A5}" dt="2024-10-10T14:56:59.550" v="5369"/>
          <ac:spMkLst>
            <pc:docMk/>
            <pc:sldMk cId="0" sldId="259"/>
            <ac:spMk id="19" creationId="{F640DA9D-A8C1-5988-2468-C9A7FDD19E1E}"/>
          </ac:spMkLst>
        </pc:spChg>
        <pc:spChg chg="mod">
          <ac:chgData name="Sarupa Debnath" userId="736583f8-5582-46dc-974d-14eddddf2618" providerId="ADAL" clId="{FDBFBC5F-25A6-4AA6-BE6A-772CCE5CF3A5}" dt="2024-10-10T14:56:59.550" v="5369"/>
          <ac:spMkLst>
            <pc:docMk/>
            <pc:sldMk cId="0" sldId="259"/>
            <ac:spMk id="20" creationId="{71B5F481-1F3A-9D65-8631-B51241111BE2}"/>
          </ac:spMkLst>
        </pc:spChg>
        <pc:spChg chg="mod">
          <ac:chgData name="Sarupa Debnath" userId="736583f8-5582-46dc-974d-14eddddf2618" providerId="ADAL" clId="{FDBFBC5F-25A6-4AA6-BE6A-772CCE5CF3A5}" dt="2024-10-10T14:56:59.550" v="5369"/>
          <ac:spMkLst>
            <pc:docMk/>
            <pc:sldMk cId="0" sldId="259"/>
            <ac:spMk id="21" creationId="{943B6F93-8F03-19DD-90B1-5166FD1572C4}"/>
          </ac:spMkLst>
        </pc:spChg>
        <pc:spChg chg="mod">
          <ac:chgData name="Sarupa Debnath" userId="736583f8-5582-46dc-974d-14eddddf2618" providerId="ADAL" clId="{FDBFBC5F-25A6-4AA6-BE6A-772CCE5CF3A5}" dt="2024-10-10T14:56:59.550" v="5369"/>
          <ac:spMkLst>
            <pc:docMk/>
            <pc:sldMk cId="0" sldId="259"/>
            <ac:spMk id="22" creationId="{4B05F896-7789-29D8-DAB2-03753643E15E}"/>
          </ac:spMkLst>
        </pc:spChg>
        <pc:spChg chg="mod">
          <ac:chgData name="Sarupa Debnath" userId="736583f8-5582-46dc-974d-14eddddf2618" providerId="ADAL" clId="{FDBFBC5F-25A6-4AA6-BE6A-772CCE5CF3A5}" dt="2024-10-10T14:56:59.550" v="5369"/>
          <ac:spMkLst>
            <pc:docMk/>
            <pc:sldMk cId="0" sldId="259"/>
            <ac:spMk id="23" creationId="{3CBB3ED1-6C5C-D7D0-8E1C-9130018D2F82}"/>
          </ac:spMkLst>
        </pc:spChg>
        <pc:spChg chg="add del mod">
          <ac:chgData name="Sarupa Debnath" userId="736583f8-5582-46dc-974d-14eddddf2618" providerId="ADAL" clId="{FDBFBC5F-25A6-4AA6-BE6A-772CCE5CF3A5}" dt="2024-10-10T20:22:21.923" v="6126"/>
          <ac:spMkLst>
            <pc:docMk/>
            <pc:sldMk cId="0" sldId="259"/>
            <ac:spMk id="24" creationId="{129D8ABB-D50C-13DD-7851-D5DB43529028}"/>
          </ac:spMkLst>
        </pc:spChg>
        <pc:spChg chg="add del mod">
          <ac:chgData name="Sarupa Debnath" userId="736583f8-5582-46dc-974d-14eddddf2618" providerId="ADAL" clId="{FDBFBC5F-25A6-4AA6-BE6A-772CCE5CF3A5}" dt="2024-10-10T20:23:05.622" v="6130" actId="478"/>
          <ac:spMkLst>
            <pc:docMk/>
            <pc:sldMk cId="0" sldId="259"/>
            <ac:spMk id="25" creationId="{D6F28BF0-9C7E-F7D6-7853-03C392FDBA8B}"/>
          </ac:spMkLst>
        </pc:spChg>
        <pc:spChg chg="add mod">
          <ac:chgData name="Sarupa Debnath" userId="736583f8-5582-46dc-974d-14eddddf2618" providerId="ADAL" clId="{FDBFBC5F-25A6-4AA6-BE6A-772CCE5CF3A5}" dt="2024-10-10T20:24:03.990" v="6179" actId="1076"/>
          <ac:spMkLst>
            <pc:docMk/>
            <pc:sldMk cId="0" sldId="259"/>
            <ac:spMk id="26" creationId="{4996EC3E-922E-10DB-559E-F0ED14A28C4E}"/>
          </ac:spMkLst>
        </pc:spChg>
        <pc:spChg chg="mod">
          <ac:chgData name="Sarupa Debnath" userId="736583f8-5582-46dc-974d-14eddddf2618" providerId="ADAL" clId="{FDBFBC5F-25A6-4AA6-BE6A-772CCE5CF3A5}" dt="2024-10-10T20:23:06.533" v="6131"/>
          <ac:spMkLst>
            <pc:docMk/>
            <pc:sldMk cId="0" sldId="259"/>
            <ac:spMk id="28" creationId="{EE6CED0E-E07C-A9AC-1403-034078EEDEAE}"/>
          </ac:spMkLst>
        </pc:spChg>
        <pc:spChg chg="mod">
          <ac:chgData name="Sarupa Debnath" userId="736583f8-5582-46dc-974d-14eddddf2618" providerId="ADAL" clId="{FDBFBC5F-25A6-4AA6-BE6A-772CCE5CF3A5}" dt="2024-10-10T20:23:06.533" v="6131"/>
          <ac:spMkLst>
            <pc:docMk/>
            <pc:sldMk cId="0" sldId="259"/>
            <ac:spMk id="29" creationId="{7D73BB70-6AC4-6209-BC4B-3F63D18BFAB4}"/>
          </ac:spMkLst>
        </pc:spChg>
        <pc:spChg chg="mod">
          <ac:chgData name="Sarupa Debnath" userId="736583f8-5582-46dc-974d-14eddddf2618" providerId="ADAL" clId="{FDBFBC5F-25A6-4AA6-BE6A-772CCE5CF3A5}" dt="2024-10-10T20:23:06.533" v="6131"/>
          <ac:spMkLst>
            <pc:docMk/>
            <pc:sldMk cId="0" sldId="259"/>
            <ac:spMk id="30" creationId="{DA589A9A-EB16-F6D2-6079-06C6F0C32489}"/>
          </ac:spMkLst>
        </pc:spChg>
        <pc:spChg chg="mod">
          <ac:chgData name="Sarupa Debnath" userId="736583f8-5582-46dc-974d-14eddddf2618" providerId="ADAL" clId="{FDBFBC5F-25A6-4AA6-BE6A-772CCE5CF3A5}" dt="2024-10-10T20:23:06.533" v="6131"/>
          <ac:spMkLst>
            <pc:docMk/>
            <pc:sldMk cId="0" sldId="259"/>
            <ac:spMk id="31" creationId="{BF00D0A2-8FA9-E9CF-0983-B450A843E1E5}"/>
          </ac:spMkLst>
        </pc:spChg>
        <pc:spChg chg="mod">
          <ac:chgData name="Sarupa Debnath" userId="736583f8-5582-46dc-974d-14eddddf2618" providerId="ADAL" clId="{FDBFBC5F-25A6-4AA6-BE6A-772CCE5CF3A5}" dt="2024-10-10T20:23:06.533" v="6131"/>
          <ac:spMkLst>
            <pc:docMk/>
            <pc:sldMk cId="0" sldId="259"/>
            <ac:spMk id="32" creationId="{1127373A-B8C5-E6A0-C7D1-E0CC660C27A3}"/>
          </ac:spMkLst>
        </pc:spChg>
        <pc:spChg chg="mod">
          <ac:chgData name="Sarupa Debnath" userId="736583f8-5582-46dc-974d-14eddddf2618" providerId="ADAL" clId="{FDBFBC5F-25A6-4AA6-BE6A-772CCE5CF3A5}" dt="2024-10-10T20:23:06.533" v="6131"/>
          <ac:spMkLst>
            <pc:docMk/>
            <pc:sldMk cId="0" sldId="259"/>
            <ac:spMk id="33" creationId="{02FA3BEE-D3E2-0B80-8580-64CD11539476}"/>
          </ac:spMkLst>
        </pc:spChg>
        <pc:spChg chg="mod">
          <ac:chgData name="Sarupa Debnath" userId="736583f8-5582-46dc-974d-14eddddf2618" providerId="ADAL" clId="{FDBFBC5F-25A6-4AA6-BE6A-772CCE5CF3A5}" dt="2024-10-10T20:23:06.533" v="6131"/>
          <ac:spMkLst>
            <pc:docMk/>
            <pc:sldMk cId="0" sldId="259"/>
            <ac:spMk id="34" creationId="{190EB927-3EA5-1FCF-45FE-8D8E59C6589E}"/>
          </ac:spMkLst>
        </pc:spChg>
        <pc:spChg chg="mod">
          <ac:chgData name="Sarupa Debnath" userId="736583f8-5582-46dc-974d-14eddddf2618" providerId="ADAL" clId="{FDBFBC5F-25A6-4AA6-BE6A-772CCE5CF3A5}" dt="2024-10-10T20:23:06.533" v="6131"/>
          <ac:spMkLst>
            <pc:docMk/>
            <pc:sldMk cId="0" sldId="259"/>
            <ac:spMk id="35" creationId="{CFC2625F-C63B-3516-25B8-4253378E56DA}"/>
          </ac:spMkLst>
        </pc:spChg>
        <pc:spChg chg="mod">
          <ac:chgData name="Sarupa Debnath" userId="736583f8-5582-46dc-974d-14eddddf2618" providerId="ADAL" clId="{FDBFBC5F-25A6-4AA6-BE6A-772CCE5CF3A5}" dt="2024-10-10T20:23:06.533" v="6131"/>
          <ac:spMkLst>
            <pc:docMk/>
            <pc:sldMk cId="0" sldId="259"/>
            <ac:spMk id="36" creationId="{D8A000E9-93A7-A1B5-3E9D-DF2B55B0468C}"/>
          </ac:spMkLst>
        </pc:spChg>
        <pc:spChg chg="mod">
          <ac:chgData name="Sarupa Debnath" userId="736583f8-5582-46dc-974d-14eddddf2618" providerId="ADAL" clId="{FDBFBC5F-25A6-4AA6-BE6A-772CCE5CF3A5}" dt="2024-10-10T20:23:06.533" v="6131"/>
          <ac:spMkLst>
            <pc:docMk/>
            <pc:sldMk cId="0" sldId="259"/>
            <ac:spMk id="37" creationId="{C99677FB-4D78-DD07-BA9D-32D56B9C0DB2}"/>
          </ac:spMkLst>
        </pc:spChg>
        <pc:spChg chg="mod">
          <ac:chgData name="Sarupa Debnath" userId="736583f8-5582-46dc-974d-14eddddf2618" providerId="ADAL" clId="{FDBFBC5F-25A6-4AA6-BE6A-772CCE5CF3A5}" dt="2024-10-10T20:23:06.533" v="6131"/>
          <ac:spMkLst>
            <pc:docMk/>
            <pc:sldMk cId="0" sldId="259"/>
            <ac:spMk id="38" creationId="{977FD0C8-B4AE-9513-2641-C22562B2C04E}"/>
          </ac:spMkLst>
        </pc:spChg>
        <pc:spChg chg="mod">
          <ac:chgData name="Sarupa Debnath" userId="736583f8-5582-46dc-974d-14eddddf2618" providerId="ADAL" clId="{FDBFBC5F-25A6-4AA6-BE6A-772CCE5CF3A5}" dt="2024-10-10T20:23:06.533" v="6131"/>
          <ac:spMkLst>
            <pc:docMk/>
            <pc:sldMk cId="0" sldId="259"/>
            <ac:spMk id="39" creationId="{84A7CEE4-4C1B-8501-D2C8-14D5736C5D1D}"/>
          </ac:spMkLst>
        </pc:spChg>
        <pc:spChg chg="mod">
          <ac:chgData name="Sarupa Debnath" userId="736583f8-5582-46dc-974d-14eddddf2618" providerId="ADAL" clId="{FDBFBC5F-25A6-4AA6-BE6A-772CCE5CF3A5}" dt="2024-10-10T20:23:06.533" v="6131"/>
          <ac:spMkLst>
            <pc:docMk/>
            <pc:sldMk cId="0" sldId="259"/>
            <ac:spMk id="40" creationId="{CB7FBDC7-6097-A8A9-94DB-65E579C1044B}"/>
          </ac:spMkLst>
        </pc:spChg>
        <pc:spChg chg="mod">
          <ac:chgData name="Sarupa Debnath" userId="736583f8-5582-46dc-974d-14eddddf2618" providerId="ADAL" clId="{FDBFBC5F-25A6-4AA6-BE6A-772CCE5CF3A5}" dt="2024-10-10T20:23:06.533" v="6131"/>
          <ac:spMkLst>
            <pc:docMk/>
            <pc:sldMk cId="0" sldId="259"/>
            <ac:spMk id="41" creationId="{17A1EBE3-1E1A-A7E2-A879-803D2C5A8998}"/>
          </ac:spMkLst>
        </pc:spChg>
        <pc:spChg chg="mod">
          <ac:chgData name="Sarupa Debnath" userId="736583f8-5582-46dc-974d-14eddddf2618" providerId="ADAL" clId="{FDBFBC5F-25A6-4AA6-BE6A-772CCE5CF3A5}" dt="2024-10-10T20:23:06.533" v="6131"/>
          <ac:spMkLst>
            <pc:docMk/>
            <pc:sldMk cId="0" sldId="259"/>
            <ac:spMk id="42" creationId="{C6F892C9-C512-0435-726D-AD828E901388}"/>
          </ac:spMkLst>
        </pc:spChg>
        <pc:spChg chg="mod">
          <ac:chgData name="Sarupa Debnath" userId="736583f8-5582-46dc-974d-14eddddf2618" providerId="ADAL" clId="{FDBFBC5F-25A6-4AA6-BE6A-772CCE5CF3A5}" dt="2024-10-10T20:23:06.533" v="6131"/>
          <ac:spMkLst>
            <pc:docMk/>
            <pc:sldMk cId="0" sldId="259"/>
            <ac:spMk id="43" creationId="{2C1ECEAD-9090-9D53-BB28-880801131FC4}"/>
          </ac:spMkLst>
        </pc:spChg>
        <pc:spChg chg="mod">
          <ac:chgData name="Sarupa Debnath" userId="736583f8-5582-46dc-974d-14eddddf2618" providerId="ADAL" clId="{FDBFBC5F-25A6-4AA6-BE6A-772CCE5CF3A5}" dt="2024-10-10T20:23:06.533" v="6131"/>
          <ac:spMkLst>
            <pc:docMk/>
            <pc:sldMk cId="0" sldId="259"/>
            <ac:spMk id="44" creationId="{61EC7B06-31C0-1AA4-E0C4-E387543717CE}"/>
          </ac:spMkLst>
        </pc:spChg>
        <pc:spChg chg="add mod">
          <ac:chgData name="Sarupa Debnath" userId="736583f8-5582-46dc-974d-14eddddf2618" providerId="ADAL" clId="{FDBFBC5F-25A6-4AA6-BE6A-772CCE5CF3A5}" dt="2024-10-10T20:24:03.990" v="6179" actId="1076"/>
          <ac:spMkLst>
            <pc:docMk/>
            <pc:sldMk cId="0" sldId="259"/>
            <ac:spMk id="45" creationId="{A3E895C2-D7B8-595D-AC22-DA2A082D2B53}"/>
          </ac:spMkLst>
        </pc:spChg>
        <pc:spChg chg="mod">
          <ac:chgData name="Sarupa Debnath" userId="736583f8-5582-46dc-974d-14eddddf2618" providerId="ADAL" clId="{FDBFBC5F-25A6-4AA6-BE6A-772CCE5CF3A5}" dt="2024-10-10T20:24:14.659" v="6181" actId="14100"/>
          <ac:spMkLst>
            <pc:docMk/>
            <pc:sldMk cId="0" sldId="259"/>
            <ac:spMk id="2688" creationId="{00000000-0000-0000-0000-000000000000}"/>
          </ac:spMkLst>
        </pc:spChg>
        <pc:grpChg chg="add mod">
          <ac:chgData name="Sarupa Debnath" userId="736583f8-5582-46dc-974d-14eddddf2618" providerId="ADAL" clId="{FDBFBC5F-25A6-4AA6-BE6A-772CCE5CF3A5}" dt="2024-10-10T20:24:10.322" v="6180" actId="1076"/>
          <ac:grpSpMkLst>
            <pc:docMk/>
            <pc:sldMk cId="0" sldId="259"/>
            <ac:grpSpMk id="2" creationId="{6B8A2FC5-017A-F2FC-2989-D07190DE5D4F}"/>
          </ac:grpSpMkLst>
        </pc:grpChg>
        <pc:grpChg chg="add del mod">
          <ac:chgData name="Sarupa Debnath" userId="736583f8-5582-46dc-974d-14eddddf2618" providerId="ADAL" clId="{FDBFBC5F-25A6-4AA6-BE6A-772CCE5CF3A5}" dt="2024-10-10T20:23:18.334" v="6135" actId="478"/>
          <ac:grpSpMkLst>
            <pc:docMk/>
            <pc:sldMk cId="0" sldId="259"/>
            <ac:grpSpMk id="27" creationId="{BEBCE64E-8F0D-A58C-3BEB-B0E907F537DB}"/>
          </ac:grpSpMkLst>
        </pc:grpChg>
        <pc:picChg chg="add del mod">
          <ac:chgData name="Sarupa Debnath" userId="736583f8-5582-46dc-974d-14eddddf2618" providerId="ADAL" clId="{FDBFBC5F-25A6-4AA6-BE6A-772CCE5CF3A5}" dt="2024-10-10T03:45:31.494" v="2930" actId="478"/>
          <ac:picMkLst>
            <pc:docMk/>
            <pc:sldMk cId="0" sldId="259"/>
            <ac:picMk id="3" creationId="{27787F58-BE4C-B606-4C81-AE884BBE7AA1}"/>
          </ac:picMkLst>
        </pc:picChg>
        <pc:picChg chg="add del mod">
          <ac:chgData name="Sarupa Debnath" userId="736583f8-5582-46dc-974d-14eddddf2618" providerId="ADAL" clId="{FDBFBC5F-25A6-4AA6-BE6A-772CCE5CF3A5}" dt="2024-10-10T03:39:42.545" v="2885" actId="478"/>
          <ac:picMkLst>
            <pc:docMk/>
            <pc:sldMk cId="0" sldId="259"/>
            <ac:picMk id="4" creationId="{1DC8A200-866A-B751-088B-5D3E48E27DF8}"/>
          </ac:picMkLst>
        </pc:picChg>
        <pc:picChg chg="mod">
          <ac:chgData name="Sarupa Debnath" userId="736583f8-5582-46dc-974d-14eddddf2618" providerId="ADAL" clId="{FDBFBC5F-25A6-4AA6-BE6A-772CCE5CF3A5}" dt="2024-10-10T14:57:10.887" v="5371" actId="14100"/>
          <ac:picMkLst>
            <pc:docMk/>
            <pc:sldMk cId="0" sldId="259"/>
            <ac:picMk id="5" creationId="{1C4BFD8D-465C-6166-BA21-88A7BA1F12D8}"/>
          </ac:picMkLst>
        </pc:picChg>
        <pc:picChg chg="add del mod">
          <ac:chgData name="Sarupa Debnath" userId="736583f8-5582-46dc-974d-14eddddf2618" providerId="ADAL" clId="{FDBFBC5F-25A6-4AA6-BE6A-772CCE5CF3A5}" dt="2024-10-10T03:45:42.416" v="2935" actId="478"/>
          <ac:picMkLst>
            <pc:docMk/>
            <pc:sldMk cId="0" sldId="259"/>
            <ac:picMk id="6" creationId="{B7C8107C-FE89-B428-63B5-697F933A5811}"/>
          </ac:picMkLst>
        </pc:picChg>
        <pc:picChg chg="mod">
          <ac:chgData name="Sarupa Debnath" userId="736583f8-5582-46dc-974d-14eddddf2618" providerId="ADAL" clId="{FDBFBC5F-25A6-4AA6-BE6A-772CCE5CF3A5}" dt="2024-10-10T14:57:21.354" v="5374" actId="1076"/>
          <ac:picMkLst>
            <pc:docMk/>
            <pc:sldMk cId="0" sldId="259"/>
            <ac:picMk id="7" creationId="{ED6CAF5A-62E4-A8A4-1ABC-607DEBA5B250}"/>
          </ac:picMkLst>
        </pc:picChg>
        <pc:picChg chg="del mod">
          <ac:chgData name="Sarupa Debnath" userId="736583f8-5582-46dc-974d-14eddddf2618" providerId="ADAL" clId="{FDBFBC5F-25A6-4AA6-BE6A-772CCE5CF3A5}" dt="2024-10-10T03:51:13.557" v="2960" actId="478"/>
          <ac:picMkLst>
            <pc:docMk/>
            <pc:sldMk cId="0" sldId="259"/>
            <ac:picMk id="8" creationId="{1730E555-E0D4-39E4-5B60-AFB9FF3753E5}"/>
          </ac:picMkLst>
        </pc:picChg>
        <pc:picChg chg="mod">
          <ac:chgData name="Sarupa Debnath" userId="736583f8-5582-46dc-974d-14eddddf2618" providerId="ADAL" clId="{FDBFBC5F-25A6-4AA6-BE6A-772CCE5CF3A5}" dt="2024-10-10T03:51:16.976" v="2961" actId="1076"/>
          <ac:picMkLst>
            <pc:docMk/>
            <pc:sldMk cId="0" sldId="259"/>
            <ac:picMk id="9" creationId="{F265B1EC-2A07-8C06-216B-7EFBB3EBB015}"/>
          </ac:picMkLst>
        </pc:picChg>
        <pc:picChg chg="add del mod">
          <ac:chgData name="Sarupa Debnath" userId="736583f8-5582-46dc-974d-14eddddf2618" providerId="ADAL" clId="{FDBFBC5F-25A6-4AA6-BE6A-772CCE5CF3A5}" dt="2024-10-10T03:49:18.217" v="2939" actId="478"/>
          <ac:picMkLst>
            <pc:docMk/>
            <pc:sldMk cId="0" sldId="259"/>
            <ac:picMk id="14" creationId="{0B9A7420-E439-8CDB-88BA-E0DABFF80530}"/>
          </ac:picMkLst>
        </pc:picChg>
        <pc:picChg chg="add del mod">
          <ac:chgData name="Sarupa Debnath" userId="736583f8-5582-46dc-974d-14eddddf2618" providerId="ADAL" clId="{FDBFBC5F-25A6-4AA6-BE6A-772CCE5CF3A5}" dt="2024-10-10T03:51:11.723" v="2959" actId="478"/>
          <ac:picMkLst>
            <pc:docMk/>
            <pc:sldMk cId="0" sldId="259"/>
            <ac:picMk id="17" creationId="{80F572C0-BAB3-E420-9610-29D55B57174F}"/>
          </ac:picMkLst>
        </pc:picChg>
        <pc:cxnChg chg="del mod">
          <ac:chgData name="Sarupa Debnath" userId="736583f8-5582-46dc-974d-14eddddf2618" providerId="ADAL" clId="{FDBFBC5F-25A6-4AA6-BE6A-772CCE5CF3A5}" dt="2024-10-10T03:51:31.835" v="2965" actId="478"/>
          <ac:cxnSpMkLst>
            <pc:docMk/>
            <pc:sldMk cId="0" sldId="259"/>
            <ac:cxnSpMk id="18" creationId="{9AC466C7-608E-055B-BA66-08405D68F061}"/>
          </ac:cxnSpMkLst>
        </pc:cxnChg>
        <pc:cxnChg chg="del mod">
          <ac:chgData name="Sarupa Debnath" userId="736583f8-5582-46dc-974d-14eddddf2618" providerId="ADAL" clId="{FDBFBC5F-25A6-4AA6-BE6A-772CCE5CF3A5}" dt="2024-10-10T03:51:31.835" v="2965" actId="478"/>
          <ac:cxnSpMkLst>
            <pc:docMk/>
            <pc:sldMk cId="0" sldId="259"/>
            <ac:cxnSpMk id="19" creationId="{B45A551E-3415-A22E-3716-0FAC043789CC}"/>
          </ac:cxnSpMkLst>
        </pc:cxnChg>
      </pc:sldChg>
      <pc:sldChg chg="modSp mod">
        <pc:chgData name="Sarupa Debnath" userId="736583f8-5582-46dc-974d-14eddddf2618" providerId="ADAL" clId="{FDBFBC5F-25A6-4AA6-BE6A-772CCE5CF3A5}" dt="2024-10-10T20:16:26.069" v="6105" actId="1076"/>
        <pc:sldMkLst>
          <pc:docMk/>
          <pc:sldMk cId="0" sldId="260"/>
        </pc:sldMkLst>
        <pc:spChg chg="mod">
          <ac:chgData name="Sarupa Debnath" userId="736583f8-5582-46dc-974d-14eddddf2618" providerId="ADAL" clId="{FDBFBC5F-25A6-4AA6-BE6A-772CCE5CF3A5}" dt="2024-10-10T20:16:14.619" v="6103" actId="1076"/>
          <ac:spMkLst>
            <pc:docMk/>
            <pc:sldMk cId="0" sldId="260"/>
            <ac:spMk id="2972" creationId="{00000000-0000-0000-0000-000000000000}"/>
          </ac:spMkLst>
        </pc:spChg>
        <pc:spChg chg="mod">
          <ac:chgData name="Sarupa Debnath" userId="736583f8-5582-46dc-974d-14eddddf2618" providerId="ADAL" clId="{FDBFBC5F-25A6-4AA6-BE6A-772CCE5CF3A5}" dt="2024-10-10T20:16:18.050" v="6104" actId="1076"/>
          <ac:spMkLst>
            <pc:docMk/>
            <pc:sldMk cId="0" sldId="260"/>
            <ac:spMk id="2973" creationId="{00000000-0000-0000-0000-000000000000}"/>
          </ac:spMkLst>
        </pc:spChg>
        <pc:grpChg chg="mod">
          <ac:chgData name="Sarupa Debnath" userId="736583f8-5582-46dc-974d-14eddddf2618" providerId="ADAL" clId="{FDBFBC5F-25A6-4AA6-BE6A-772CCE5CF3A5}" dt="2024-10-10T20:16:26.069" v="6105" actId="1076"/>
          <ac:grpSpMkLst>
            <pc:docMk/>
            <pc:sldMk cId="0" sldId="260"/>
            <ac:grpSpMk id="2976" creationId="{00000000-0000-0000-0000-000000000000}"/>
          </ac:grpSpMkLst>
        </pc:grpChg>
      </pc:sldChg>
      <pc:sldChg chg="del ord">
        <pc:chgData name="Sarupa Debnath" userId="736583f8-5582-46dc-974d-14eddddf2618" providerId="ADAL" clId="{FDBFBC5F-25A6-4AA6-BE6A-772CCE5CF3A5}" dt="2024-10-09T22:17:25.802" v="935" actId="2696"/>
        <pc:sldMkLst>
          <pc:docMk/>
          <pc:sldMk cId="0" sldId="261"/>
        </pc:sldMkLst>
      </pc:sldChg>
      <pc:sldChg chg="addSp delSp modSp mod ord modNotesTx">
        <pc:chgData name="Sarupa Debnath" userId="736583f8-5582-46dc-974d-14eddddf2618" providerId="ADAL" clId="{FDBFBC5F-25A6-4AA6-BE6A-772CCE5CF3A5}" dt="2024-10-10T20:08:12.752" v="6035"/>
        <pc:sldMkLst>
          <pc:docMk/>
          <pc:sldMk cId="0" sldId="262"/>
        </pc:sldMkLst>
        <pc:spChg chg="add del mod">
          <ac:chgData name="Sarupa Debnath" userId="736583f8-5582-46dc-974d-14eddddf2618" providerId="ADAL" clId="{FDBFBC5F-25A6-4AA6-BE6A-772CCE5CF3A5}" dt="2024-10-10T20:05:30.658" v="6028" actId="478"/>
          <ac:spMkLst>
            <pc:docMk/>
            <pc:sldMk cId="0" sldId="262"/>
            <ac:spMk id="2" creationId="{7155B8BF-0C64-4C99-76BF-FAE020683CDB}"/>
          </ac:spMkLst>
        </pc:spChg>
        <pc:spChg chg="mod">
          <ac:chgData name="Sarupa Debnath" userId="736583f8-5582-46dc-974d-14eddddf2618" providerId="ADAL" clId="{FDBFBC5F-25A6-4AA6-BE6A-772CCE5CF3A5}" dt="2024-10-10T20:06:23.677" v="6033" actId="1076"/>
          <ac:spMkLst>
            <pc:docMk/>
            <pc:sldMk cId="0" sldId="262"/>
            <ac:spMk id="9" creationId="{22909374-B7BC-C5ED-80F6-042F328C1B0C}"/>
          </ac:spMkLst>
        </pc:spChg>
        <pc:spChg chg="mod">
          <ac:chgData name="Sarupa Debnath" userId="736583f8-5582-46dc-974d-14eddddf2618" providerId="ADAL" clId="{FDBFBC5F-25A6-4AA6-BE6A-772CCE5CF3A5}" dt="2024-10-09T22:12:41.936" v="818" actId="122"/>
          <ac:spMkLst>
            <pc:docMk/>
            <pc:sldMk cId="0" sldId="262"/>
            <ac:spMk id="3606" creationId="{00000000-0000-0000-0000-000000000000}"/>
          </ac:spMkLst>
        </pc:spChg>
        <pc:picChg chg="mod">
          <ac:chgData name="Sarupa Debnath" userId="736583f8-5582-46dc-974d-14eddddf2618" providerId="ADAL" clId="{FDBFBC5F-25A6-4AA6-BE6A-772CCE5CF3A5}" dt="2024-10-10T20:05:51.744" v="6030" actId="1076"/>
          <ac:picMkLst>
            <pc:docMk/>
            <pc:sldMk cId="0" sldId="262"/>
            <ac:picMk id="8" creationId="{722F9EB5-A462-25D4-F501-94E1CDCEA9F5}"/>
          </ac:picMkLst>
        </pc:picChg>
      </pc:sldChg>
      <pc:sldChg chg="ord">
        <pc:chgData name="Sarupa Debnath" userId="736583f8-5582-46dc-974d-14eddddf2618" providerId="ADAL" clId="{FDBFBC5F-25A6-4AA6-BE6A-772CCE5CF3A5}" dt="2024-10-09T22:05:21.703" v="259"/>
        <pc:sldMkLst>
          <pc:docMk/>
          <pc:sldMk cId="0" sldId="263"/>
        </pc:sldMkLst>
      </pc:sldChg>
      <pc:sldChg chg="ord">
        <pc:chgData name="Sarupa Debnath" userId="736583f8-5582-46dc-974d-14eddddf2618" providerId="ADAL" clId="{FDBFBC5F-25A6-4AA6-BE6A-772CCE5CF3A5}" dt="2024-10-09T22:06:30.468" v="289"/>
        <pc:sldMkLst>
          <pc:docMk/>
          <pc:sldMk cId="0" sldId="267"/>
        </pc:sldMkLst>
      </pc:sldChg>
      <pc:sldChg chg="modSp del mod ord">
        <pc:chgData name="Sarupa Debnath" userId="736583f8-5582-46dc-974d-14eddddf2618" providerId="ADAL" clId="{FDBFBC5F-25A6-4AA6-BE6A-772CCE5CF3A5}" dt="2024-10-09T22:15:17.832" v="931" actId="2696"/>
        <pc:sldMkLst>
          <pc:docMk/>
          <pc:sldMk cId="0" sldId="269"/>
        </pc:sldMkLst>
        <pc:spChg chg="mod">
          <ac:chgData name="Sarupa Debnath" userId="736583f8-5582-46dc-974d-14eddddf2618" providerId="ADAL" clId="{FDBFBC5F-25A6-4AA6-BE6A-772CCE5CF3A5}" dt="2024-10-09T22:07:47.067" v="343" actId="20577"/>
          <ac:spMkLst>
            <pc:docMk/>
            <pc:sldMk cId="0" sldId="269"/>
            <ac:spMk id="4111" creationId="{00000000-0000-0000-0000-000000000000}"/>
          </ac:spMkLst>
        </pc:spChg>
      </pc:sldChg>
      <pc:sldChg chg="modSp mod ord">
        <pc:chgData name="Sarupa Debnath" userId="736583f8-5582-46dc-974d-14eddddf2618" providerId="ADAL" clId="{FDBFBC5F-25A6-4AA6-BE6A-772CCE5CF3A5}" dt="2024-10-09T22:57:59.601" v="1876"/>
        <pc:sldMkLst>
          <pc:docMk/>
          <pc:sldMk cId="0" sldId="271"/>
        </pc:sldMkLst>
        <pc:spChg chg="mod">
          <ac:chgData name="Sarupa Debnath" userId="736583f8-5582-46dc-974d-14eddddf2618" providerId="ADAL" clId="{FDBFBC5F-25A6-4AA6-BE6A-772CCE5CF3A5}" dt="2024-10-09T22:21:48.020" v="1334" actId="14100"/>
          <ac:spMkLst>
            <pc:docMk/>
            <pc:sldMk cId="0" sldId="271"/>
            <ac:spMk id="4123" creationId="{00000000-0000-0000-0000-000000000000}"/>
          </ac:spMkLst>
        </pc:spChg>
        <pc:spChg chg="mod">
          <ac:chgData name="Sarupa Debnath" userId="736583f8-5582-46dc-974d-14eddddf2618" providerId="ADAL" clId="{FDBFBC5F-25A6-4AA6-BE6A-772CCE5CF3A5}" dt="2024-10-09T22:21:55.129" v="1335"/>
          <ac:spMkLst>
            <pc:docMk/>
            <pc:sldMk cId="0" sldId="271"/>
            <ac:spMk id="4124" creationId="{00000000-0000-0000-0000-000000000000}"/>
          </ac:spMkLst>
        </pc:spChg>
      </pc:sldChg>
      <pc:sldChg chg="addSp delSp modSp del mod ord">
        <pc:chgData name="Sarupa Debnath" userId="736583f8-5582-46dc-974d-14eddddf2618" providerId="ADAL" clId="{FDBFBC5F-25A6-4AA6-BE6A-772CCE5CF3A5}" dt="2024-10-10T19:50:27.846" v="5853" actId="47"/>
        <pc:sldMkLst>
          <pc:docMk/>
          <pc:sldMk cId="0" sldId="272"/>
        </pc:sldMkLst>
        <pc:spChg chg="add del mod">
          <ac:chgData name="Sarupa Debnath" userId="736583f8-5582-46dc-974d-14eddddf2618" providerId="ADAL" clId="{FDBFBC5F-25A6-4AA6-BE6A-772CCE5CF3A5}" dt="2024-10-09T22:56:06.417" v="1854" actId="478"/>
          <ac:spMkLst>
            <pc:docMk/>
            <pc:sldMk cId="0" sldId="272"/>
            <ac:spMk id="3" creationId="{4DD4552F-92A0-9016-D728-88C9F82B2353}"/>
          </ac:spMkLst>
        </pc:spChg>
        <pc:spChg chg="add del mod">
          <ac:chgData name="Sarupa Debnath" userId="736583f8-5582-46dc-974d-14eddddf2618" providerId="ADAL" clId="{FDBFBC5F-25A6-4AA6-BE6A-772CCE5CF3A5}" dt="2024-10-09T22:56:09.925" v="1856" actId="478"/>
          <ac:spMkLst>
            <pc:docMk/>
            <pc:sldMk cId="0" sldId="272"/>
            <ac:spMk id="5" creationId="{2B415D5F-062B-CA19-C49D-9D72A742BC2F}"/>
          </ac:spMkLst>
        </pc:spChg>
        <pc:spChg chg="mod">
          <ac:chgData name="Sarupa Debnath" userId="736583f8-5582-46dc-974d-14eddddf2618" providerId="ADAL" clId="{FDBFBC5F-25A6-4AA6-BE6A-772CCE5CF3A5}" dt="2024-10-09T22:18:35.645" v="1046" actId="20577"/>
          <ac:spMkLst>
            <pc:docMk/>
            <pc:sldMk cId="0" sldId="272"/>
            <ac:spMk id="4175" creationId="{00000000-0000-0000-0000-000000000000}"/>
          </ac:spMkLst>
        </pc:spChg>
        <pc:spChg chg="mod">
          <ac:chgData name="Sarupa Debnath" userId="736583f8-5582-46dc-974d-14eddddf2618" providerId="ADAL" clId="{FDBFBC5F-25A6-4AA6-BE6A-772CCE5CF3A5}" dt="2024-10-10T03:10:11.075" v="2715" actId="14100"/>
          <ac:spMkLst>
            <pc:docMk/>
            <pc:sldMk cId="0" sldId="272"/>
            <ac:spMk id="4176" creationId="{00000000-0000-0000-0000-000000000000}"/>
          </ac:spMkLst>
        </pc:spChg>
        <pc:spChg chg="mod">
          <ac:chgData name="Sarupa Debnath" userId="736583f8-5582-46dc-974d-14eddddf2618" providerId="ADAL" clId="{FDBFBC5F-25A6-4AA6-BE6A-772CCE5CF3A5}" dt="2024-10-10T03:10:17.882" v="2716" actId="108"/>
          <ac:spMkLst>
            <pc:docMk/>
            <pc:sldMk cId="0" sldId="272"/>
            <ac:spMk id="4177" creationId="{00000000-0000-0000-0000-000000000000}"/>
          </ac:spMkLst>
        </pc:spChg>
        <pc:spChg chg="mod">
          <ac:chgData name="Sarupa Debnath" userId="736583f8-5582-46dc-974d-14eddddf2618" providerId="ADAL" clId="{FDBFBC5F-25A6-4AA6-BE6A-772CCE5CF3A5}" dt="2024-10-09T22:56:35.597" v="1863" actId="1076"/>
          <ac:spMkLst>
            <pc:docMk/>
            <pc:sldMk cId="0" sldId="272"/>
            <ac:spMk id="4178" creationId="{00000000-0000-0000-0000-000000000000}"/>
          </ac:spMkLst>
        </pc:spChg>
        <pc:spChg chg="del">
          <ac:chgData name="Sarupa Debnath" userId="736583f8-5582-46dc-974d-14eddddf2618" providerId="ADAL" clId="{FDBFBC5F-25A6-4AA6-BE6A-772CCE5CF3A5}" dt="2024-10-09T22:56:04.736" v="1853" actId="478"/>
          <ac:spMkLst>
            <pc:docMk/>
            <pc:sldMk cId="0" sldId="272"/>
            <ac:spMk id="4179" creationId="{00000000-0000-0000-0000-000000000000}"/>
          </ac:spMkLst>
        </pc:spChg>
        <pc:spChg chg="del mod">
          <ac:chgData name="Sarupa Debnath" userId="736583f8-5582-46dc-974d-14eddddf2618" providerId="ADAL" clId="{FDBFBC5F-25A6-4AA6-BE6A-772CCE5CF3A5}" dt="2024-10-09T22:56:07.941" v="1855" actId="478"/>
          <ac:spMkLst>
            <pc:docMk/>
            <pc:sldMk cId="0" sldId="272"/>
            <ac:spMk id="4180" creationId="{00000000-0000-0000-0000-000000000000}"/>
          </ac:spMkLst>
        </pc:spChg>
        <pc:grpChg chg="mod">
          <ac:chgData name="Sarupa Debnath" userId="736583f8-5582-46dc-974d-14eddddf2618" providerId="ADAL" clId="{FDBFBC5F-25A6-4AA6-BE6A-772CCE5CF3A5}" dt="2024-10-09T22:56:44.610" v="1872" actId="1037"/>
          <ac:grpSpMkLst>
            <pc:docMk/>
            <pc:sldMk cId="0" sldId="272"/>
            <ac:grpSpMk id="4181" creationId="{00000000-0000-0000-0000-000000000000}"/>
          </ac:grpSpMkLst>
        </pc:grpChg>
        <pc:grpChg chg="mod">
          <ac:chgData name="Sarupa Debnath" userId="736583f8-5582-46dc-974d-14eddddf2618" providerId="ADAL" clId="{FDBFBC5F-25A6-4AA6-BE6A-772CCE5CF3A5}" dt="2024-10-09T22:56:39.823" v="1868" actId="1036"/>
          <ac:grpSpMkLst>
            <pc:docMk/>
            <pc:sldMk cId="0" sldId="272"/>
            <ac:grpSpMk id="4221" creationId="{00000000-0000-0000-0000-000000000000}"/>
          </ac:grpSpMkLst>
        </pc:grpChg>
      </pc:sldChg>
      <pc:sldChg chg="modSp mod">
        <pc:chgData name="Sarupa Debnath" userId="736583f8-5582-46dc-974d-14eddddf2618" providerId="ADAL" clId="{FDBFBC5F-25A6-4AA6-BE6A-772CCE5CF3A5}" dt="2024-10-09T22:24:45.571" v="1356" actId="207"/>
        <pc:sldMkLst>
          <pc:docMk/>
          <pc:sldMk cId="0" sldId="273"/>
        </pc:sldMkLst>
        <pc:spChg chg="mod">
          <ac:chgData name="Sarupa Debnath" userId="736583f8-5582-46dc-974d-14eddddf2618" providerId="ADAL" clId="{FDBFBC5F-25A6-4AA6-BE6A-772CCE5CF3A5}" dt="2024-10-09T22:24:45.571" v="1356" actId="207"/>
          <ac:spMkLst>
            <pc:docMk/>
            <pc:sldMk cId="0" sldId="273"/>
            <ac:spMk id="4293" creationId="{00000000-0000-0000-0000-000000000000}"/>
          </ac:spMkLst>
        </pc:spChg>
      </pc:sldChg>
      <pc:sldChg chg="modSp mod modNotesTx">
        <pc:chgData name="Sarupa Debnath" userId="736583f8-5582-46dc-974d-14eddddf2618" providerId="ADAL" clId="{FDBFBC5F-25A6-4AA6-BE6A-772CCE5CF3A5}" dt="2024-10-10T19:57:45.803" v="5964" actId="20577"/>
        <pc:sldMkLst>
          <pc:docMk/>
          <pc:sldMk cId="0" sldId="277"/>
        </pc:sldMkLst>
        <pc:spChg chg="mod">
          <ac:chgData name="Sarupa Debnath" userId="736583f8-5582-46dc-974d-14eddddf2618" providerId="ADAL" clId="{FDBFBC5F-25A6-4AA6-BE6A-772CCE5CF3A5}" dt="2024-10-10T19:57:45.803" v="5964" actId="20577"/>
          <ac:spMkLst>
            <pc:docMk/>
            <pc:sldMk cId="0" sldId="277"/>
            <ac:spMk id="4347" creationId="{00000000-0000-0000-0000-000000000000}"/>
          </ac:spMkLst>
        </pc:spChg>
        <pc:picChg chg="mod">
          <ac:chgData name="Sarupa Debnath" userId="736583f8-5582-46dc-974d-14eddddf2618" providerId="ADAL" clId="{FDBFBC5F-25A6-4AA6-BE6A-772CCE5CF3A5}" dt="2024-10-10T03:40:40.224" v="2889" actId="1076"/>
          <ac:picMkLst>
            <pc:docMk/>
            <pc:sldMk cId="0" sldId="277"/>
            <ac:picMk id="8" creationId="{0582B98F-94AC-ED18-AFB4-73C8D276DC44}"/>
          </ac:picMkLst>
        </pc:picChg>
        <pc:picChg chg="mod">
          <ac:chgData name="Sarupa Debnath" userId="736583f8-5582-46dc-974d-14eddddf2618" providerId="ADAL" clId="{FDBFBC5F-25A6-4AA6-BE6A-772CCE5CF3A5}" dt="2024-10-10T19:57:43.695" v="5960" actId="1076"/>
          <ac:picMkLst>
            <pc:docMk/>
            <pc:sldMk cId="0" sldId="277"/>
            <ac:picMk id="59" creationId="{90845C39-BADB-8CD0-580A-7980F12F47B0}"/>
          </ac:picMkLst>
        </pc:picChg>
      </pc:sldChg>
      <pc:sldChg chg="modSp mod">
        <pc:chgData name="Sarupa Debnath" userId="736583f8-5582-46dc-974d-14eddddf2618" providerId="ADAL" clId="{FDBFBC5F-25A6-4AA6-BE6A-772CCE5CF3A5}" dt="2024-10-09T22:25:25.884" v="1359" actId="207"/>
        <pc:sldMkLst>
          <pc:docMk/>
          <pc:sldMk cId="0" sldId="281"/>
        </pc:sldMkLst>
        <pc:spChg chg="mod">
          <ac:chgData name="Sarupa Debnath" userId="736583f8-5582-46dc-974d-14eddddf2618" providerId="ADAL" clId="{FDBFBC5F-25A6-4AA6-BE6A-772CCE5CF3A5}" dt="2024-10-09T22:25:25.884" v="1359" actId="207"/>
          <ac:spMkLst>
            <pc:docMk/>
            <pc:sldMk cId="0" sldId="281"/>
            <ac:spMk id="4568" creationId="{00000000-0000-0000-0000-000000000000}"/>
          </ac:spMkLst>
        </pc:spChg>
      </pc:sldChg>
      <pc:sldChg chg="addSp delSp modSp mod ord modAnim">
        <pc:chgData name="Sarupa Debnath" userId="736583f8-5582-46dc-974d-14eddddf2618" providerId="ADAL" clId="{FDBFBC5F-25A6-4AA6-BE6A-772CCE5CF3A5}" dt="2024-10-10T20:31:08.631" v="6242" actId="1076"/>
        <pc:sldMkLst>
          <pc:docMk/>
          <pc:sldMk cId="0" sldId="290"/>
        </pc:sldMkLst>
        <pc:spChg chg="mod">
          <ac:chgData name="Sarupa Debnath" userId="736583f8-5582-46dc-974d-14eddddf2618" providerId="ADAL" clId="{FDBFBC5F-25A6-4AA6-BE6A-772CCE5CF3A5}" dt="2024-10-10T20:12:45.550" v="6088" actId="20577"/>
          <ac:spMkLst>
            <pc:docMk/>
            <pc:sldMk cId="0" sldId="290"/>
            <ac:spMk id="5266" creationId="{00000000-0000-0000-0000-000000000000}"/>
          </ac:spMkLst>
        </pc:spChg>
        <pc:spChg chg="add del mod">
          <ac:chgData name="Sarupa Debnath" userId="736583f8-5582-46dc-974d-14eddddf2618" providerId="ADAL" clId="{FDBFBC5F-25A6-4AA6-BE6A-772CCE5CF3A5}" dt="2024-10-10T20:29:55.301" v="6216" actId="21"/>
          <ac:spMkLst>
            <pc:docMk/>
            <pc:sldMk cId="0" sldId="290"/>
            <ac:spMk id="5538" creationId="{00000000-0000-0000-0000-000000000000}"/>
          </ac:spMkLst>
        </pc:spChg>
        <pc:spChg chg="del">
          <ac:chgData name="Sarupa Debnath" userId="736583f8-5582-46dc-974d-14eddddf2618" providerId="ADAL" clId="{FDBFBC5F-25A6-4AA6-BE6A-772CCE5CF3A5}" dt="2024-10-09T22:15:08.801" v="928" actId="478"/>
          <ac:spMkLst>
            <pc:docMk/>
            <pc:sldMk cId="0" sldId="290"/>
            <ac:spMk id="5539" creationId="{00000000-0000-0000-0000-000000000000}"/>
          </ac:spMkLst>
        </pc:spChg>
        <pc:grpChg chg="add del">
          <ac:chgData name="Sarupa Debnath" userId="736583f8-5582-46dc-974d-14eddddf2618" providerId="ADAL" clId="{FDBFBC5F-25A6-4AA6-BE6A-772CCE5CF3A5}" dt="2024-10-10T20:31:07.217" v="6237" actId="21"/>
          <ac:grpSpMkLst>
            <pc:docMk/>
            <pc:sldMk cId="0" sldId="290"/>
            <ac:grpSpMk id="5276" creationId="{00000000-0000-0000-0000-000000000000}"/>
          </ac:grpSpMkLst>
        </pc:grpChg>
        <pc:graphicFrameChg chg="add mod modGraphic">
          <ac:chgData name="Sarupa Debnath" userId="736583f8-5582-46dc-974d-14eddddf2618" providerId="ADAL" clId="{FDBFBC5F-25A6-4AA6-BE6A-772CCE5CF3A5}" dt="2024-10-10T20:29:21.126" v="6205" actId="1076"/>
          <ac:graphicFrameMkLst>
            <pc:docMk/>
            <pc:sldMk cId="0" sldId="290"/>
            <ac:graphicFrameMk id="2" creationId="{3D14B225-513B-718A-4CAC-9CC7C43DE7FA}"/>
          </ac:graphicFrameMkLst>
        </pc:graphicFrameChg>
        <pc:graphicFrameChg chg="add mod">
          <ac:chgData name="Sarupa Debnath" userId="736583f8-5582-46dc-974d-14eddddf2618" providerId="ADAL" clId="{FDBFBC5F-25A6-4AA6-BE6A-772CCE5CF3A5}" dt="2024-10-10T20:31:08.631" v="6242" actId="1076"/>
          <ac:graphicFrameMkLst>
            <pc:docMk/>
            <pc:sldMk cId="0" sldId="290"/>
            <ac:graphicFrameMk id="3" creationId="{3D14B225-513B-718A-4CAC-9CC7C43DE7FA}"/>
          </ac:graphicFrameMkLst>
        </pc:graphicFrameChg>
      </pc:sldChg>
      <pc:sldChg chg="modSp mod">
        <pc:chgData name="Sarupa Debnath" userId="736583f8-5582-46dc-974d-14eddddf2618" providerId="ADAL" clId="{FDBFBC5F-25A6-4AA6-BE6A-772CCE5CF3A5}" dt="2024-10-09T22:07:01.748" v="291" actId="1076"/>
        <pc:sldMkLst>
          <pc:docMk/>
          <pc:sldMk cId="0" sldId="309"/>
        </pc:sldMkLst>
        <pc:grpChg chg="mod">
          <ac:chgData name="Sarupa Debnath" userId="736583f8-5582-46dc-974d-14eddddf2618" providerId="ADAL" clId="{FDBFBC5F-25A6-4AA6-BE6A-772CCE5CF3A5}" dt="2024-10-09T22:07:01.748" v="291" actId="1076"/>
          <ac:grpSpMkLst>
            <pc:docMk/>
            <pc:sldMk cId="0" sldId="309"/>
            <ac:grpSpMk id="20254" creationId="{00000000-0000-0000-0000-000000000000}"/>
          </ac:grpSpMkLst>
        </pc:grpChg>
      </pc:sldChg>
      <pc:sldChg chg="ord modNotesTx">
        <pc:chgData name="Sarupa Debnath" userId="736583f8-5582-46dc-974d-14eddddf2618" providerId="ADAL" clId="{FDBFBC5F-25A6-4AA6-BE6A-772CCE5CF3A5}" dt="2024-10-09T22:52:57.615" v="1837"/>
        <pc:sldMkLst>
          <pc:docMk/>
          <pc:sldMk cId="1755664641" sldId="312"/>
        </pc:sldMkLst>
      </pc:sldChg>
      <pc:sldChg chg="addSp delSp modSp add del mod ord modNotesTx">
        <pc:chgData name="Sarupa Debnath" userId="736583f8-5582-46dc-974d-14eddddf2618" providerId="ADAL" clId="{FDBFBC5F-25A6-4AA6-BE6A-772CCE5CF3A5}" dt="2024-10-10T20:21:28.935" v="6123" actId="1076"/>
        <pc:sldMkLst>
          <pc:docMk/>
          <pc:sldMk cId="2783495822" sldId="315"/>
        </pc:sldMkLst>
        <pc:spChg chg="mod">
          <ac:chgData name="Sarupa Debnath" userId="736583f8-5582-46dc-974d-14eddddf2618" providerId="ADAL" clId="{FDBFBC5F-25A6-4AA6-BE6A-772CCE5CF3A5}" dt="2024-10-10T14:27:15.200" v="4821" actId="2711"/>
          <ac:spMkLst>
            <pc:docMk/>
            <pc:sldMk cId="2783495822" sldId="315"/>
            <ac:spMk id="2" creationId="{8366A9BE-892E-F038-3F99-5309B6A248B7}"/>
          </ac:spMkLst>
        </pc:spChg>
        <pc:spChg chg="mod">
          <ac:chgData name="Sarupa Debnath" userId="736583f8-5582-46dc-974d-14eddddf2618" providerId="ADAL" clId="{FDBFBC5F-25A6-4AA6-BE6A-772CCE5CF3A5}" dt="2024-10-09T21:51:14.945" v="201" actId="20577"/>
          <ac:spMkLst>
            <pc:docMk/>
            <pc:sldMk cId="2783495822" sldId="315"/>
            <ac:spMk id="15" creationId="{896FB12D-E57E-557B-D919-D9565DA70581}"/>
          </ac:spMkLst>
        </pc:spChg>
        <pc:spChg chg="add mod">
          <ac:chgData name="Sarupa Debnath" userId="736583f8-5582-46dc-974d-14eddddf2618" providerId="ADAL" clId="{FDBFBC5F-25A6-4AA6-BE6A-772CCE5CF3A5}" dt="2024-10-10T20:21:28.935" v="6123" actId="1076"/>
          <ac:spMkLst>
            <pc:docMk/>
            <pc:sldMk cId="2783495822" sldId="315"/>
            <ac:spMk id="23" creationId="{EA39AEC1-50CB-0D24-3C68-0FA7C78C415C}"/>
          </ac:spMkLst>
        </pc:spChg>
        <pc:spChg chg="add mod">
          <ac:chgData name="Sarupa Debnath" userId="736583f8-5582-46dc-974d-14eddddf2618" providerId="ADAL" clId="{FDBFBC5F-25A6-4AA6-BE6A-772CCE5CF3A5}" dt="2024-10-10T20:21:28.935" v="6123" actId="1076"/>
          <ac:spMkLst>
            <pc:docMk/>
            <pc:sldMk cId="2783495822" sldId="315"/>
            <ac:spMk id="24" creationId="{D6646C7A-CFF0-D471-270E-B83C8250D58F}"/>
          </ac:spMkLst>
        </pc:spChg>
        <pc:spChg chg="add mod">
          <ac:chgData name="Sarupa Debnath" userId="736583f8-5582-46dc-974d-14eddddf2618" providerId="ADAL" clId="{FDBFBC5F-25A6-4AA6-BE6A-772CCE5CF3A5}" dt="2024-10-10T20:21:28.935" v="6123" actId="1076"/>
          <ac:spMkLst>
            <pc:docMk/>
            <pc:sldMk cId="2783495822" sldId="315"/>
            <ac:spMk id="25" creationId="{A39B6979-E8C9-8251-F99C-1972ADC731AC}"/>
          </ac:spMkLst>
        </pc:spChg>
        <pc:spChg chg="add mod">
          <ac:chgData name="Sarupa Debnath" userId="736583f8-5582-46dc-974d-14eddddf2618" providerId="ADAL" clId="{FDBFBC5F-25A6-4AA6-BE6A-772CCE5CF3A5}" dt="2024-10-10T20:21:28.935" v="6123" actId="1076"/>
          <ac:spMkLst>
            <pc:docMk/>
            <pc:sldMk cId="2783495822" sldId="315"/>
            <ac:spMk id="26" creationId="{59EEBC7F-32A1-A950-4796-008A1487F47A}"/>
          </ac:spMkLst>
        </pc:spChg>
        <pc:spChg chg="add del mod ord">
          <ac:chgData name="Sarupa Debnath" userId="736583f8-5582-46dc-974d-14eddddf2618" providerId="ADAL" clId="{FDBFBC5F-25A6-4AA6-BE6A-772CCE5CF3A5}" dt="2024-10-09T22:26:31.015" v="1370" actId="478"/>
          <ac:spMkLst>
            <pc:docMk/>
            <pc:sldMk cId="2783495822" sldId="315"/>
            <ac:spMk id="27" creationId="{092B36C3-DBCD-6FD9-D1F5-90536CF2FD90}"/>
          </ac:spMkLst>
        </pc:spChg>
        <pc:spChg chg="add mod ord">
          <ac:chgData name="Sarupa Debnath" userId="736583f8-5582-46dc-974d-14eddddf2618" providerId="ADAL" clId="{FDBFBC5F-25A6-4AA6-BE6A-772CCE5CF3A5}" dt="2024-10-10T20:21:28.935" v="6123" actId="1076"/>
          <ac:spMkLst>
            <pc:docMk/>
            <pc:sldMk cId="2783495822" sldId="315"/>
            <ac:spMk id="28" creationId="{D6080EF7-A9A6-0145-820D-CF3595F746E8}"/>
          </ac:spMkLst>
        </pc:spChg>
        <pc:spChg chg="add mod ord">
          <ac:chgData name="Sarupa Debnath" userId="736583f8-5582-46dc-974d-14eddddf2618" providerId="ADAL" clId="{FDBFBC5F-25A6-4AA6-BE6A-772CCE5CF3A5}" dt="2024-10-10T20:21:28.935" v="6123" actId="1076"/>
          <ac:spMkLst>
            <pc:docMk/>
            <pc:sldMk cId="2783495822" sldId="315"/>
            <ac:spMk id="29" creationId="{A4759042-894D-EB60-F4D1-7C3DCC7667CC}"/>
          </ac:spMkLst>
        </pc:spChg>
        <pc:spChg chg="add mod ord">
          <ac:chgData name="Sarupa Debnath" userId="736583f8-5582-46dc-974d-14eddddf2618" providerId="ADAL" clId="{FDBFBC5F-25A6-4AA6-BE6A-772CCE5CF3A5}" dt="2024-10-10T20:21:28.935" v="6123" actId="1076"/>
          <ac:spMkLst>
            <pc:docMk/>
            <pc:sldMk cId="2783495822" sldId="315"/>
            <ac:spMk id="30" creationId="{52A6C503-F34F-35F9-FE52-E0572A401157}"/>
          </ac:spMkLst>
        </pc:spChg>
        <pc:spChg chg="add mod ord">
          <ac:chgData name="Sarupa Debnath" userId="736583f8-5582-46dc-974d-14eddddf2618" providerId="ADAL" clId="{FDBFBC5F-25A6-4AA6-BE6A-772CCE5CF3A5}" dt="2024-10-10T20:21:28.935" v="6123" actId="1076"/>
          <ac:spMkLst>
            <pc:docMk/>
            <pc:sldMk cId="2783495822" sldId="315"/>
            <ac:spMk id="31" creationId="{57C50A96-FECA-4346-EC1B-149E16CDCF0F}"/>
          </ac:spMkLst>
        </pc:spChg>
        <pc:spChg chg="add mod">
          <ac:chgData name="Sarupa Debnath" userId="736583f8-5582-46dc-974d-14eddddf2618" providerId="ADAL" clId="{FDBFBC5F-25A6-4AA6-BE6A-772CCE5CF3A5}" dt="2024-10-10T20:21:28.935" v="6123" actId="1076"/>
          <ac:spMkLst>
            <pc:docMk/>
            <pc:sldMk cId="2783495822" sldId="315"/>
            <ac:spMk id="32" creationId="{B4A717F5-E0EC-C48F-0E3A-9006323EB5F3}"/>
          </ac:spMkLst>
        </pc:spChg>
        <pc:spChg chg="add mod">
          <ac:chgData name="Sarupa Debnath" userId="736583f8-5582-46dc-974d-14eddddf2618" providerId="ADAL" clId="{FDBFBC5F-25A6-4AA6-BE6A-772CCE5CF3A5}" dt="2024-10-10T20:21:28.935" v="6123" actId="1076"/>
          <ac:spMkLst>
            <pc:docMk/>
            <pc:sldMk cId="2783495822" sldId="315"/>
            <ac:spMk id="33" creationId="{AF7DAE04-59E1-FC08-A7F8-5F7F8860F87E}"/>
          </ac:spMkLst>
        </pc:spChg>
        <pc:spChg chg="add mod">
          <ac:chgData name="Sarupa Debnath" userId="736583f8-5582-46dc-974d-14eddddf2618" providerId="ADAL" clId="{FDBFBC5F-25A6-4AA6-BE6A-772CCE5CF3A5}" dt="2024-10-10T20:21:28.935" v="6123" actId="1076"/>
          <ac:spMkLst>
            <pc:docMk/>
            <pc:sldMk cId="2783495822" sldId="315"/>
            <ac:spMk id="34" creationId="{3B979F94-0CD8-6FE1-B253-6DEF0C3BF656}"/>
          </ac:spMkLst>
        </pc:spChg>
        <pc:spChg chg="add mod">
          <ac:chgData name="Sarupa Debnath" userId="736583f8-5582-46dc-974d-14eddddf2618" providerId="ADAL" clId="{FDBFBC5F-25A6-4AA6-BE6A-772CCE5CF3A5}" dt="2024-10-10T20:21:28.935" v="6123" actId="1076"/>
          <ac:spMkLst>
            <pc:docMk/>
            <pc:sldMk cId="2783495822" sldId="315"/>
            <ac:spMk id="35" creationId="{9A6AF96B-0DB4-AD64-C5A1-1F66BB5D7381}"/>
          </ac:spMkLst>
        </pc:spChg>
        <pc:grpChg chg="del">
          <ac:chgData name="Sarupa Debnath" userId="736583f8-5582-46dc-974d-14eddddf2618" providerId="ADAL" clId="{FDBFBC5F-25A6-4AA6-BE6A-772CCE5CF3A5}" dt="2024-10-09T22:24:01.643" v="1345" actId="478"/>
          <ac:grpSpMkLst>
            <pc:docMk/>
            <pc:sldMk cId="2783495822" sldId="315"/>
            <ac:grpSpMk id="4" creationId="{7E0FB5CF-4B5B-5845-D2C8-09277F77D6D1}"/>
          </ac:grpSpMkLst>
        </pc:grpChg>
        <pc:grpChg chg="del">
          <ac:chgData name="Sarupa Debnath" userId="736583f8-5582-46dc-974d-14eddddf2618" providerId="ADAL" clId="{FDBFBC5F-25A6-4AA6-BE6A-772CCE5CF3A5}" dt="2024-10-09T22:24:01.643" v="1345" actId="478"/>
          <ac:grpSpMkLst>
            <pc:docMk/>
            <pc:sldMk cId="2783495822" sldId="315"/>
            <ac:grpSpMk id="5" creationId="{3AEAF272-EF7F-F44D-B620-D608F4FA5B32}"/>
          </ac:grpSpMkLst>
        </pc:grpChg>
        <pc:grpChg chg="del">
          <ac:chgData name="Sarupa Debnath" userId="736583f8-5582-46dc-974d-14eddddf2618" providerId="ADAL" clId="{FDBFBC5F-25A6-4AA6-BE6A-772CCE5CF3A5}" dt="2024-10-09T22:24:01.643" v="1345" actId="478"/>
          <ac:grpSpMkLst>
            <pc:docMk/>
            <pc:sldMk cId="2783495822" sldId="315"/>
            <ac:grpSpMk id="6" creationId="{3B6EB772-DCD9-4CEE-B341-B6DF46D6B508}"/>
          </ac:grpSpMkLst>
        </pc:grpChg>
        <pc:grpChg chg="del">
          <ac:chgData name="Sarupa Debnath" userId="736583f8-5582-46dc-974d-14eddddf2618" providerId="ADAL" clId="{FDBFBC5F-25A6-4AA6-BE6A-772CCE5CF3A5}" dt="2024-10-09T22:24:01.643" v="1345" actId="478"/>
          <ac:grpSpMkLst>
            <pc:docMk/>
            <pc:sldMk cId="2783495822" sldId="315"/>
            <ac:grpSpMk id="7" creationId="{4286322F-DF7D-730A-0464-5C100EFF06E6}"/>
          </ac:grpSpMkLst>
        </pc:grpChg>
        <pc:grpChg chg="del">
          <ac:chgData name="Sarupa Debnath" userId="736583f8-5582-46dc-974d-14eddddf2618" providerId="ADAL" clId="{FDBFBC5F-25A6-4AA6-BE6A-772CCE5CF3A5}" dt="2024-10-09T22:24:01.643" v="1345" actId="478"/>
          <ac:grpSpMkLst>
            <pc:docMk/>
            <pc:sldMk cId="2783495822" sldId="315"/>
            <ac:grpSpMk id="16" creationId="{A316479B-CF65-BBFD-D315-088A4C981F1E}"/>
          </ac:grpSpMkLst>
        </pc:grpChg>
        <pc:grpChg chg="del">
          <ac:chgData name="Sarupa Debnath" userId="736583f8-5582-46dc-974d-14eddddf2618" providerId="ADAL" clId="{FDBFBC5F-25A6-4AA6-BE6A-772CCE5CF3A5}" dt="2024-10-09T22:24:01.643" v="1345" actId="478"/>
          <ac:grpSpMkLst>
            <pc:docMk/>
            <pc:sldMk cId="2783495822" sldId="315"/>
            <ac:grpSpMk id="19" creationId="{6F2CA5B8-46A9-1A04-3F84-49478CD2D0DF}"/>
          </ac:grpSpMkLst>
        </pc:grpChg>
        <pc:graphicFrameChg chg="add del mod modGraphic">
          <ac:chgData name="Sarupa Debnath" userId="736583f8-5582-46dc-974d-14eddddf2618" providerId="ADAL" clId="{FDBFBC5F-25A6-4AA6-BE6A-772CCE5CF3A5}" dt="2024-10-10T03:27:55.591" v="2860" actId="478"/>
          <ac:graphicFrameMkLst>
            <pc:docMk/>
            <pc:sldMk cId="2783495822" sldId="315"/>
            <ac:graphicFrameMk id="3" creationId="{60A84BCF-7B09-2540-9709-9477F7D8F408}"/>
          </ac:graphicFrameMkLst>
        </pc:graphicFrameChg>
        <pc:graphicFrameChg chg="add del mod modGraphic">
          <ac:chgData name="Sarupa Debnath" userId="736583f8-5582-46dc-974d-14eddddf2618" providerId="ADAL" clId="{FDBFBC5F-25A6-4AA6-BE6A-772CCE5CF3A5}" dt="2024-10-10T03:41:18.091" v="2890" actId="478"/>
          <ac:graphicFrameMkLst>
            <pc:docMk/>
            <pc:sldMk cId="2783495822" sldId="315"/>
            <ac:graphicFrameMk id="4" creationId="{CC13DA61-C9BF-2A13-4E30-12E2E15AEBC1}"/>
          </ac:graphicFrameMkLst>
        </pc:graphicFrameChg>
        <pc:picChg chg="add del mod">
          <ac:chgData name="Sarupa Debnath" userId="736583f8-5582-46dc-974d-14eddddf2618" providerId="ADAL" clId="{FDBFBC5F-25A6-4AA6-BE6A-772CCE5CF3A5}" dt="2024-10-10T14:38:23.347" v="5240" actId="478"/>
          <ac:picMkLst>
            <pc:docMk/>
            <pc:sldMk cId="2783495822" sldId="315"/>
            <ac:picMk id="22" creationId="{C43D291D-0BED-C682-E012-62395C58E6F3}"/>
          </ac:picMkLst>
        </pc:picChg>
      </pc:sldChg>
      <pc:sldChg chg="addSp delSp modSp mod ord modNotes">
        <pc:chgData name="Sarupa Debnath" userId="736583f8-5582-46dc-974d-14eddddf2618" providerId="ADAL" clId="{FDBFBC5F-25A6-4AA6-BE6A-772CCE5CF3A5}" dt="2024-10-10T20:16:04.834" v="6101" actId="1076"/>
        <pc:sldMkLst>
          <pc:docMk/>
          <pc:sldMk cId="2632034004" sldId="316"/>
        </pc:sldMkLst>
        <pc:spChg chg="mod">
          <ac:chgData name="Sarupa Debnath" userId="736583f8-5582-46dc-974d-14eddddf2618" providerId="ADAL" clId="{FDBFBC5F-25A6-4AA6-BE6A-772CCE5CF3A5}" dt="2024-10-10T20:16:04.834" v="6101" actId="1076"/>
          <ac:spMkLst>
            <pc:docMk/>
            <pc:sldMk cId="2632034004" sldId="316"/>
            <ac:spMk id="2" creationId="{A68862EE-B776-FDFD-F598-1F2FD3A322FC}"/>
          </ac:spMkLst>
        </pc:spChg>
        <pc:spChg chg="del">
          <ac:chgData name="Sarupa Debnath" userId="736583f8-5582-46dc-974d-14eddddf2618" providerId="ADAL" clId="{FDBFBC5F-25A6-4AA6-BE6A-772CCE5CF3A5}" dt="2024-10-10T14:44:33.346" v="5274" actId="478"/>
          <ac:spMkLst>
            <pc:docMk/>
            <pc:sldMk cId="2632034004" sldId="316"/>
            <ac:spMk id="4" creationId="{6B17DD85-4CD1-3E62-B9E0-37D7E2C37F33}"/>
          </ac:spMkLst>
        </pc:spChg>
        <pc:spChg chg="add del">
          <ac:chgData name="Sarupa Debnath" userId="736583f8-5582-46dc-974d-14eddddf2618" providerId="ADAL" clId="{FDBFBC5F-25A6-4AA6-BE6A-772CCE5CF3A5}" dt="2024-10-10T04:06:39.124" v="3117" actId="22"/>
          <ac:spMkLst>
            <pc:docMk/>
            <pc:sldMk cId="2632034004" sldId="316"/>
            <ac:spMk id="6" creationId="{B418FC33-E478-7D35-9CA1-3F5C9AA12EC2}"/>
          </ac:spMkLst>
        </pc:spChg>
        <pc:grpChg chg="add mod">
          <ac:chgData name="Sarupa Debnath" userId="736583f8-5582-46dc-974d-14eddddf2618" providerId="ADAL" clId="{FDBFBC5F-25A6-4AA6-BE6A-772CCE5CF3A5}" dt="2024-10-10T14:47:03.743" v="5298" actId="164"/>
          <ac:grpSpMkLst>
            <pc:docMk/>
            <pc:sldMk cId="2632034004" sldId="316"/>
            <ac:grpSpMk id="6" creationId="{54B45B4F-AD24-3429-9B5C-14A9E14F88D1}"/>
          </ac:grpSpMkLst>
        </pc:grpChg>
        <pc:picChg chg="add mod">
          <ac:chgData name="Sarupa Debnath" userId="736583f8-5582-46dc-974d-14eddddf2618" providerId="ADAL" clId="{FDBFBC5F-25A6-4AA6-BE6A-772CCE5CF3A5}" dt="2024-10-10T14:47:03.743" v="5298" actId="164"/>
          <ac:picMkLst>
            <pc:docMk/>
            <pc:sldMk cId="2632034004" sldId="316"/>
            <ac:picMk id="5" creationId="{265D7FF0-0AE8-808C-E356-CBB1DCD82E46}"/>
          </ac:picMkLst>
        </pc:picChg>
        <pc:picChg chg="add del mod">
          <ac:chgData name="Sarupa Debnath" userId="736583f8-5582-46dc-974d-14eddddf2618" providerId="ADAL" clId="{FDBFBC5F-25A6-4AA6-BE6A-772CCE5CF3A5}" dt="2024-10-10T04:07:15.478" v="3121" actId="478"/>
          <ac:picMkLst>
            <pc:docMk/>
            <pc:sldMk cId="2632034004" sldId="316"/>
            <ac:picMk id="1026" creationId="{53D9E7A0-29CE-054F-8240-8A3341230DAF}"/>
          </ac:picMkLst>
        </pc:picChg>
        <pc:picChg chg="add">
          <ac:chgData name="Sarupa Debnath" userId="736583f8-5582-46dc-974d-14eddddf2618" providerId="ADAL" clId="{FDBFBC5F-25A6-4AA6-BE6A-772CCE5CF3A5}" dt="2024-10-10T04:09:16.810" v="3122"/>
          <ac:picMkLst>
            <pc:docMk/>
            <pc:sldMk cId="2632034004" sldId="316"/>
            <ac:picMk id="1028" creationId="{6FB9B901-6B5C-BCC6-A13A-00565E621CCC}"/>
          </ac:picMkLst>
        </pc:picChg>
        <pc:picChg chg="add mod">
          <ac:chgData name="Sarupa Debnath" userId="736583f8-5582-46dc-974d-14eddddf2618" providerId="ADAL" clId="{FDBFBC5F-25A6-4AA6-BE6A-772CCE5CF3A5}" dt="2024-10-10T14:47:03.743" v="5298" actId="164"/>
          <ac:picMkLst>
            <pc:docMk/>
            <pc:sldMk cId="2632034004" sldId="316"/>
            <ac:picMk id="1030" creationId="{39D58132-0B9C-430E-4128-A8267440ED6D}"/>
          </ac:picMkLst>
        </pc:picChg>
      </pc:sldChg>
      <pc:sldChg chg="addSp delSp modSp mod">
        <pc:chgData name="Sarupa Debnath" userId="736583f8-5582-46dc-974d-14eddddf2618" providerId="ADAL" clId="{FDBFBC5F-25A6-4AA6-BE6A-772CCE5CF3A5}" dt="2024-10-10T20:41:39.909" v="6255"/>
        <pc:sldMkLst>
          <pc:docMk/>
          <pc:sldMk cId="3014728752" sldId="317"/>
        </pc:sldMkLst>
        <pc:spChg chg="mod">
          <ac:chgData name="Sarupa Debnath" userId="736583f8-5582-46dc-974d-14eddddf2618" providerId="ADAL" clId="{FDBFBC5F-25A6-4AA6-BE6A-772CCE5CF3A5}" dt="2024-10-09T22:06:27.354" v="287" actId="20577"/>
          <ac:spMkLst>
            <pc:docMk/>
            <pc:sldMk cId="3014728752" sldId="317"/>
            <ac:spMk id="3" creationId="{C4E09543-8C83-FA0F-B866-EF16246D2B29}"/>
          </ac:spMkLst>
        </pc:spChg>
        <pc:spChg chg="del">
          <ac:chgData name="Sarupa Debnath" userId="736583f8-5582-46dc-974d-14eddddf2618" providerId="ADAL" clId="{FDBFBC5F-25A6-4AA6-BE6A-772CCE5CF3A5}" dt="2024-10-10T20:08:50.883" v="6037" actId="478"/>
          <ac:spMkLst>
            <pc:docMk/>
            <pc:sldMk cId="3014728752" sldId="317"/>
            <ac:spMk id="4" creationId="{6B17DD85-4CD1-3E62-B9E0-37D7E2C37F33}"/>
          </ac:spMkLst>
        </pc:spChg>
        <pc:picChg chg="add mod">
          <ac:chgData name="Sarupa Debnath" userId="736583f8-5582-46dc-974d-14eddddf2618" providerId="ADAL" clId="{FDBFBC5F-25A6-4AA6-BE6A-772CCE5CF3A5}" dt="2024-10-10T20:41:39.909" v="6255"/>
          <ac:picMkLst>
            <pc:docMk/>
            <pc:sldMk cId="3014728752" sldId="317"/>
            <ac:picMk id="1026" creationId="{18EF32C9-F6F1-5688-F034-BD46B7A523CF}"/>
          </ac:picMkLst>
        </pc:picChg>
      </pc:sldChg>
      <pc:sldChg chg="new del">
        <pc:chgData name="Sarupa Debnath" userId="736583f8-5582-46dc-974d-14eddddf2618" providerId="ADAL" clId="{FDBFBC5F-25A6-4AA6-BE6A-772CCE5CF3A5}" dt="2024-10-09T21:52:16.714" v="206" actId="47"/>
        <pc:sldMkLst>
          <pc:docMk/>
          <pc:sldMk cId="599932793" sldId="318"/>
        </pc:sldMkLst>
      </pc:sldChg>
      <pc:sldChg chg="new del">
        <pc:chgData name="Sarupa Debnath" userId="736583f8-5582-46dc-974d-14eddddf2618" providerId="ADAL" clId="{FDBFBC5F-25A6-4AA6-BE6A-772CCE5CF3A5}" dt="2024-10-09T21:51:43.265" v="203" actId="47"/>
        <pc:sldMkLst>
          <pc:docMk/>
          <pc:sldMk cId="2544236624" sldId="318"/>
        </pc:sldMkLst>
      </pc:sldChg>
      <pc:sldChg chg="addSp delSp modSp add mod setBg delAnim modAnim modNotesTx">
        <pc:chgData name="Sarupa Debnath" userId="736583f8-5582-46dc-974d-14eddddf2618" providerId="ADAL" clId="{FDBFBC5F-25A6-4AA6-BE6A-772CCE5CF3A5}" dt="2024-10-10T17:21:14.853" v="5629" actId="1076"/>
        <pc:sldMkLst>
          <pc:docMk/>
          <pc:sldMk cId="1081404056" sldId="319"/>
        </pc:sldMkLst>
        <pc:spChg chg="del">
          <ac:chgData name="Sarupa Debnath" userId="736583f8-5582-46dc-974d-14eddddf2618" providerId="ADAL" clId="{FDBFBC5F-25A6-4AA6-BE6A-772CCE5CF3A5}" dt="2024-10-09T22:35:35.203" v="1571" actId="478"/>
          <ac:spMkLst>
            <pc:docMk/>
            <pc:sldMk cId="1081404056" sldId="319"/>
            <ac:spMk id="2" creationId="{D875BBBF-B465-F02D-2230-9DA432B4682A}"/>
          </ac:spMkLst>
        </pc:spChg>
        <pc:spChg chg="add del">
          <ac:chgData name="Sarupa Debnath" userId="736583f8-5582-46dc-974d-14eddddf2618" providerId="ADAL" clId="{FDBFBC5F-25A6-4AA6-BE6A-772CCE5CF3A5}" dt="2024-10-10T00:45:31.652" v="1888" actId="22"/>
          <ac:spMkLst>
            <pc:docMk/>
            <pc:sldMk cId="1081404056" sldId="319"/>
            <ac:spMk id="5" creationId="{7BABC4EA-8AA4-2A79-4673-A5E67BDB8CC6}"/>
          </ac:spMkLst>
        </pc:spChg>
        <pc:spChg chg="add del">
          <ac:chgData name="Sarupa Debnath" userId="736583f8-5582-46dc-974d-14eddddf2618" providerId="ADAL" clId="{FDBFBC5F-25A6-4AA6-BE6A-772CCE5CF3A5}" dt="2024-10-10T00:45:38.672" v="1892" actId="22"/>
          <ac:spMkLst>
            <pc:docMk/>
            <pc:sldMk cId="1081404056" sldId="319"/>
            <ac:spMk id="7" creationId="{2072750D-329C-D81D-B959-EBD83752F3A4}"/>
          </ac:spMkLst>
        </pc:spChg>
        <pc:spChg chg="add mod">
          <ac:chgData name="Sarupa Debnath" userId="736583f8-5582-46dc-974d-14eddddf2618" providerId="ADAL" clId="{FDBFBC5F-25A6-4AA6-BE6A-772CCE5CF3A5}" dt="2024-10-10T17:06:04.291" v="5577" actId="1076"/>
          <ac:spMkLst>
            <pc:docMk/>
            <pc:sldMk cId="1081404056" sldId="319"/>
            <ac:spMk id="10" creationId="{26E87C0E-A91D-8263-6B14-A4BDA2ED7BF6}"/>
          </ac:spMkLst>
        </pc:spChg>
        <pc:spChg chg="add del">
          <ac:chgData name="Sarupa Debnath" userId="736583f8-5582-46dc-974d-14eddddf2618" providerId="ADAL" clId="{FDBFBC5F-25A6-4AA6-BE6A-772CCE5CF3A5}" dt="2024-10-10T01:04:43.533" v="1953" actId="22"/>
          <ac:spMkLst>
            <pc:docMk/>
            <pc:sldMk cId="1081404056" sldId="319"/>
            <ac:spMk id="12" creationId="{F2D2C79C-D348-D88C-EFDA-F442AE4247CB}"/>
          </ac:spMkLst>
        </pc:spChg>
        <pc:grpChg chg="del">
          <ac:chgData name="Sarupa Debnath" userId="736583f8-5582-46dc-974d-14eddddf2618" providerId="ADAL" clId="{FDBFBC5F-25A6-4AA6-BE6A-772CCE5CF3A5}" dt="2024-10-09T21:52:25.034" v="207" actId="478"/>
          <ac:grpSpMkLst>
            <pc:docMk/>
            <pc:sldMk cId="1081404056" sldId="319"/>
            <ac:grpSpMk id="4" creationId="{20BBD347-AB51-5D63-BFB4-8A96C9C507BC}"/>
          </ac:grpSpMkLst>
        </pc:grpChg>
        <pc:grpChg chg="del">
          <ac:chgData name="Sarupa Debnath" userId="736583f8-5582-46dc-974d-14eddddf2618" providerId="ADAL" clId="{FDBFBC5F-25A6-4AA6-BE6A-772CCE5CF3A5}" dt="2024-10-09T21:52:25.034" v="207" actId="478"/>
          <ac:grpSpMkLst>
            <pc:docMk/>
            <pc:sldMk cId="1081404056" sldId="319"/>
            <ac:grpSpMk id="5" creationId="{721F0C43-9E38-DA41-654C-DF3284EF107D}"/>
          </ac:grpSpMkLst>
        </pc:grpChg>
        <pc:grpChg chg="del">
          <ac:chgData name="Sarupa Debnath" userId="736583f8-5582-46dc-974d-14eddddf2618" providerId="ADAL" clId="{FDBFBC5F-25A6-4AA6-BE6A-772CCE5CF3A5}" dt="2024-10-09T21:52:25.034" v="207" actId="478"/>
          <ac:grpSpMkLst>
            <pc:docMk/>
            <pc:sldMk cId="1081404056" sldId="319"/>
            <ac:grpSpMk id="6" creationId="{52BB9221-1633-CB47-32C7-03E60725FA16}"/>
          </ac:grpSpMkLst>
        </pc:grpChg>
        <pc:grpChg chg="del">
          <ac:chgData name="Sarupa Debnath" userId="736583f8-5582-46dc-974d-14eddddf2618" providerId="ADAL" clId="{FDBFBC5F-25A6-4AA6-BE6A-772CCE5CF3A5}" dt="2024-10-09T21:52:25.034" v="207" actId="478"/>
          <ac:grpSpMkLst>
            <pc:docMk/>
            <pc:sldMk cId="1081404056" sldId="319"/>
            <ac:grpSpMk id="7" creationId="{EF96FEC6-ABD6-A16B-34A2-51B2E9EAB58C}"/>
          </ac:grpSpMkLst>
        </pc:grpChg>
        <pc:grpChg chg="del">
          <ac:chgData name="Sarupa Debnath" userId="736583f8-5582-46dc-974d-14eddddf2618" providerId="ADAL" clId="{FDBFBC5F-25A6-4AA6-BE6A-772CCE5CF3A5}" dt="2024-10-09T21:52:25.034" v="207" actId="478"/>
          <ac:grpSpMkLst>
            <pc:docMk/>
            <pc:sldMk cId="1081404056" sldId="319"/>
            <ac:grpSpMk id="16" creationId="{CC5B817B-0A75-A60C-CEB1-3C4930967C41}"/>
          </ac:grpSpMkLst>
        </pc:grpChg>
        <pc:grpChg chg="del">
          <ac:chgData name="Sarupa Debnath" userId="736583f8-5582-46dc-974d-14eddddf2618" providerId="ADAL" clId="{FDBFBC5F-25A6-4AA6-BE6A-772CCE5CF3A5}" dt="2024-10-09T21:52:25.034" v="207" actId="478"/>
          <ac:grpSpMkLst>
            <pc:docMk/>
            <pc:sldMk cId="1081404056" sldId="319"/>
            <ac:grpSpMk id="19" creationId="{ED6BD32F-6C90-CB3D-45EC-32DF26FFE746}"/>
          </ac:grpSpMkLst>
        </pc:grpChg>
        <pc:graphicFrameChg chg="add del mod modGraphic">
          <ac:chgData name="Sarupa Debnath" userId="736583f8-5582-46dc-974d-14eddddf2618" providerId="ADAL" clId="{FDBFBC5F-25A6-4AA6-BE6A-772CCE5CF3A5}" dt="2024-10-10T17:03:48.196" v="5453" actId="21"/>
          <ac:graphicFrameMkLst>
            <pc:docMk/>
            <pc:sldMk cId="1081404056" sldId="319"/>
            <ac:graphicFrameMk id="15" creationId="{E01E93B3-9A18-7F7D-ECAC-5C13F27AB21C}"/>
          </ac:graphicFrameMkLst>
        </pc:graphicFrameChg>
        <pc:picChg chg="add mod">
          <ac:chgData name="Sarupa Debnath" userId="736583f8-5582-46dc-974d-14eddddf2618" providerId="ADAL" clId="{FDBFBC5F-25A6-4AA6-BE6A-772CCE5CF3A5}" dt="2024-10-10T17:21:14.853" v="5629" actId="1076"/>
          <ac:picMkLst>
            <pc:docMk/>
            <pc:sldMk cId="1081404056" sldId="319"/>
            <ac:picMk id="3" creationId="{0C1606A1-92F0-FC65-1B32-B08517CFAC45}"/>
          </ac:picMkLst>
        </pc:picChg>
        <pc:picChg chg="add mod">
          <ac:chgData name="Sarupa Debnath" userId="736583f8-5582-46dc-974d-14eddddf2618" providerId="ADAL" clId="{FDBFBC5F-25A6-4AA6-BE6A-772CCE5CF3A5}" dt="2024-10-10T00:45:32.861" v="1890"/>
          <ac:picMkLst>
            <pc:docMk/>
            <pc:sldMk cId="1081404056" sldId="319"/>
            <ac:picMk id="3" creationId="{6B2AFD38-5249-97DD-F4D6-297662862B43}"/>
          </ac:picMkLst>
        </pc:picChg>
        <pc:picChg chg="add del mod modCrop">
          <ac:chgData name="Sarupa Debnath" userId="736583f8-5582-46dc-974d-14eddddf2618" providerId="ADAL" clId="{FDBFBC5F-25A6-4AA6-BE6A-772CCE5CF3A5}" dt="2024-10-10T01:04:40.923" v="1951" actId="478"/>
          <ac:picMkLst>
            <pc:docMk/>
            <pc:sldMk cId="1081404056" sldId="319"/>
            <ac:picMk id="9" creationId="{340C3B73-020C-7717-1365-587F6B271A31}"/>
          </ac:picMkLst>
        </pc:picChg>
        <pc:picChg chg="add mod modCrop">
          <ac:chgData name="Sarupa Debnath" userId="736583f8-5582-46dc-974d-14eddddf2618" providerId="ADAL" clId="{FDBFBC5F-25A6-4AA6-BE6A-772CCE5CF3A5}" dt="2024-10-10T17:08:31.164" v="5614" actId="1076"/>
          <ac:picMkLst>
            <pc:docMk/>
            <pc:sldMk cId="1081404056" sldId="319"/>
            <ac:picMk id="14" creationId="{AC04788B-FE41-18FF-D16E-24BD6D1C44D6}"/>
          </ac:picMkLst>
        </pc:picChg>
        <pc:picChg chg="add del mod">
          <ac:chgData name="Sarupa Debnath" userId="736583f8-5582-46dc-974d-14eddddf2618" providerId="ADAL" clId="{FDBFBC5F-25A6-4AA6-BE6A-772CCE5CF3A5}" dt="2024-10-10T00:47:30.681" v="1899" actId="478"/>
          <ac:picMkLst>
            <pc:docMk/>
            <pc:sldMk cId="1081404056" sldId="319"/>
            <ac:picMk id="22" creationId="{F5EC7FE5-3D5D-AC5A-8858-8308BEB73FE7}"/>
          </ac:picMkLst>
        </pc:picChg>
      </pc:sldChg>
      <pc:sldChg chg="addSp delSp modSp new mod ord modNotesTx">
        <pc:chgData name="Sarupa Debnath" userId="736583f8-5582-46dc-974d-14eddddf2618" providerId="ADAL" clId="{FDBFBC5F-25A6-4AA6-BE6A-772CCE5CF3A5}" dt="2024-10-10T22:18:47.841" v="6273" actId="20577"/>
        <pc:sldMkLst>
          <pc:docMk/>
          <pc:sldMk cId="2313148223" sldId="320"/>
        </pc:sldMkLst>
        <pc:spChg chg="mod">
          <ac:chgData name="Sarupa Debnath" userId="736583f8-5582-46dc-974d-14eddddf2618" providerId="ADAL" clId="{FDBFBC5F-25A6-4AA6-BE6A-772CCE5CF3A5}" dt="2024-10-10T17:22:39.755" v="5642" actId="1076"/>
          <ac:spMkLst>
            <pc:docMk/>
            <pc:sldMk cId="2313148223" sldId="320"/>
            <ac:spMk id="2" creationId="{F9DB85BF-2598-5C00-6CA0-45DB6EBB9E5F}"/>
          </ac:spMkLst>
        </pc:spChg>
        <pc:picChg chg="add del mod">
          <ac:chgData name="Sarupa Debnath" userId="736583f8-5582-46dc-974d-14eddddf2618" providerId="ADAL" clId="{FDBFBC5F-25A6-4AA6-BE6A-772CCE5CF3A5}" dt="2024-10-10T01:08:01.414" v="1964" actId="478"/>
          <ac:picMkLst>
            <pc:docMk/>
            <pc:sldMk cId="2313148223" sldId="320"/>
            <ac:picMk id="4" creationId="{D8EA418D-AB94-5DB3-0D70-4DD814E4A042}"/>
          </ac:picMkLst>
        </pc:picChg>
        <pc:picChg chg="add del mod">
          <ac:chgData name="Sarupa Debnath" userId="736583f8-5582-46dc-974d-14eddddf2618" providerId="ADAL" clId="{FDBFBC5F-25A6-4AA6-BE6A-772CCE5CF3A5}" dt="2024-10-10T17:22:09.057" v="5636" actId="478"/>
          <ac:picMkLst>
            <pc:docMk/>
            <pc:sldMk cId="2313148223" sldId="320"/>
            <ac:picMk id="4" creationId="{F17AEAA8-05F3-6829-CCBF-EF5257EDD5E2}"/>
          </ac:picMkLst>
        </pc:picChg>
        <pc:picChg chg="add del mod">
          <ac:chgData name="Sarupa Debnath" userId="736583f8-5582-46dc-974d-14eddddf2618" providerId="ADAL" clId="{FDBFBC5F-25A6-4AA6-BE6A-772CCE5CF3A5}" dt="2024-10-10T01:10:21.656" v="1968" actId="478"/>
          <ac:picMkLst>
            <pc:docMk/>
            <pc:sldMk cId="2313148223" sldId="320"/>
            <ac:picMk id="5" creationId="{9F8C3C5B-9B6A-7E93-0AA2-5E36CEBE7E5C}"/>
          </ac:picMkLst>
        </pc:picChg>
        <pc:picChg chg="add mod">
          <ac:chgData name="Sarupa Debnath" userId="736583f8-5582-46dc-974d-14eddddf2618" providerId="ADAL" clId="{FDBFBC5F-25A6-4AA6-BE6A-772CCE5CF3A5}" dt="2024-10-10T17:22:45.713" v="5644" actId="1076"/>
          <ac:picMkLst>
            <pc:docMk/>
            <pc:sldMk cId="2313148223" sldId="320"/>
            <ac:picMk id="6" creationId="{32289B16-72FD-C1C1-47B2-0DDFFF73EAE2}"/>
          </ac:picMkLst>
        </pc:picChg>
        <pc:picChg chg="add del mod">
          <ac:chgData name="Sarupa Debnath" userId="736583f8-5582-46dc-974d-14eddddf2618" providerId="ADAL" clId="{FDBFBC5F-25A6-4AA6-BE6A-772CCE5CF3A5}" dt="2024-10-10T01:10:48.961" v="1972" actId="478"/>
          <ac:picMkLst>
            <pc:docMk/>
            <pc:sldMk cId="2313148223" sldId="320"/>
            <ac:picMk id="7" creationId="{E9E8733E-62DA-838A-409C-C72BDD6AB1C0}"/>
          </ac:picMkLst>
        </pc:picChg>
        <pc:picChg chg="add mod modCrop">
          <ac:chgData name="Sarupa Debnath" userId="736583f8-5582-46dc-974d-14eddddf2618" providerId="ADAL" clId="{FDBFBC5F-25A6-4AA6-BE6A-772CCE5CF3A5}" dt="2024-10-10T04:39:52.044" v="3838" actId="14100"/>
          <ac:picMkLst>
            <pc:docMk/>
            <pc:sldMk cId="2313148223" sldId="320"/>
            <ac:picMk id="9" creationId="{27C94C49-1DAE-FFA5-6FD6-A3750AD74261}"/>
          </ac:picMkLst>
        </pc:picChg>
      </pc:sldChg>
      <pc:sldChg chg="addSp delSp modSp new del mod ord">
        <pc:chgData name="Sarupa Debnath" userId="736583f8-5582-46dc-974d-14eddddf2618" providerId="ADAL" clId="{FDBFBC5F-25A6-4AA6-BE6A-772CCE5CF3A5}" dt="2024-10-09T22:05:05.620" v="257" actId="47"/>
        <pc:sldMkLst>
          <pc:docMk/>
          <pc:sldMk cId="2395884578" sldId="321"/>
        </pc:sldMkLst>
        <pc:spChg chg="mod">
          <ac:chgData name="Sarupa Debnath" userId="736583f8-5582-46dc-974d-14eddddf2618" providerId="ADAL" clId="{FDBFBC5F-25A6-4AA6-BE6A-772CCE5CF3A5}" dt="2024-10-09T22:00:21.454" v="223" actId="20577"/>
          <ac:spMkLst>
            <pc:docMk/>
            <pc:sldMk cId="2395884578" sldId="321"/>
            <ac:spMk id="2" creationId="{DADFE167-1F06-FE9F-2C81-1E9231DC53EE}"/>
          </ac:spMkLst>
        </pc:spChg>
        <pc:picChg chg="add del mod">
          <ac:chgData name="Sarupa Debnath" userId="736583f8-5582-46dc-974d-14eddddf2618" providerId="ADAL" clId="{FDBFBC5F-25A6-4AA6-BE6A-772CCE5CF3A5}" dt="2024-10-09T22:03:20.734" v="238" actId="21"/>
          <ac:picMkLst>
            <pc:docMk/>
            <pc:sldMk cId="2395884578" sldId="321"/>
            <ac:picMk id="4" creationId="{1DC8A200-866A-B751-088B-5D3E48E27DF8}"/>
          </ac:picMkLst>
        </pc:picChg>
      </pc:sldChg>
      <pc:sldChg chg="addSp delSp modSp add mod">
        <pc:chgData name="Sarupa Debnath" userId="736583f8-5582-46dc-974d-14eddddf2618" providerId="ADAL" clId="{FDBFBC5F-25A6-4AA6-BE6A-772CCE5CF3A5}" dt="2024-10-10T20:15:56.507" v="6100" actId="1076"/>
        <pc:sldMkLst>
          <pc:docMk/>
          <pc:sldMk cId="3321489504" sldId="321"/>
        </pc:sldMkLst>
        <pc:spChg chg="mod">
          <ac:chgData name="Sarupa Debnath" userId="736583f8-5582-46dc-974d-14eddddf2618" providerId="ADAL" clId="{FDBFBC5F-25A6-4AA6-BE6A-772CCE5CF3A5}" dt="2024-10-10T20:15:56.507" v="6100" actId="1076"/>
          <ac:spMkLst>
            <pc:docMk/>
            <pc:sldMk cId="3321489504" sldId="321"/>
            <ac:spMk id="2" creationId="{8E8D4C8E-770D-A055-6197-AD05925609D3}"/>
          </ac:spMkLst>
        </pc:spChg>
        <pc:spChg chg="mod">
          <ac:chgData name="Sarupa Debnath" userId="736583f8-5582-46dc-974d-14eddddf2618" providerId="ADAL" clId="{FDBFBC5F-25A6-4AA6-BE6A-772CCE5CF3A5}" dt="2024-10-09T22:05:55.898" v="262" actId="20577"/>
          <ac:spMkLst>
            <pc:docMk/>
            <pc:sldMk cId="3321489504" sldId="321"/>
            <ac:spMk id="3" creationId="{ECB6948B-1ABC-76D0-F8E0-C70179307062}"/>
          </ac:spMkLst>
        </pc:spChg>
        <pc:spChg chg="del">
          <ac:chgData name="Sarupa Debnath" userId="736583f8-5582-46dc-974d-14eddddf2618" providerId="ADAL" clId="{FDBFBC5F-25A6-4AA6-BE6A-772CCE5CF3A5}" dt="2024-10-10T14:47:52.078" v="5301" actId="478"/>
          <ac:spMkLst>
            <pc:docMk/>
            <pc:sldMk cId="3321489504" sldId="321"/>
            <ac:spMk id="4" creationId="{20AD006C-008F-906C-0A86-74BE173E1A1D}"/>
          </ac:spMkLst>
        </pc:spChg>
        <pc:picChg chg="add del mod">
          <ac:chgData name="Sarupa Debnath" userId="736583f8-5582-46dc-974d-14eddddf2618" providerId="ADAL" clId="{FDBFBC5F-25A6-4AA6-BE6A-772CCE5CF3A5}" dt="2024-10-10T05:14:39.861" v="4799" actId="478"/>
          <ac:picMkLst>
            <pc:docMk/>
            <pc:sldMk cId="3321489504" sldId="321"/>
            <ac:picMk id="3074" creationId="{4E58C5BB-456C-CC4A-0903-5654229C253A}"/>
          </ac:picMkLst>
        </pc:picChg>
        <pc:picChg chg="add mod">
          <ac:chgData name="Sarupa Debnath" userId="736583f8-5582-46dc-974d-14eddddf2618" providerId="ADAL" clId="{FDBFBC5F-25A6-4AA6-BE6A-772CCE5CF3A5}" dt="2024-10-10T14:48:40.757" v="5305"/>
          <ac:picMkLst>
            <pc:docMk/>
            <pc:sldMk cId="3321489504" sldId="321"/>
            <ac:picMk id="3076" creationId="{EA74D0AE-268E-6B63-6385-625CA840DBC7}"/>
          </ac:picMkLst>
        </pc:picChg>
      </pc:sldChg>
      <pc:sldChg chg="new del">
        <pc:chgData name="Sarupa Debnath" userId="736583f8-5582-46dc-974d-14eddddf2618" providerId="ADAL" clId="{FDBFBC5F-25A6-4AA6-BE6A-772CCE5CF3A5}" dt="2024-10-09T22:07:36.769" v="331" actId="2696"/>
        <pc:sldMkLst>
          <pc:docMk/>
          <pc:sldMk cId="305365513" sldId="322"/>
        </pc:sldMkLst>
      </pc:sldChg>
      <pc:sldChg chg="add del ord">
        <pc:chgData name="Sarupa Debnath" userId="736583f8-5582-46dc-974d-14eddddf2618" providerId="ADAL" clId="{FDBFBC5F-25A6-4AA6-BE6A-772CCE5CF3A5}" dt="2024-10-09T22:06:24.773" v="285" actId="2696"/>
        <pc:sldMkLst>
          <pc:docMk/>
          <pc:sldMk cId="419707308" sldId="322"/>
        </pc:sldMkLst>
      </pc:sldChg>
      <pc:sldChg chg="delSp modSp new del mod">
        <pc:chgData name="Sarupa Debnath" userId="736583f8-5582-46dc-974d-14eddddf2618" providerId="ADAL" clId="{FDBFBC5F-25A6-4AA6-BE6A-772CCE5CF3A5}" dt="2024-10-09T22:20:28.606" v="1216" actId="2696"/>
        <pc:sldMkLst>
          <pc:docMk/>
          <pc:sldMk cId="2465466643" sldId="322"/>
        </pc:sldMkLst>
        <pc:spChg chg="mod">
          <ac:chgData name="Sarupa Debnath" userId="736583f8-5582-46dc-974d-14eddddf2618" providerId="ADAL" clId="{FDBFBC5F-25A6-4AA6-BE6A-772CCE5CF3A5}" dt="2024-10-09T22:20:24.937" v="1215" actId="20577"/>
          <ac:spMkLst>
            <pc:docMk/>
            <pc:sldMk cId="2465466643" sldId="322"/>
            <ac:spMk id="2" creationId="{87F3B30D-DB12-4C3A-90EF-19C3642E2E4E}"/>
          </ac:spMkLst>
        </pc:spChg>
        <pc:spChg chg="del">
          <ac:chgData name="Sarupa Debnath" userId="736583f8-5582-46dc-974d-14eddddf2618" providerId="ADAL" clId="{FDBFBC5F-25A6-4AA6-BE6A-772CCE5CF3A5}" dt="2024-10-09T22:07:42.194" v="333" actId="478"/>
          <ac:spMkLst>
            <pc:docMk/>
            <pc:sldMk cId="2465466643" sldId="322"/>
            <ac:spMk id="3" creationId="{AB73C916-47B4-97D5-35CA-530F1A17059B}"/>
          </ac:spMkLst>
        </pc:spChg>
      </pc:sldChg>
      <pc:sldChg chg="addSp delSp modSp new mod ord modNotesTx">
        <pc:chgData name="Sarupa Debnath" userId="736583f8-5582-46dc-974d-14eddddf2618" providerId="ADAL" clId="{FDBFBC5F-25A6-4AA6-BE6A-772CCE5CF3A5}" dt="2024-10-10T17:30:08.587" v="5655" actId="1076"/>
        <pc:sldMkLst>
          <pc:docMk/>
          <pc:sldMk cId="2614377900" sldId="323"/>
        </pc:sldMkLst>
        <pc:spChg chg="mod ord">
          <ac:chgData name="Sarupa Debnath" userId="736583f8-5582-46dc-974d-14eddddf2618" providerId="ADAL" clId="{FDBFBC5F-25A6-4AA6-BE6A-772CCE5CF3A5}" dt="2024-10-10T17:30:00.898" v="5654" actId="1076"/>
          <ac:spMkLst>
            <pc:docMk/>
            <pc:sldMk cId="2614377900" sldId="323"/>
            <ac:spMk id="2" creationId="{2725B599-6124-2552-7E87-5136525EA555}"/>
          </ac:spMkLst>
        </pc:spChg>
        <pc:spChg chg="mod">
          <ac:chgData name="Sarupa Debnath" userId="736583f8-5582-46dc-974d-14eddddf2618" providerId="ADAL" clId="{FDBFBC5F-25A6-4AA6-BE6A-772CCE5CF3A5}" dt="2024-10-10T14:52:42.228" v="5317"/>
          <ac:spMkLst>
            <pc:docMk/>
            <pc:sldMk cId="2614377900" sldId="323"/>
            <ac:spMk id="4" creationId="{D9CAB4DF-FAD3-3FB0-AE34-919A57828311}"/>
          </ac:spMkLst>
        </pc:spChg>
        <pc:spChg chg="add mod">
          <ac:chgData name="Sarupa Debnath" userId="736583f8-5582-46dc-974d-14eddddf2618" providerId="ADAL" clId="{FDBFBC5F-25A6-4AA6-BE6A-772CCE5CF3A5}" dt="2024-10-09T22:10:49.714" v="466" actId="113"/>
          <ac:spMkLst>
            <pc:docMk/>
            <pc:sldMk cId="2614377900" sldId="323"/>
            <ac:spMk id="5" creationId="{97C1FD9C-8813-7A9A-5291-26B57BC3C894}"/>
          </ac:spMkLst>
        </pc:spChg>
        <pc:spChg chg="mod">
          <ac:chgData name="Sarupa Debnath" userId="736583f8-5582-46dc-974d-14eddddf2618" providerId="ADAL" clId="{FDBFBC5F-25A6-4AA6-BE6A-772CCE5CF3A5}" dt="2024-10-10T14:52:42.228" v="5317"/>
          <ac:spMkLst>
            <pc:docMk/>
            <pc:sldMk cId="2614377900" sldId="323"/>
            <ac:spMk id="7" creationId="{F3C34DAA-0E64-86DF-00CB-AE9E133FC3B1}"/>
          </ac:spMkLst>
        </pc:spChg>
        <pc:spChg chg="mod">
          <ac:chgData name="Sarupa Debnath" userId="736583f8-5582-46dc-974d-14eddddf2618" providerId="ADAL" clId="{FDBFBC5F-25A6-4AA6-BE6A-772CCE5CF3A5}" dt="2024-10-10T14:52:42.228" v="5317"/>
          <ac:spMkLst>
            <pc:docMk/>
            <pc:sldMk cId="2614377900" sldId="323"/>
            <ac:spMk id="8" creationId="{6E4BB41F-9A3C-42D8-C273-A9C5431CCA5B}"/>
          </ac:spMkLst>
        </pc:spChg>
        <pc:spChg chg="mod">
          <ac:chgData name="Sarupa Debnath" userId="736583f8-5582-46dc-974d-14eddddf2618" providerId="ADAL" clId="{FDBFBC5F-25A6-4AA6-BE6A-772CCE5CF3A5}" dt="2024-10-10T14:52:42.228" v="5317"/>
          <ac:spMkLst>
            <pc:docMk/>
            <pc:sldMk cId="2614377900" sldId="323"/>
            <ac:spMk id="9" creationId="{C04B13A8-4233-E3D5-C71B-746D462244CD}"/>
          </ac:spMkLst>
        </pc:spChg>
        <pc:spChg chg="mod">
          <ac:chgData name="Sarupa Debnath" userId="736583f8-5582-46dc-974d-14eddddf2618" providerId="ADAL" clId="{FDBFBC5F-25A6-4AA6-BE6A-772CCE5CF3A5}" dt="2024-10-10T14:52:42.228" v="5317"/>
          <ac:spMkLst>
            <pc:docMk/>
            <pc:sldMk cId="2614377900" sldId="323"/>
            <ac:spMk id="10" creationId="{DC6C9E27-CC1C-1B28-DE3C-04B59F4E4BE3}"/>
          </ac:spMkLst>
        </pc:spChg>
        <pc:spChg chg="mod">
          <ac:chgData name="Sarupa Debnath" userId="736583f8-5582-46dc-974d-14eddddf2618" providerId="ADAL" clId="{FDBFBC5F-25A6-4AA6-BE6A-772CCE5CF3A5}" dt="2024-10-10T14:52:42.228" v="5317"/>
          <ac:spMkLst>
            <pc:docMk/>
            <pc:sldMk cId="2614377900" sldId="323"/>
            <ac:spMk id="11" creationId="{F7A4C225-9220-53B5-85DD-D268B89A26BA}"/>
          </ac:spMkLst>
        </pc:spChg>
        <pc:spChg chg="mod">
          <ac:chgData name="Sarupa Debnath" userId="736583f8-5582-46dc-974d-14eddddf2618" providerId="ADAL" clId="{FDBFBC5F-25A6-4AA6-BE6A-772CCE5CF3A5}" dt="2024-10-10T14:52:42.228" v="5317"/>
          <ac:spMkLst>
            <pc:docMk/>
            <pc:sldMk cId="2614377900" sldId="323"/>
            <ac:spMk id="12" creationId="{15AB0C2C-AFB9-F67E-370E-0E56FFD73AC4}"/>
          </ac:spMkLst>
        </pc:spChg>
        <pc:spChg chg="mod">
          <ac:chgData name="Sarupa Debnath" userId="736583f8-5582-46dc-974d-14eddddf2618" providerId="ADAL" clId="{FDBFBC5F-25A6-4AA6-BE6A-772CCE5CF3A5}" dt="2024-10-10T14:52:42.228" v="5317"/>
          <ac:spMkLst>
            <pc:docMk/>
            <pc:sldMk cId="2614377900" sldId="323"/>
            <ac:spMk id="13" creationId="{04ACBB54-570C-A0EC-7F8B-F660A4699107}"/>
          </ac:spMkLst>
        </pc:spChg>
        <pc:spChg chg="mod">
          <ac:chgData name="Sarupa Debnath" userId="736583f8-5582-46dc-974d-14eddddf2618" providerId="ADAL" clId="{FDBFBC5F-25A6-4AA6-BE6A-772CCE5CF3A5}" dt="2024-10-10T14:52:42.228" v="5317"/>
          <ac:spMkLst>
            <pc:docMk/>
            <pc:sldMk cId="2614377900" sldId="323"/>
            <ac:spMk id="14" creationId="{FF6D4F4D-45BF-1986-1E47-A300066681B2}"/>
          </ac:spMkLst>
        </pc:spChg>
        <pc:spChg chg="mod">
          <ac:chgData name="Sarupa Debnath" userId="736583f8-5582-46dc-974d-14eddddf2618" providerId="ADAL" clId="{FDBFBC5F-25A6-4AA6-BE6A-772CCE5CF3A5}" dt="2024-10-10T14:52:42.228" v="5317"/>
          <ac:spMkLst>
            <pc:docMk/>
            <pc:sldMk cId="2614377900" sldId="323"/>
            <ac:spMk id="15" creationId="{558ED43F-60B4-865E-4A71-0AE5347ADF41}"/>
          </ac:spMkLst>
        </pc:spChg>
        <pc:spChg chg="mod">
          <ac:chgData name="Sarupa Debnath" userId="736583f8-5582-46dc-974d-14eddddf2618" providerId="ADAL" clId="{FDBFBC5F-25A6-4AA6-BE6A-772CCE5CF3A5}" dt="2024-10-10T14:52:42.228" v="5317"/>
          <ac:spMkLst>
            <pc:docMk/>
            <pc:sldMk cId="2614377900" sldId="323"/>
            <ac:spMk id="16" creationId="{6D556118-9168-5D2E-42D6-6B38EF33974F}"/>
          </ac:spMkLst>
        </pc:spChg>
        <pc:spChg chg="mod">
          <ac:chgData name="Sarupa Debnath" userId="736583f8-5582-46dc-974d-14eddddf2618" providerId="ADAL" clId="{FDBFBC5F-25A6-4AA6-BE6A-772CCE5CF3A5}" dt="2024-10-10T14:52:42.228" v="5317"/>
          <ac:spMkLst>
            <pc:docMk/>
            <pc:sldMk cId="2614377900" sldId="323"/>
            <ac:spMk id="17" creationId="{8CB4615F-9453-A950-68B4-347F5A727EAD}"/>
          </ac:spMkLst>
        </pc:spChg>
        <pc:spChg chg="mod">
          <ac:chgData name="Sarupa Debnath" userId="736583f8-5582-46dc-974d-14eddddf2618" providerId="ADAL" clId="{FDBFBC5F-25A6-4AA6-BE6A-772CCE5CF3A5}" dt="2024-10-10T14:52:42.228" v="5317"/>
          <ac:spMkLst>
            <pc:docMk/>
            <pc:sldMk cId="2614377900" sldId="323"/>
            <ac:spMk id="18" creationId="{C73D6FAB-F9FE-574E-649C-D8F12079CD79}"/>
          </ac:spMkLst>
        </pc:spChg>
        <pc:spChg chg="mod">
          <ac:chgData name="Sarupa Debnath" userId="736583f8-5582-46dc-974d-14eddddf2618" providerId="ADAL" clId="{FDBFBC5F-25A6-4AA6-BE6A-772CCE5CF3A5}" dt="2024-10-10T14:52:42.228" v="5317"/>
          <ac:spMkLst>
            <pc:docMk/>
            <pc:sldMk cId="2614377900" sldId="323"/>
            <ac:spMk id="19" creationId="{DCD7DA21-9408-B644-600B-F1270434B6B9}"/>
          </ac:spMkLst>
        </pc:spChg>
        <pc:spChg chg="mod">
          <ac:chgData name="Sarupa Debnath" userId="736583f8-5582-46dc-974d-14eddddf2618" providerId="ADAL" clId="{FDBFBC5F-25A6-4AA6-BE6A-772CCE5CF3A5}" dt="2024-10-10T14:52:42.228" v="5317"/>
          <ac:spMkLst>
            <pc:docMk/>
            <pc:sldMk cId="2614377900" sldId="323"/>
            <ac:spMk id="20" creationId="{2B054715-5605-3AD2-CE50-4E87B74FDC6E}"/>
          </ac:spMkLst>
        </pc:spChg>
        <pc:spChg chg="mod">
          <ac:chgData name="Sarupa Debnath" userId="736583f8-5582-46dc-974d-14eddddf2618" providerId="ADAL" clId="{FDBFBC5F-25A6-4AA6-BE6A-772CCE5CF3A5}" dt="2024-10-10T14:52:42.228" v="5317"/>
          <ac:spMkLst>
            <pc:docMk/>
            <pc:sldMk cId="2614377900" sldId="323"/>
            <ac:spMk id="21" creationId="{26CCB397-D889-4CCE-1C93-E34C4B8CCBA7}"/>
          </ac:spMkLst>
        </pc:spChg>
        <pc:grpChg chg="add del mod">
          <ac:chgData name="Sarupa Debnath" userId="736583f8-5582-46dc-974d-14eddddf2618" providerId="ADAL" clId="{FDBFBC5F-25A6-4AA6-BE6A-772CCE5CF3A5}" dt="2024-10-10T14:53:03.402" v="5320" actId="478"/>
          <ac:grpSpMkLst>
            <pc:docMk/>
            <pc:sldMk cId="2614377900" sldId="323"/>
            <ac:grpSpMk id="3" creationId="{FE79414C-28A9-F790-7A53-B7EF3FD7D053}"/>
          </ac:grpSpMkLst>
        </pc:grpChg>
        <pc:picChg chg="add del mod">
          <ac:chgData name="Sarupa Debnath" userId="736583f8-5582-46dc-974d-14eddddf2618" providerId="ADAL" clId="{FDBFBC5F-25A6-4AA6-BE6A-772CCE5CF3A5}" dt="2024-10-10T01:42:56.499" v="2035" actId="478"/>
          <ac:picMkLst>
            <pc:docMk/>
            <pc:sldMk cId="2614377900" sldId="323"/>
            <ac:picMk id="4" creationId="{E55D4DFF-AF88-79FB-78D5-917CACCD7ED6}"/>
          </ac:picMkLst>
        </pc:picChg>
        <pc:picChg chg="add mod modCrop">
          <ac:chgData name="Sarupa Debnath" userId="736583f8-5582-46dc-974d-14eddddf2618" providerId="ADAL" clId="{FDBFBC5F-25A6-4AA6-BE6A-772CCE5CF3A5}" dt="2024-10-10T03:05:03.526" v="2667" actId="1076"/>
          <ac:picMkLst>
            <pc:docMk/>
            <pc:sldMk cId="2614377900" sldId="323"/>
            <ac:picMk id="6" creationId="{7FA1E62F-AD05-D4BA-9BFD-9FE9658CC6B6}"/>
          </ac:picMkLst>
        </pc:picChg>
        <pc:picChg chg="add mod">
          <ac:chgData name="Sarupa Debnath" userId="736583f8-5582-46dc-974d-14eddddf2618" providerId="ADAL" clId="{FDBFBC5F-25A6-4AA6-BE6A-772CCE5CF3A5}" dt="2024-10-10T17:30:08.587" v="5655" actId="1076"/>
          <ac:picMkLst>
            <pc:docMk/>
            <pc:sldMk cId="2614377900" sldId="323"/>
            <ac:picMk id="23" creationId="{0F558811-836C-95A8-7442-1DE12765A522}"/>
          </ac:picMkLst>
        </pc:picChg>
      </pc:sldChg>
      <pc:sldChg chg="modSp new mod ord">
        <pc:chgData name="Sarupa Debnath" userId="736583f8-5582-46dc-974d-14eddddf2618" providerId="ADAL" clId="{FDBFBC5F-25A6-4AA6-BE6A-772CCE5CF3A5}" dt="2024-10-09T22:53:01.611" v="1839"/>
        <pc:sldMkLst>
          <pc:docMk/>
          <pc:sldMk cId="1350038984" sldId="324"/>
        </pc:sldMkLst>
        <pc:picChg chg="mod">
          <ac:chgData name="Sarupa Debnath" userId="736583f8-5582-46dc-974d-14eddddf2618" providerId="ADAL" clId="{FDBFBC5F-25A6-4AA6-BE6A-772CCE5CF3A5}" dt="2024-10-09T22:47:43.901" v="1833" actId="14100"/>
          <ac:picMkLst>
            <pc:docMk/>
            <pc:sldMk cId="1350038984" sldId="324"/>
            <ac:picMk id="4" creationId="{681A32AB-716C-AFC1-9310-1FA9A5FD2D47}"/>
          </ac:picMkLst>
        </pc:picChg>
      </pc:sldChg>
      <pc:sldChg chg="modSp new mod modNotesTx">
        <pc:chgData name="Sarupa Debnath" userId="736583f8-5582-46dc-974d-14eddddf2618" providerId="ADAL" clId="{FDBFBC5F-25A6-4AA6-BE6A-772CCE5CF3A5}" dt="2024-10-10T20:08:31.756" v="6036" actId="1076"/>
        <pc:sldMkLst>
          <pc:docMk/>
          <pc:sldMk cId="206328196" sldId="325"/>
        </pc:sldMkLst>
        <pc:spChg chg="mod">
          <ac:chgData name="Sarupa Debnath" userId="736583f8-5582-46dc-974d-14eddddf2618" providerId="ADAL" clId="{FDBFBC5F-25A6-4AA6-BE6A-772CCE5CF3A5}" dt="2024-10-10T20:08:31.756" v="6036" actId="1076"/>
          <ac:spMkLst>
            <pc:docMk/>
            <pc:sldMk cId="206328196" sldId="325"/>
            <ac:spMk id="2" creationId="{40B6F618-8794-32F2-A0D5-D8848BB263FF}"/>
          </ac:spMkLst>
        </pc:spChg>
        <pc:spChg chg="mod">
          <ac:chgData name="Sarupa Debnath" userId="736583f8-5582-46dc-974d-14eddddf2618" providerId="ADAL" clId="{FDBFBC5F-25A6-4AA6-BE6A-772CCE5CF3A5}" dt="2024-10-10T20:05:14.838" v="6026" actId="1076"/>
          <ac:spMkLst>
            <pc:docMk/>
            <pc:sldMk cId="206328196" sldId="325"/>
            <ac:spMk id="27" creationId="{8EB6A6DD-103A-4E13-7E75-DE980CB59EBE}"/>
          </ac:spMkLst>
        </pc:spChg>
        <pc:grpChg chg="mod">
          <ac:chgData name="Sarupa Debnath" userId="736583f8-5582-46dc-974d-14eddddf2618" providerId="ADAL" clId="{FDBFBC5F-25A6-4AA6-BE6A-772CCE5CF3A5}" dt="2024-10-10T20:05:17.229" v="6027" actId="1076"/>
          <ac:grpSpMkLst>
            <pc:docMk/>
            <pc:sldMk cId="206328196" sldId="325"/>
            <ac:grpSpMk id="26" creationId="{9F4BBFCA-1AA2-2402-4AE8-E03AF06EAC8A}"/>
          </ac:grpSpMkLst>
        </pc:grpChg>
        <pc:picChg chg="mod">
          <ac:chgData name="Sarupa Debnath" userId="736583f8-5582-46dc-974d-14eddddf2618" providerId="ADAL" clId="{FDBFBC5F-25A6-4AA6-BE6A-772CCE5CF3A5}" dt="2024-10-10T00:12:59.667" v="1883" actId="1036"/>
          <ac:picMkLst>
            <pc:docMk/>
            <pc:sldMk cId="206328196" sldId="325"/>
            <ac:picMk id="5" creationId="{CF9EAFA2-DD6E-1D03-7881-3FADB02DAE8A}"/>
          </ac:picMkLst>
        </pc:picChg>
      </pc:sldChg>
      <pc:sldChg chg="new del ord">
        <pc:chgData name="Sarupa Debnath" userId="736583f8-5582-46dc-974d-14eddddf2618" providerId="ADAL" clId="{FDBFBC5F-25A6-4AA6-BE6A-772CCE5CF3A5}" dt="2024-10-09T22:15:27.724" v="932" actId="2696"/>
        <pc:sldMkLst>
          <pc:docMk/>
          <pc:sldMk cId="2106200303" sldId="326"/>
        </pc:sldMkLst>
      </pc:sldChg>
      <pc:sldChg chg="addSp delSp modSp new mod ord modNotesTx">
        <pc:chgData name="Sarupa Debnath" userId="736583f8-5582-46dc-974d-14eddddf2618" providerId="ADAL" clId="{FDBFBC5F-25A6-4AA6-BE6A-772CCE5CF3A5}" dt="2024-10-10T20:02:12.963" v="6001" actId="20578"/>
        <pc:sldMkLst>
          <pc:docMk/>
          <pc:sldMk cId="3873649646" sldId="327"/>
        </pc:sldMkLst>
        <pc:spChg chg="del">
          <ac:chgData name="Sarupa Debnath" userId="736583f8-5582-46dc-974d-14eddddf2618" providerId="ADAL" clId="{FDBFBC5F-25A6-4AA6-BE6A-772CCE5CF3A5}" dt="2024-10-09T22:13:23.031" v="827" actId="478"/>
          <ac:spMkLst>
            <pc:docMk/>
            <pc:sldMk cId="3873649646" sldId="327"/>
            <ac:spMk id="2" creationId="{553269F4-EA8F-7151-6FE3-475E96BE4743}"/>
          </ac:spMkLst>
        </pc:spChg>
        <pc:spChg chg="del mod">
          <ac:chgData name="Sarupa Debnath" userId="736583f8-5582-46dc-974d-14eddddf2618" providerId="ADAL" clId="{FDBFBC5F-25A6-4AA6-BE6A-772CCE5CF3A5}" dt="2024-10-10T02:20:23.494" v="2054" actId="478"/>
          <ac:spMkLst>
            <pc:docMk/>
            <pc:sldMk cId="3873649646" sldId="327"/>
            <ac:spMk id="3" creationId="{1EFBA772-9BB2-21B6-F19E-806CB5444F14}"/>
          </ac:spMkLst>
        </pc:spChg>
        <pc:spChg chg="add mod">
          <ac:chgData name="Sarupa Debnath" userId="736583f8-5582-46dc-974d-14eddddf2618" providerId="ADAL" clId="{FDBFBC5F-25A6-4AA6-BE6A-772CCE5CF3A5}" dt="2024-10-10T05:20:11.259" v="4810" actId="1076"/>
          <ac:spMkLst>
            <pc:docMk/>
            <pc:sldMk cId="3873649646" sldId="327"/>
            <ac:spMk id="4" creationId="{B4E285CE-2E9D-8D0E-F4CB-29AF82B089D8}"/>
          </ac:spMkLst>
        </pc:spChg>
        <pc:picChg chg="add mod modCrop">
          <ac:chgData name="Sarupa Debnath" userId="736583f8-5582-46dc-974d-14eddddf2618" providerId="ADAL" clId="{FDBFBC5F-25A6-4AA6-BE6A-772CCE5CF3A5}" dt="2024-10-10T05:20:15.982" v="4811" actId="14100"/>
          <ac:picMkLst>
            <pc:docMk/>
            <pc:sldMk cId="3873649646" sldId="327"/>
            <ac:picMk id="5" creationId="{8B3CF020-A52B-5491-A9FC-4F8FA6A7DCDF}"/>
          </ac:picMkLst>
        </pc:picChg>
      </pc:sldChg>
      <pc:sldChg chg="add del ord">
        <pc:chgData name="Sarupa Debnath" userId="736583f8-5582-46dc-974d-14eddddf2618" providerId="ADAL" clId="{FDBFBC5F-25A6-4AA6-BE6A-772CCE5CF3A5}" dt="2024-10-09T22:53:36.195" v="1842" actId="2696"/>
        <pc:sldMkLst>
          <pc:docMk/>
          <pc:sldMk cId="613493730" sldId="328"/>
        </pc:sldMkLst>
      </pc:sldChg>
      <pc:sldChg chg="modSp add mod ord">
        <pc:chgData name="Sarupa Debnath" userId="736583f8-5582-46dc-974d-14eddddf2618" providerId="ADAL" clId="{FDBFBC5F-25A6-4AA6-BE6A-772CCE5CF3A5}" dt="2024-10-09T22:21:15.756" v="1313" actId="14100"/>
        <pc:sldMkLst>
          <pc:docMk/>
          <pc:sldMk cId="1660835687" sldId="329"/>
        </pc:sldMkLst>
        <pc:spChg chg="mod">
          <ac:chgData name="Sarupa Debnath" userId="736583f8-5582-46dc-974d-14eddddf2618" providerId="ADAL" clId="{FDBFBC5F-25A6-4AA6-BE6A-772CCE5CF3A5}" dt="2024-10-09T22:21:15.756" v="1313" actId="14100"/>
          <ac:spMkLst>
            <pc:docMk/>
            <pc:sldMk cId="1660835687" sldId="329"/>
            <ac:spMk id="2" creationId="{5ED6CAF5-35AF-0B61-3AF6-C048FA12CABC}"/>
          </ac:spMkLst>
        </pc:spChg>
      </pc:sldChg>
      <pc:sldChg chg="delSp modSp add mod">
        <pc:chgData name="Sarupa Debnath" userId="736583f8-5582-46dc-974d-14eddddf2618" providerId="ADAL" clId="{FDBFBC5F-25A6-4AA6-BE6A-772CCE5CF3A5}" dt="2024-10-10T20:04:52.797" v="6025" actId="1076"/>
        <pc:sldMkLst>
          <pc:docMk/>
          <pc:sldMk cId="3242369889" sldId="330"/>
        </pc:sldMkLst>
        <pc:spChg chg="mod">
          <ac:chgData name="Sarupa Debnath" userId="736583f8-5582-46dc-974d-14eddddf2618" providerId="ADAL" clId="{FDBFBC5F-25A6-4AA6-BE6A-772CCE5CF3A5}" dt="2024-10-10T20:03:09.446" v="6011" actId="1076"/>
          <ac:spMkLst>
            <pc:docMk/>
            <pc:sldMk cId="3242369889" sldId="330"/>
            <ac:spMk id="2" creationId="{A880F293-5341-A808-96F0-2AB2F220CDCD}"/>
          </ac:spMkLst>
        </pc:spChg>
        <pc:spChg chg="mod">
          <ac:chgData name="Sarupa Debnath" userId="736583f8-5582-46dc-974d-14eddddf2618" providerId="ADAL" clId="{FDBFBC5F-25A6-4AA6-BE6A-772CCE5CF3A5}" dt="2024-10-10T20:04:52.797" v="6025" actId="1076"/>
          <ac:spMkLst>
            <pc:docMk/>
            <pc:sldMk cId="3242369889" sldId="330"/>
            <ac:spMk id="3" creationId="{ABDE756F-8939-9E3A-0840-60E230795256}"/>
          </ac:spMkLst>
        </pc:spChg>
        <pc:picChg chg="del">
          <ac:chgData name="Sarupa Debnath" userId="736583f8-5582-46dc-974d-14eddddf2618" providerId="ADAL" clId="{FDBFBC5F-25A6-4AA6-BE6A-772CCE5CF3A5}" dt="2024-10-09T22:53:41.611" v="1844" actId="478"/>
          <ac:picMkLst>
            <pc:docMk/>
            <pc:sldMk cId="3242369889" sldId="330"/>
            <ac:picMk id="4" creationId="{997CAF8D-9DAE-3CE2-629E-9AB3103127A4}"/>
          </ac:picMkLst>
        </pc:picChg>
        <pc:picChg chg="del">
          <ac:chgData name="Sarupa Debnath" userId="736583f8-5582-46dc-974d-14eddddf2618" providerId="ADAL" clId="{FDBFBC5F-25A6-4AA6-BE6A-772CCE5CF3A5}" dt="2024-10-09T22:53:41.611" v="1844" actId="478"/>
          <ac:picMkLst>
            <pc:docMk/>
            <pc:sldMk cId="3242369889" sldId="330"/>
            <ac:picMk id="5" creationId="{26941A65-7947-0547-8458-D577DE0EF437}"/>
          </ac:picMkLst>
        </pc:picChg>
        <pc:picChg chg="mod">
          <ac:chgData name="Sarupa Debnath" userId="736583f8-5582-46dc-974d-14eddddf2618" providerId="ADAL" clId="{FDBFBC5F-25A6-4AA6-BE6A-772CCE5CF3A5}" dt="2024-10-10T20:04:44.718" v="6024" actId="1076"/>
          <ac:picMkLst>
            <pc:docMk/>
            <pc:sldMk cId="3242369889" sldId="330"/>
            <ac:picMk id="5" creationId="{D83786BC-6066-906A-74AF-DAA73F9F3A1B}"/>
          </ac:picMkLst>
        </pc:picChg>
      </pc:sldChg>
      <pc:sldChg chg="addSp delSp modSp add mod ord">
        <pc:chgData name="Sarupa Debnath" userId="736583f8-5582-46dc-974d-14eddddf2618" providerId="ADAL" clId="{FDBFBC5F-25A6-4AA6-BE6A-772CCE5CF3A5}" dt="2024-10-10T15:13:07.941" v="5390"/>
        <pc:sldMkLst>
          <pc:docMk/>
          <pc:sldMk cId="2233393526" sldId="331"/>
        </pc:sldMkLst>
        <pc:spChg chg="add del mod">
          <ac:chgData name="Sarupa Debnath" userId="736583f8-5582-46dc-974d-14eddddf2618" providerId="ADAL" clId="{FDBFBC5F-25A6-4AA6-BE6A-772CCE5CF3A5}" dt="2024-10-10T15:12:57.451" v="5388" actId="478"/>
          <ac:spMkLst>
            <pc:docMk/>
            <pc:sldMk cId="2233393526" sldId="331"/>
            <ac:spMk id="3" creationId="{B8F65398-34E0-2766-2608-FEC3D66CDF90}"/>
          </ac:spMkLst>
        </pc:spChg>
        <pc:spChg chg="mod">
          <ac:chgData name="Sarupa Debnath" userId="736583f8-5582-46dc-974d-14eddddf2618" providerId="ADAL" clId="{FDBFBC5F-25A6-4AA6-BE6A-772CCE5CF3A5}" dt="2024-10-10T03:12:10.528" v="2728" actId="20577"/>
          <ac:spMkLst>
            <pc:docMk/>
            <pc:sldMk cId="2233393526" sldId="331"/>
            <ac:spMk id="4328" creationId="{C2459568-7537-9DA5-0147-03F9AD45AEBB}"/>
          </ac:spMkLst>
        </pc:spChg>
        <pc:spChg chg="del">
          <ac:chgData name="Sarupa Debnath" userId="736583f8-5582-46dc-974d-14eddddf2618" providerId="ADAL" clId="{FDBFBC5F-25A6-4AA6-BE6A-772CCE5CF3A5}" dt="2024-10-10T03:12:18.506" v="2729" actId="478"/>
          <ac:spMkLst>
            <pc:docMk/>
            <pc:sldMk cId="2233393526" sldId="331"/>
            <ac:spMk id="4329" creationId="{4439716E-D983-189F-B2EB-30330D15B6E1}"/>
          </ac:spMkLst>
        </pc:spChg>
      </pc:sldChg>
      <pc:sldChg chg="new del">
        <pc:chgData name="Sarupa Debnath" userId="736583f8-5582-46dc-974d-14eddddf2618" providerId="ADAL" clId="{FDBFBC5F-25A6-4AA6-BE6A-772CCE5CF3A5}" dt="2024-10-10T03:50:59.815" v="2956" actId="47"/>
        <pc:sldMkLst>
          <pc:docMk/>
          <pc:sldMk cId="2730752769" sldId="332"/>
        </pc:sldMkLst>
      </pc:sldChg>
      <pc:sldChg chg="addSp delSp modSp add mod ord modNotesTx">
        <pc:chgData name="Sarupa Debnath" userId="736583f8-5582-46dc-974d-14eddddf2618" providerId="ADAL" clId="{FDBFBC5F-25A6-4AA6-BE6A-772CCE5CF3A5}" dt="2024-10-10T16:41:38.686" v="5393" actId="14100"/>
        <pc:sldMkLst>
          <pc:docMk/>
          <pc:sldMk cId="4279087239" sldId="332"/>
        </pc:sldMkLst>
        <pc:spChg chg="mod">
          <ac:chgData name="Sarupa Debnath" userId="736583f8-5582-46dc-974d-14eddddf2618" providerId="ADAL" clId="{FDBFBC5F-25A6-4AA6-BE6A-772CCE5CF3A5}" dt="2024-10-10T14:54:10.010" v="5321"/>
          <ac:spMkLst>
            <pc:docMk/>
            <pc:sldMk cId="4279087239" sldId="332"/>
            <ac:spMk id="3" creationId="{4BFADC6B-6199-7548-C2D2-5ADB6D7B4D5A}"/>
          </ac:spMkLst>
        </pc:spChg>
        <pc:spChg chg="add del mod">
          <ac:chgData name="Sarupa Debnath" userId="736583f8-5582-46dc-974d-14eddddf2618" providerId="ADAL" clId="{FDBFBC5F-25A6-4AA6-BE6A-772CCE5CF3A5}" dt="2024-10-10T03:51:54.749" v="2969" actId="478"/>
          <ac:spMkLst>
            <pc:docMk/>
            <pc:sldMk cId="4279087239" sldId="332"/>
            <ac:spMk id="3" creationId="{D54E39A2-AC04-2CCB-CAE9-0E0E6813A33E}"/>
          </ac:spMkLst>
        </pc:spChg>
        <pc:spChg chg="mod">
          <ac:chgData name="Sarupa Debnath" userId="736583f8-5582-46dc-974d-14eddddf2618" providerId="ADAL" clId="{FDBFBC5F-25A6-4AA6-BE6A-772CCE5CF3A5}" dt="2024-10-10T14:54:10.010" v="5321"/>
          <ac:spMkLst>
            <pc:docMk/>
            <pc:sldMk cId="4279087239" sldId="332"/>
            <ac:spMk id="4" creationId="{E3A7A467-CE85-4863-CE85-E0CF76EFDD79}"/>
          </ac:spMkLst>
        </pc:spChg>
        <pc:spChg chg="add mod">
          <ac:chgData name="Sarupa Debnath" userId="736583f8-5582-46dc-974d-14eddddf2618" providerId="ADAL" clId="{FDBFBC5F-25A6-4AA6-BE6A-772CCE5CF3A5}" dt="2024-10-10T03:58:00.605" v="3064"/>
          <ac:spMkLst>
            <pc:docMk/>
            <pc:sldMk cId="4279087239" sldId="332"/>
            <ac:spMk id="5" creationId="{207D41D6-8EDC-CEC2-B731-CD0C1998DC74}"/>
          </ac:spMkLst>
        </pc:spChg>
        <pc:spChg chg="mod">
          <ac:chgData name="Sarupa Debnath" userId="736583f8-5582-46dc-974d-14eddddf2618" providerId="ADAL" clId="{FDBFBC5F-25A6-4AA6-BE6A-772CCE5CF3A5}" dt="2024-10-10T14:54:10.010" v="5321"/>
          <ac:spMkLst>
            <pc:docMk/>
            <pc:sldMk cId="4279087239" sldId="332"/>
            <ac:spMk id="5" creationId="{C184B492-7890-2992-BACB-50790C864CE3}"/>
          </ac:spMkLst>
        </pc:spChg>
        <pc:spChg chg="mod">
          <ac:chgData name="Sarupa Debnath" userId="736583f8-5582-46dc-974d-14eddddf2618" providerId="ADAL" clId="{FDBFBC5F-25A6-4AA6-BE6A-772CCE5CF3A5}" dt="2024-10-10T14:54:10.010" v="5321"/>
          <ac:spMkLst>
            <pc:docMk/>
            <pc:sldMk cId="4279087239" sldId="332"/>
            <ac:spMk id="6" creationId="{59EAFACF-F37E-B90A-9BC6-E30CCDFA2DCE}"/>
          </ac:spMkLst>
        </pc:spChg>
        <pc:spChg chg="add mod">
          <ac:chgData name="Sarupa Debnath" userId="736583f8-5582-46dc-974d-14eddddf2618" providerId="ADAL" clId="{FDBFBC5F-25A6-4AA6-BE6A-772CCE5CF3A5}" dt="2024-10-10T03:58:07.584" v="3065"/>
          <ac:spMkLst>
            <pc:docMk/>
            <pc:sldMk cId="4279087239" sldId="332"/>
            <ac:spMk id="6" creationId="{E8EEF8AC-D3E2-51CA-810D-896A5CCD0136}"/>
          </ac:spMkLst>
        </pc:spChg>
        <pc:spChg chg="mod">
          <ac:chgData name="Sarupa Debnath" userId="736583f8-5582-46dc-974d-14eddddf2618" providerId="ADAL" clId="{FDBFBC5F-25A6-4AA6-BE6A-772CCE5CF3A5}" dt="2024-10-10T14:54:10.010" v="5321"/>
          <ac:spMkLst>
            <pc:docMk/>
            <pc:sldMk cId="4279087239" sldId="332"/>
            <ac:spMk id="7" creationId="{160AB45F-BB80-AF01-C41F-158BECC5D1BC}"/>
          </ac:spMkLst>
        </pc:spChg>
        <pc:spChg chg="add del mod">
          <ac:chgData name="Sarupa Debnath" userId="736583f8-5582-46dc-974d-14eddddf2618" providerId="ADAL" clId="{FDBFBC5F-25A6-4AA6-BE6A-772CCE5CF3A5}" dt="2024-10-10T04:00:39.017" v="3111" actId="478"/>
          <ac:spMkLst>
            <pc:docMk/>
            <pc:sldMk cId="4279087239" sldId="332"/>
            <ac:spMk id="7" creationId="{79DC9755-0DEB-31B3-C1D8-5C78BB7C84D5}"/>
          </ac:spMkLst>
        </pc:spChg>
        <pc:spChg chg="mod">
          <ac:chgData name="Sarupa Debnath" userId="736583f8-5582-46dc-974d-14eddddf2618" providerId="ADAL" clId="{FDBFBC5F-25A6-4AA6-BE6A-772CCE5CF3A5}" dt="2024-10-10T14:54:10.010" v="5321"/>
          <ac:spMkLst>
            <pc:docMk/>
            <pc:sldMk cId="4279087239" sldId="332"/>
            <ac:spMk id="9" creationId="{0185249E-79E4-8DAC-7297-09B8C5E4FA32}"/>
          </ac:spMkLst>
        </pc:spChg>
        <pc:spChg chg="mod">
          <ac:chgData name="Sarupa Debnath" userId="736583f8-5582-46dc-974d-14eddddf2618" providerId="ADAL" clId="{FDBFBC5F-25A6-4AA6-BE6A-772CCE5CF3A5}" dt="2024-10-10T14:51:15.254" v="5312" actId="1076"/>
          <ac:spMkLst>
            <pc:docMk/>
            <pc:sldMk cId="4279087239" sldId="332"/>
            <ac:spMk id="11" creationId="{52839156-D0B1-EC2A-E3D9-1E9DA551F75B}"/>
          </ac:spMkLst>
        </pc:spChg>
        <pc:spChg chg="mod">
          <ac:chgData name="Sarupa Debnath" userId="736583f8-5582-46dc-974d-14eddddf2618" providerId="ADAL" clId="{FDBFBC5F-25A6-4AA6-BE6A-772CCE5CF3A5}" dt="2024-10-10T14:51:31.356" v="5316" actId="403"/>
          <ac:spMkLst>
            <pc:docMk/>
            <pc:sldMk cId="4279087239" sldId="332"/>
            <ac:spMk id="12" creationId="{BF924FBC-705F-E8FA-84DD-F611DFA4569D}"/>
          </ac:spMkLst>
        </pc:spChg>
        <pc:spChg chg="mod">
          <ac:chgData name="Sarupa Debnath" userId="736583f8-5582-46dc-974d-14eddddf2618" providerId="ADAL" clId="{FDBFBC5F-25A6-4AA6-BE6A-772CCE5CF3A5}" dt="2024-10-10T14:54:40.464" v="5324" actId="1076"/>
          <ac:spMkLst>
            <pc:docMk/>
            <pc:sldMk cId="4279087239" sldId="332"/>
            <ac:spMk id="13" creationId="{42ED5797-964E-B024-407E-692EEB827306}"/>
          </ac:spMkLst>
        </pc:spChg>
        <pc:spChg chg="mod">
          <ac:chgData name="Sarupa Debnath" userId="736583f8-5582-46dc-974d-14eddddf2618" providerId="ADAL" clId="{FDBFBC5F-25A6-4AA6-BE6A-772CCE5CF3A5}" dt="2024-10-10T14:54:10.010" v="5321"/>
          <ac:spMkLst>
            <pc:docMk/>
            <pc:sldMk cId="4279087239" sldId="332"/>
            <ac:spMk id="14" creationId="{4EF8D105-6A82-E63C-64FA-EC155D039283}"/>
          </ac:spMkLst>
        </pc:spChg>
        <pc:spChg chg="mod">
          <ac:chgData name="Sarupa Debnath" userId="736583f8-5582-46dc-974d-14eddddf2618" providerId="ADAL" clId="{FDBFBC5F-25A6-4AA6-BE6A-772CCE5CF3A5}" dt="2024-10-10T14:54:10.010" v="5321"/>
          <ac:spMkLst>
            <pc:docMk/>
            <pc:sldMk cId="4279087239" sldId="332"/>
            <ac:spMk id="15" creationId="{59B6FFF1-B62A-8AB9-1CA0-5233C2CB1D75}"/>
          </ac:spMkLst>
        </pc:spChg>
        <pc:spChg chg="mod">
          <ac:chgData name="Sarupa Debnath" userId="736583f8-5582-46dc-974d-14eddddf2618" providerId="ADAL" clId="{FDBFBC5F-25A6-4AA6-BE6A-772CCE5CF3A5}" dt="2024-10-10T14:54:36.849" v="5323" actId="1076"/>
          <ac:spMkLst>
            <pc:docMk/>
            <pc:sldMk cId="4279087239" sldId="332"/>
            <ac:spMk id="16" creationId="{A7435E2F-C565-7B7E-CAB3-3ED703D11BA8}"/>
          </ac:spMkLst>
        </pc:spChg>
        <pc:spChg chg="mod">
          <ac:chgData name="Sarupa Debnath" userId="736583f8-5582-46dc-974d-14eddddf2618" providerId="ADAL" clId="{FDBFBC5F-25A6-4AA6-BE6A-772CCE5CF3A5}" dt="2024-10-10T14:54:10.010" v="5321"/>
          <ac:spMkLst>
            <pc:docMk/>
            <pc:sldMk cId="4279087239" sldId="332"/>
            <ac:spMk id="18" creationId="{3A42E328-29F9-176B-D3D1-D4ECE0CF66A3}"/>
          </ac:spMkLst>
        </pc:spChg>
        <pc:spChg chg="mod">
          <ac:chgData name="Sarupa Debnath" userId="736583f8-5582-46dc-974d-14eddddf2618" providerId="ADAL" clId="{FDBFBC5F-25A6-4AA6-BE6A-772CCE5CF3A5}" dt="2024-10-10T14:54:10.010" v="5321"/>
          <ac:spMkLst>
            <pc:docMk/>
            <pc:sldMk cId="4279087239" sldId="332"/>
            <ac:spMk id="19" creationId="{9D52DB01-B30E-332A-F5F5-6931C6FF8784}"/>
          </ac:spMkLst>
        </pc:spChg>
        <pc:spChg chg="mod">
          <ac:chgData name="Sarupa Debnath" userId="736583f8-5582-46dc-974d-14eddddf2618" providerId="ADAL" clId="{FDBFBC5F-25A6-4AA6-BE6A-772CCE5CF3A5}" dt="2024-10-10T14:54:10.010" v="5321"/>
          <ac:spMkLst>
            <pc:docMk/>
            <pc:sldMk cId="4279087239" sldId="332"/>
            <ac:spMk id="20" creationId="{AA5E030F-F973-1838-27D2-162DB8E2BF67}"/>
          </ac:spMkLst>
        </pc:spChg>
        <pc:spChg chg="mod">
          <ac:chgData name="Sarupa Debnath" userId="736583f8-5582-46dc-974d-14eddddf2618" providerId="ADAL" clId="{FDBFBC5F-25A6-4AA6-BE6A-772CCE5CF3A5}" dt="2024-10-10T14:54:46.043" v="5325" actId="1076"/>
          <ac:spMkLst>
            <pc:docMk/>
            <pc:sldMk cId="4279087239" sldId="332"/>
            <ac:spMk id="21" creationId="{E1D78CF2-43D9-C7D8-3D36-4AEEBE3566BE}"/>
          </ac:spMkLst>
        </pc:spChg>
        <pc:spChg chg="mod">
          <ac:chgData name="Sarupa Debnath" userId="736583f8-5582-46dc-974d-14eddddf2618" providerId="ADAL" clId="{FDBFBC5F-25A6-4AA6-BE6A-772CCE5CF3A5}" dt="2024-10-10T14:54:10.010" v="5321"/>
          <ac:spMkLst>
            <pc:docMk/>
            <pc:sldMk cId="4279087239" sldId="332"/>
            <ac:spMk id="22" creationId="{9AFB69BA-4B5B-732C-0623-BDD27BD194EA}"/>
          </ac:spMkLst>
        </pc:spChg>
        <pc:spChg chg="mod">
          <ac:chgData name="Sarupa Debnath" userId="736583f8-5582-46dc-974d-14eddddf2618" providerId="ADAL" clId="{FDBFBC5F-25A6-4AA6-BE6A-772CCE5CF3A5}" dt="2024-10-10T14:54:10.010" v="5321"/>
          <ac:spMkLst>
            <pc:docMk/>
            <pc:sldMk cId="4279087239" sldId="332"/>
            <ac:spMk id="23" creationId="{E5F3EF10-5DB4-E6B2-2FC5-9D127F8070C8}"/>
          </ac:spMkLst>
        </pc:spChg>
        <pc:spChg chg="mod">
          <ac:chgData name="Sarupa Debnath" userId="736583f8-5582-46dc-974d-14eddddf2618" providerId="ADAL" clId="{FDBFBC5F-25A6-4AA6-BE6A-772CCE5CF3A5}" dt="2024-10-10T14:54:10.010" v="5321"/>
          <ac:spMkLst>
            <pc:docMk/>
            <pc:sldMk cId="4279087239" sldId="332"/>
            <ac:spMk id="24" creationId="{9D479639-C535-1207-866B-606B4153B31F}"/>
          </ac:spMkLst>
        </pc:spChg>
        <pc:spChg chg="mod">
          <ac:chgData name="Sarupa Debnath" userId="736583f8-5582-46dc-974d-14eddddf2618" providerId="ADAL" clId="{FDBFBC5F-25A6-4AA6-BE6A-772CCE5CF3A5}" dt="2024-10-10T14:54:10.010" v="5321"/>
          <ac:spMkLst>
            <pc:docMk/>
            <pc:sldMk cId="4279087239" sldId="332"/>
            <ac:spMk id="25" creationId="{C70EBB41-7346-345E-85EE-A842CECC3C94}"/>
          </ac:spMkLst>
        </pc:spChg>
        <pc:spChg chg="mod">
          <ac:chgData name="Sarupa Debnath" userId="736583f8-5582-46dc-974d-14eddddf2618" providerId="ADAL" clId="{FDBFBC5F-25A6-4AA6-BE6A-772CCE5CF3A5}" dt="2024-10-10T14:54:10.010" v="5321"/>
          <ac:spMkLst>
            <pc:docMk/>
            <pc:sldMk cId="4279087239" sldId="332"/>
            <ac:spMk id="26" creationId="{B3F70763-0B02-90A1-2859-BC0A731F51D4}"/>
          </ac:spMkLst>
        </pc:spChg>
        <pc:spChg chg="mod">
          <ac:chgData name="Sarupa Debnath" userId="736583f8-5582-46dc-974d-14eddddf2618" providerId="ADAL" clId="{FDBFBC5F-25A6-4AA6-BE6A-772CCE5CF3A5}" dt="2024-10-10T14:55:02.145" v="5328"/>
          <ac:spMkLst>
            <pc:docMk/>
            <pc:sldMk cId="4279087239" sldId="332"/>
            <ac:spMk id="28" creationId="{AD61423A-CA18-23E0-95C7-52C3E1E34E0B}"/>
          </ac:spMkLst>
        </pc:spChg>
        <pc:spChg chg="mod">
          <ac:chgData name="Sarupa Debnath" userId="736583f8-5582-46dc-974d-14eddddf2618" providerId="ADAL" clId="{FDBFBC5F-25A6-4AA6-BE6A-772CCE5CF3A5}" dt="2024-10-10T14:55:02.145" v="5328"/>
          <ac:spMkLst>
            <pc:docMk/>
            <pc:sldMk cId="4279087239" sldId="332"/>
            <ac:spMk id="29" creationId="{ED176FC3-9970-E30D-A174-128793A2A92A}"/>
          </ac:spMkLst>
        </pc:spChg>
        <pc:spChg chg="mod">
          <ac:chgData name="Sarupa Debnath" userId="736583f8-5582-46dc-974d-14eddddf2618" providerId="ADAL" clId="{FDBFBC5F-25A6-4AA6-BE6A-772CCE5CF3A5}" dt="2024-10-10T14:55:02.145" v="5328"/>
          <ac:spMkLst>
            <pc:docMk/>
            <pc:sldMk cId="4279087239" sldId="332"/>
            <ac:spMk id="30" creationId="{3B475B90-1986-C9B4-3BA8-211C0F23F3FC}"/>
          </ac:spMkLst>
        </pc:spChg>
        <pc:spChg chg="mod">
          <ac:chgData name="Sarupa Debnath" userId="736583f8-5582-46dc-974d-14eddddf2618" providerId="ADAL" clId="{FDBFBC5F-25A6-4AA6-BE6A-772CCE5CF3A5}" dt="2024-10-10T14:55:02.145" v="5328"/>
          <ac:spMkLst>
            <pc:docMk/>
            <pc:sldMk cId="4279087239" sldId="332"/>
            <ac:spMk id="31" creationId="{3996F7D0-BD33-368D-1E0D-6E76BDCC5917}"/>
          </ac:spMkLst>
        </pc:spChg>
        <pc:spChg chg="mod">
          <ac:chgData name="Sarupa Debnath" userId="736583f8-5582-46dc-974d-14eddddf2618" providerId="ADAL" clId="{FDBFBC5F-25A6-4AA6-BE6A-772CCE5CF3A5}" dt="2024-10-10T14:55:02.145" v="5328"/>
          <ac:spMkLst>
            <pc:docMk/>
            <pc:sldMk cId="4279087239" sldId="332"/>
            <ac:spMk id="32" creationId="{4DACE79F-7F13-B44A-C3D8-895D3B6FDA7E}"/>
          </ac:spMkLst>
        </pc:spChg>
        <pc:spChg chg="mod">
          <ac:chgData name="Sarupa Debnath" userId="736583f8-5582-46dc-974d-14eddddf2618" providerId="ADAL" clId="{FDBFBC5F-25A6-4AA6-BE6A-772CCE5CF3A5}" dt="2024-10-10T14:55:02.145" v="5328"/>
          <ac:spMkLst>
            <pc:docMk/>
            <pc:sldMk cId="4279087239" sldId="332"/>
            <ac:spMk id="33" creationId="{6C5F2579-8EB5-0981-7AE8-A9E94D34425E}"/>
          </ac:spMkLst>
        </pc:spChg>
        <pc:spChg chg="mod">
          <ac:chgData name="Sarupa Debnath" userId="736583f8-5582-46dc-974d-14eddddf2618" providerId="ADAL" clId="{FDBFBC5F-25A6-4AA6-BE6A-772CCE5CF3A5}" dt="2024-10-10T14:55:02.145" v="5328"/>
          <ac:spMkLst>
            <pc:docMk/>
            <pc:sldMk cId="4279087239" sldId="332"/>
            <ac:spMk id="34" creationId="{3704AD00-27A6-C24E-02BC-652DB0AE67C4}"/>
          </ac:spMkLst>
        </pc:spChg>
        <pc:spChg chg="mod">
          <ac:chgData name="Sarupa Debnath" userId="736583f8-5582-46dc-974d-14eddddf2618" providerId="ADAL" clId="{FDBFBC5F-25A6-4AA6-BE6A-772CCE5CF3A5}" dt="2024-10-10T14:55:02.145" v="5328"/>
          <ac:spMkLst>
            <pc:docMk/>
            <pc:sldMk cId="4279087239" sldId="332"/>
            <ac:spMk id="35" creationId="{650AD2AA-5839-E02F-F54D-9959ECE4DB40}"/>
          </ac:spMkLst>
        </pc:spChg>
        <pc:spChg chg="mod">
          <ac:chgData name="Sarupa Debnath" userId="736583f8-5582-46dc-974d-14eddddf2618" providerId="ADAL" clId="{FDBFBC5F-25A6-4AA6-BE6A-772CCE5CF3A5}" dt="2024-10-10T14:55:02.145" v="5328"/>
          <ac:spMkLst>
            <pc:docMk/>
            <pc:sldMk cId="4279087239" sldId="332"/>
            <ac:spMk id="36" creationId="{C03463BC-3011-32D9-3651-535132C40E29}"/>
          </ac:spMkLst>
        </pc:spChg>
        <pc:spChg chg="mod">
          <ac:chgData name="Sarupa Debnath" userId="736583f8-5582-46dc-974d-14eddddf2618" providerId="ADAL" clId="{FDBFBC5F-25A6-4AA6-BE6A-772CCE5CF3A5}" dt="2024-10-10T14:55:02.145" v="5328"/>
          <ac:spMkLst>
            <pc:docMk/>
            <pc:sldMk cId="4279087239" sldId="332"/>
            <ac:spMk id="37" creationId="{D89F1467-7FA5-F3C7-346F-71D672732E58}"/>
          </ac:spMkLst>
        </pc:spChg>
        <pc:spChg chg="mod">
          <ac:chgData name="Sarupa Debnath" userId="736583f8-5582-46dc-974d-14eddddf2618" providerId="ADAL" clId="{FDBFBC5F-25A6-4AA6-BE6A-772CCE5CF3A5}" dt="2024-10-10T14:55:02.145" v="5328"/>
          <ac:spMkLst>
            <pc:docMk/>
            <pc:sldMk cId="4279087239" sldId="332"/>
            <ac:spMk id="38" creationId="{F8D36BBA-AAF4-12F3-D79F-6584F59A3803}"/>
          </ac:spMkLst>
        </pc:spChg>
        <pc:spChg chg="mod">
          <ac:chgData name="Sarupa Debnath" userId="736583f8-5582-46dc-974d-14eddddf2618" providerId="ADAL" clId="{FDBFBC5F-25A6-4AA6-BE6A-772CCE5CF3A5}" dt="2024-10-10T14:55:02.145" v="5328"/>
          <ac:spMkLst>
            <pc:docMk/>
            <pc:sldMk cId="4279087239" sldId="332"/>
            <ac:spMk id="39" creationId="{8A0954E0-7288-9CEA-816D-D48BEC99B6E3}"/>
          </ac:spMkLst>
        </pc:spChg>
        <pc:spChg chg="mod">
          <ac:chgData name="Sarupa Debnath" userId="736583f8-5582-46dc-974d-14eddddf2618" providerId="ADAL" clId="{FDBFBC5F-25A6-4AA6-BE6A-772CCE5CF3A5}" dt="2024-10-10T14:55:02.145" v="5328"/>
          <ac:spMkLst>
            <pc:docMk/>
            <pc:sldMk cId="4279087239" sldId="332"/>
            <ac:spMk id="40" creationId="{411318BC-74EE-E9EE-3616-926DA1A20512}"/>
          </ac:spMkLst>
        </pc:spChg>
        <pc:spChg chg="mod">
          <ac:chgData name="Sarupa Debnath" userId="736583f8-5582-46dc-974d-14eddddf2618" providerId="ADAL" clId="{FDBFBC5F-25A6-4AA6-BE6A-772CCE5CF3A5}" dt="2024-10-10T14:55:02.145" v="5328"/>
          <ac:spMkLst>
            <pc:docMk/>
            <pc:sldMk cId="4279087239" sldId="332"/>
            <ac:spMk id="41" creationId="{AA4E3023-EC85-43B4-0CDF-4479AA4340B6}"/>
          </ac:spMkLst>
        </pc:spChg>
        <pc:spChg chg="mod">
          <ac:chgData name="Sarupa Debnath" userId="736583f8-5582-46dc-974d-14eddddf2618" providerId="ADAL" clId="{FDBFBC5F-25A6-4AA6-BE6A-772CCE5CF3A5}" dt="2024-10-10T14:55:02.145" v="5328"/>
          <ac:spMkLst>
            <pc:docMk/>
            <pc:sldMk cId="4279087239" sldId="332"/>
            <ac:spMk id="42" creationId="{814DF6E8-34B1-072D-6EBF-B0D4C67251AE}"/>
          </ac:spMkLst>
        </pc:spChg>
        <pc:spChg chg="mod">
          <ac:chgData name="Sarupa Debnath" userId="736583f8-5582-46dc-974d-14eddddf2618" providerId="ADAL" clId="{FDBFBC5F-25A6-4AA6-BE6A-772CCE5CF3A5}" dt="2024-10-10T14:55:02.145" v="5328"/>
          <ac:spMkLst>
            <pc:docMk/>
            <pc:sldMk cId="4279087239" sldId="332"/>
            <ac:spMk id="43" creationId="{B547A350-03AE-5103-B336-555CBA0AA302}"/>
          </ac:spMkLst>
        </pc:spChg>
        <pc:spChg chg="mod">
          <ac:chgData name="Sarupa Debnath" userId="736583f8-5582-46dc-974d-14eddddf2618" providerId="ADAL" clId="{FDBFBC5F-25A6-4AA6-BE6A-772CCE5CF3A5}" dt="2024-10-10T14:55:02.145" v="5328"/>
          <ac:spMkLst>
            <pc:docMk/>
            <pc:sldMk cId="4279087239" sldId="332"/>
            <ac:spMk id="44" creationId="{C9120883-F23F-97BA-F8A3-64362D3013FF}"/>
          </ac:spMkLst>
        </pc:spChg>
        <pc:spChg chg="mod">
          <ac:chgData name="Sarupa Debnath" userId="736583f8-5582-46dc-974d-14eddddf2618" providerId="ADAL" clId="{FDBFBC5F-25A6-4AA6-BE6A-772CCE5CF3A5}" dt="2024-10-10T14:55:22.135" v="5333"/>
          <ac:spMkLst>
            <pc:docMk/>
            <pc:sldMk cId="4279087239" sldId="332"/>
            <ac:spMk id="46" creationId="{61591A98-1876-614C-B3F7-9700BC8DB435}"/>
          </ac:spMkLst>
        </pc:spChg>
        <pc:spChg chg="mod">
          <ac:chgData name="Sarupa Debnath" userId="736583f8-5582-46dc-974d-14eddddf2618" providerId="ADAL" clId="{FDBFBC5F-25A6-4AA6-BE6A-772CCE5CF3A5}" dt="2024-10-10T14:55:22.135" v="5333"/>
          <ac:spMkLst>
            <pc:docMk/>
            <pc:sldMk cId="4279087239" sldId="332"/>
            <ac:spMk id="47" creationId="{D76E6D32-E4C2-998A-A7CF-C0195F989D1D}"/>
          </ac:spMkLst>
        </pc:spChg>
        <pc:spChg chg="mod">
          <ac:chgData name="Sarupa Debnath" userId="736583f8-5582-46dc-974d-14eddddf2618" providerId="ADAL" clId="{FDBFBC5F-25A6-4AA6-BE6A-772CCE5CF3A5}" dt="2024-10-10T14:55:22.135" v="5333"/>
          <ac:spMkLst>
            <pc:docMk/>
            <pc:sldMk cId="4279087239" sldId="332"/>
            <ac:spMk id="48" creationId="{E140B8D5-F101-AACC-883C-285C1E9A8B56}"/>
          </ac:spMkLst>
        </pc:spChg>
        <pc:spChg chg="mod">
          <ac:chgData name="Sarupa Debnath" userId="736583f8-5582-46dc-974d-14eddddf2618" providerId="ADAL" clId="{FDBFBC5F-25A6-4AA6-BE6A-772CCE5CF3A5}" dt="2024-10-10T14:55:22.135" v="5333"/>
          <ac:spMkLst>
            <pc:docMk/>
            <pc:sldMk cId="4279087239" sldId="332"/>
            <ac:spMk id="49" creationId="{EE3AA573-ECFF-8B47-FCA0-30B038287DF8}"/>
          </ac:spMkLst>
        </pc:spChg>
        <pc:spChg chg="mod">
          <ac:chgData name="Sarupa Debnath" userId="736583f8-5582-46dc-974d-14eddddf2618" providerId="ADAL" clId="{FDBFBC5F-25A6-4AA6-BE6A-772CCE5CF3A5}" dt="2024-10-10T14:55:22.135" v="5333"/>
          <ac:spMkLst>
            <pc:docMk/>
            <pc:sldMk cId="4279087239" sldId="332"/>
            <ac:spMk id="50" creationId="{DA67357A-BEF4-8385-C24F-8CECA1D3E2D1}"/>
          </ac:spMkLst>
        </pc:spChg>
        <pc:spChg chg="mod">
          <ac:chgData name="Sarupa Debnath" userId="736583f8-5582-46dc-974d-14eddddf2618" providerId="ADAL" clId="{FDBFBC5F-25A6-4AA6-BE6A-772CCE5CF3A5}" dt="2024-10-10T14:55:22.135" v="5333"/>
          <ac:spMkLst>
            <pc:docMk/>
            <pc:sldMk cId="4279087239" sldId="332"/>
            <ac:spMk id="51" creationId="{0034668F-833D-57D9-71D9-6296177937BE}"/>
          </ac:spMkLst>
        </pc:spChg>
        <pc:spChg chg="mod">
          <ac:chgData name="Sarupa Debnath" userId="736583f8-5582-46dc-974d-14eddddf2618" providerId="ADAL" clId="{FDBFBC5F-25A6-4AA6-BE6A-772CCE5CF3A5}" dt="2024-10-10T14:55:22.135" v="5333"/>
          <ac:spMkLst>
            <pc:docMk/>
            <pc:sldMk cId="4279087239" sldId="332"/>
            <ac:spMk id="52" creationId="{AD9EC152-C76F-81D0-2743-5B80BC8A66A0}"/>
          </ac:spMkLst>
        </pc:spChg>
        <pc:spChg chg="mod">
          <ac:chgData name="Sarupa Debnath" userId="736583f8-5582-46dc-974d-14eddddf2618" providerId="ADAL" clId="{FDBFBC5F-25A6-4AA6-BE6A-772CCE5CF3A5}" dt="2024-10-10T14:55:22.135" v="5333"/>
          <ac:spMkLst>
            <pc:docMk/>
            <pc:sldMk cId="4279087239" sldId="332"/>
            <ac:spMk id="53" creationId="{EC5BDCF7-A94E-F0DE-06B8-85C73E1C2DD8}"/>
          </ac:spMkLst>
        </pc:spChg>
        <pc:spChg chg="mod">
          <ac:chgData name="Sarupa Debnath" userId="736583f8-5582-46dc-974d-14eddddf2618" providerId="ADAL" clId="{FDBFBC5F-25A6-4AA6-BE6A-772CCE5CF3A5}" dt="2024-10-10T14:55:22.135" v="5333"/>
          <ac:spMkLst>
            <pc:docMk/>
            <pc:sldMk cId="4279087239" sldId="332"/>
            <ac:spMk id="54" creationId="{96D73FC0-3D46-DC1B-8D03-B02A9A21AC37}"/>
          </ac:spMkLst>
        </pc:spChg>
        <pc:spChg chg="mod">
          <ac:chgData name="Sarupa Debnath" userId="736583f8-5582-46dc-974d-14eddddf2618" providerId="ADAL" clId="{FDBFBC5F-25A6-4AA6-BE6A-772CCE5CF3A5}" dt="2024-10-10T14:55:22.135" v="5333"/>
          <ac:spMkLst>
            <pc:docMk/>
            <pc:sldMk cId="4279087239" sldId="332"/>
            <ac:spMk id="55" creationId="{89DAFC9E-0ADA-7A15-4F4B-98222E4B9D62}"/>
          </ac:spMkLst>
        </pc:spChg>
        <pc:spChg chg="mod">
          <ac:chgData name="Sarupa Debnath" userId="736583f8-5582-46dc-974d-14eddddf2618" providerId="ADAL" clId="{FDBFBC5F-25A6-4AA6-BE6A-772CCE5CF3A5}" dt="2024-10-10T14:55:22.135" v="5333"/>
          <ac:spMkLst>
            <pc:docMk/>
            <pc:sldMk cId="4279087239" sldId="332"/>
            <ac:spMk id="56" creationId="{ADA4C322-7B69-F2C5-82BA-0546D9FEA8A4}"/>
          </ac:spMkLst>
        </pc:spChg>
        <pc:spChg chg="mod">
          <ac:chgData name="Sarupa Debnath" userId="736583f8-5582-46dc-974d-14eddddf2618" providerId="ADAL" clId="{FDBFBC5F-25A6-4AA6-BE6A-772CCE5CF3A5}" dt="2024-10-10T14:55:22.135" v="5333"/>
          <ac:spMkLst>
            <pc:docMk/>
            <pc:sldMk cId="4279087239" sldId="332"/>
            <ac:spMk id="57" creationId="{5F37517E-089A-C701-9C1A-16F19DD18965}"/>
          </ac:spMkLst>
        </pc:spChg>
        <pc:spChg chg="mod">
          <ac:chgData name="Sarupa Debnath" userId="736583f8-5582-46dc-974d-14eddddf2618" providerId="ADAL" clId="{FDBFBC5F-25A6-4AA6-BE6A-772CCE5CF3A5}" dt="2024-10-10T14:55:22.135" v="5333"/>
          <ac:spMkLst>
            <pc:docMk/>
            <pc:sldMk cId="4279087239" sldId="332"/>
            <ac:spMk id="58" creationId="{2B223FF3-1483-950B-7F7C-BCC4BD2B3D47}"/>
          </ac:spMkLst>
        </pc:spChg>
        <pc:spChg chg="mod">
          <ac:chgData name="Sarupa Debnath" userId="736583f8-5582-46dc-974d-14eddddf2618" providerId="ADAL" clId="{FDBFBC5F-25A6-4AA6-BE6A-772CCE5CF3A5}" dt="2024-10-10T14:55:22.135" v="5333"/>
          <ac:spMkLst>
            <pc:docMk/>
            <pc:sldMk cId="4279087239" sldId="332"/>
            <ac:spMk id="59" creationId="{B9A84658-99B8-E6A5-97A5-7EE2BCFD1346}"/>
          </ac:spMkLst>
        </pc:spChg>
        <pc:spChg chg="mod">
          <ac:chgData name="Sarupa Debnath" userId="736583f8-5582-46dc-974d-14eddddf2618" providerId="ADAL" clId="{FDBFBC5F-25A6-4AA6-BE6A-772CCE5CF3A5}" dt="2024-10-10T14:55:22.135" v="5333"/>
          <ac:spMkLst>
            <pc:docMk/>
            <pc:sldMk cId="4279087239" sldId="332"/>
            <ac:spMk id="60" creationId="{F6811401-207E-CC7C-10AA-9770DE5064F8}"/>
          </ac:spMkLst>
        </pc:spChg>
        <pc:spChg chg="mod">
          <ac:chgData name="Sarupa Debnath" userId="736583f8-5582-46dc-974d-14eddddf2618" providerId="ADAL" clId="{FDBFBC5F-25A6-4AA6-BE6A-772CCE5CF3A5}" dt="2024-10-10T14:55:22.135" v="5333"/>
          <ac:spMkLst>
            <pc:docMk/>
            <pc:sldMk cId="4279087239" sldId="332"/>
            <ac:spMk id="61" creationId="{2A35B1D7-F7A0-462D-C6FE-E22BC9A271FC}"/>
          </ac:spMkLst>
        </pc:spChg>
        <pc:spChg chg="mod">
          <ac:chgData name="Sarupa Debnath" userId="736583f8-5582-46dc-974d-14eddddf2618" providerId="ADAL" clId="{FDBFBC5F-25A6-4AA6-BE6A-772CCE5CF3A5}" dt="2024-10-10T14:55:22.135" v="5333"/>
          <ac:spMkLst>
            <pc:docMk/>
            <pc:sldMk cId="4279087239" sldId="332"/>
            <ac:spMk id="62" creationId="{17026873-1BC9-03D2-5A3F-74416996733C}"/>
          </ac:spMkLst>
        </pc:spChg>
        <pc:spChg chg="del">
          <ac:chgData name="Sarupa Debnath" userId="736583f8-5582-46dc-974d-14eddddf2618" providerId="ADAL" clId="{FDBFBC5F-25A6-4AA6-BE6A-772CCE5CF3A5}" dt="2024-10-10T03:51:49.401" v="2968" actId="478"/>
          <ac:spMkLst>
            <pc:docMk/>
            <pc:sldMk cId="4279087239" sldId="332"/>
            <ac:spMk id="2688" creationId="{B9C2BBA8-3C8A-23DA-6306-F981A12F27A0}"/>
          </ac:spMkLst>
        </pc:spChg>
        <pc:grpChg chg="add del mod">
          <ac:chgData name="Sarupa Debnath" userId="736583f8-5582-46dc-974d-14eddddf2618" providerId="ADAL" clId="{FDBFBC5F-25A6-4AA6-BE6A-772CCE5CF3A5}" dt="2024-10-10T14:55:00.351" v="5327" actId="478"/>
          <ac:grpSpMkLst>
            <pc:docMk/>
            <pc:sldMk cId="4279087239" sldId="332"/>
            <ac:grpSpMk id="2" creationId="{5C2D8C57-4B25-6A15-A727-618D5BC5A3DE}"/>
          </ac:grpSpMkLst>
        </pc:grpChg>
        <pc:grpChg chg="add mod">
          <ac:chgData name="Sarupa Debnath" userId="736583f8-5582-46dc-974d-14eddddf2618" providerId="ADAL" clId="{FDBFBC5F-25A6-4AA6-BE6A-772CCE5CF3A5}" dt="2024-10-10T14:55:20.527" v="5332" actId="1076"/>
          <ac:grpSpMkLst>
            <pc:docMk/>
            <pc:sldMk cId="4279087239" sldId="332"/>
            <ac:grpSpMk id="27" creationId="{CE3E752F-2D2B-146A-C245-094E96163A94}"/>
          </ac:grpSpMkLst>
        </pc:grpChg>
        <pc:grpChg chg="add mod">
          <ac:chgData name="Sarupa Debnath" userId="736583f8-5582-46dc-974d-14eddddf2618" providerId="ADAL" clId="{FDBFBC5F-25A6-4AA6-BE6A-772CCE5CF3A5}" dt="2024-10-10T14:55:25.557" v="5334" actId="1076"/>
          <ac:grpSpMkLst>
            <pc:docMk/>
            <pc:sldMk cId="4279087239" sldId="332"/>
            <ac:grpSpMk id="45" creationId="{4EF0ADD6-93E2-CCC0-F54C-A32683BCF7FB}"/>
          </ac:grpSpMkLst>
        </pc:grpChg>
        <pc:graphicFrameChg chg="add del mod modGraphic">
          <ac:chgData name="Sarupa Debnath" userId="736583f8-5582-46dc-974d-14eddddf2618" providerId="ADAL" clId="{FDBFBC5F-25A6-4AA6-BE6A-772CCE5CF3A5}" dt="2024-10-10T04:00:30.227" v="3109" actId="478"/>
          <ac:graphicFrameMkLst>
            <pc:docMk/>
            <pc:sldMk cId="4279087239" sldId="332"/>
            <ac:graphicFrameMk id="4" creationId="{C28B54ED-0B77-F45C-76C8-52B826C81A7E}"/>
          </ac:graphicFrameMkLst>
        </pc:graphicFrameChg>
        <pc:picChg chg="mod">
          <ac:chgData name="Sarupa Debnath" userId="736583f8-5582-46dc-974d-14eddddf2618" providerId="ADAL" clId="{FDBFBC5F-25A6-4AA6-BE6A-772CCE5CF3A5}" dt="2024-10-10T14:55:39.439" v="5337" actId="14100"/>
          <ac:picMkLst>
            <pc:docMk/>
            <pc:sldMk cId="4279087239" sldId="332"/>
            <ac:picMk id="8" creationId="{8F045629-5680-0111-64FA-00B7841CC1BA}"/>
          </ac:picMkLst>
        </pc:picChg>
        <pc:picChg chg="del">
          <ac:chgData name="Sarupa Debnath" userId="736583f8-5582-46dc-974d-14eddddf2618" providerId="ADAL" clId="{FDBFBC5F-25A6-4AA6-BE6A-772CCE5CF3A5}" dt="2024-10-10T03:51:06.897" v="2958" actId="478"/>
          <ac:picMkLst>
            <pc:docMk/>
            <pc:sldMk cId="4279087239" sldId="332"/>
            <ac:picMk id="9" creationId="{3E76F6CF-10FB-7981-62B8-AFF6F59F49B2}"/>
          </ac:picMkLst>
        </pc:picChg>
        <pc:picChg chg="mod">
          <ac:chgData name="Sarupa Debnath" userId="736583f8-5582-46dc-974d-14eddddf2618" providerId="ADAL" clId="{FDBFBC5F-25A6-4AA6-BE6A-772CCE5CF3A5}" dt="2024-10-10T16:41:38.686" v="5393" actId="14100"/>
          <ac:picMkLst>
            <pc:docMk/>
            <pc:sldMk cId="4279087239" sldId="332"/>
            <ac:picMk id="17" creationId="{05E968E5-DEA1-EC81-C390-A3E71D778FFF}"/>
          </ac:picMkLst>
        </pc:picChg>
        <pc:cxnChg chg="del mod">
          <ac:chgData name="Sarupa Debnath" userId="736583f8-5582-46dc-974d-14eddddf2618" providerId="ADAL" clId="{FDBFBC5F-25A6-4AA6-BE6A-772CCE5CF3A5}" dt="2024-10-10T03:54:13.052" v="3047" actId="478"/>
          <ac:cxnSpMkLst>
            <pc:docMk/>
            <pc:sldMk cId="4279087239" sldId="332"/>
            <ac:cxnSpMk id="18" creationId="{32A3A18D-D183-9E14-19F9-4760757CA63D}"/>
          </ac:cxnSpMkLst>
        </pc:cxnChg>
        <pc:cxnChg chg="del mod">
          <ac:chgData name="Sarupa Debnath" userId="736583f8-5582-46dc-974d-14eddddf2618" providerId="ADAL" clId="{FDBFBC5F-25A6-4AA6-BE6A-772CCE5CF3A5}" dt="2024-10-10T03:54:10.972" v="3046" actId="478"/>
          <ac:cxnSpMkLst>
            <pc:docMk/>
            <pc:sldMk cId="4279087239" sldId="332"/>
            <ac:cxnSpMk id="19" creationId="{4099DBF0-12DA-ABEC-ED5D-AC6CA3529494}"/>
          </ac:cxnSpMkLst>
        </pc:cxnChg>
      </pc:sldChg>
      <pc:sldChg chg="addSp delSp modSp add mod modNotesTx">
        <pc:chgData name="Sarupa Debnath" userId="736583f8-5582-46dc-974d-14eddddf2618" providerId="ADAL" clId="{FDBFBC5F-25A6-4AA6-BE6A-772CCE5CF3A5}" dt="2024-10-10T22:16:30.628" v="6266" actId="20577"/>
        <pc:sldMkLst>
          <pc:docMk/>
          <pc:sldMk cId="3575842230" sldId="333"/>
        </pc:sldMkLst>
        <pc:spChg chg="mod">
          <ac:chgData name="Sarupa Debnath" userId="736583f8-5582-46dc-974d-14eddddf2618" providerId="ADAL" clId="{FDBFBC5F-25A6-4AA6-BE6A-772CCE5CF3A5}" dt="2024-10-10T20:00:01.899" v="5983"/>
          <ac:spMkLst>
            <pc:docMk/>
            <pc:sldMk cId="3575842230" sldId="333"/>
            <ac:spMk id="3" creationId="{5ED97B51-13F1-ED2A-94C5-CBEEA9B56B90}"/>
          </ac:spMkLst>
        </pc:spChg>
        <pc:spChg chg="add del mod">
          <ac:chgData name="Sarupa Debnath" userId="736583f8-5582-46dc-974d-14eddddf2618" providerId="ADAL" clId="{FDBFBC5F-25A6-4AA6-BE6A-772CCE5CF3A5}" dt="2024-10-10T04:44:31.726" v="4067" actId="478"/>
          <ac:spMkLst>
            <pc:docMk/>
            <pc:sldMk cId="3575842230" sldId="333"/>
            <ac:spMk id="3" creationId="{6F2A875F-3E23-5AC1-91CD-EE9CBAA4B460}"/>
          </ac:spMkLst>
        </pc:spChg>
        <pc:spChg chg="mod">
          <ac:chgData name="Sarupa Debnath" userId="736583f8-5582-46dc-974d-14eddddf2618" providerId="ADAL" clId="{FDBFBC5F-25A6-4AA6-BE6A-772CCE5CF3A5}" dt="2024-10-10T20:00:01.899" v="5983"/>
          <ac:spMkLst>
            <pc:docMk/>
            <pc:sldMk cId="3575842230" sldId="333"/>
            <ac:spMk id="4" creationId="{FC4BD9FA-C4D3-70AD-A282-BA842DEAA158}"/>
          </ac:spMkLst>
        </pc:spChg>
        <pc:spChg chg="add mod">
          <ac:chgData name="Sarupa Debnath" userId="736583f8-5582-46dc-974d-14eddddf2618" providerId="ADAL" clId="{FDBFBC5F-25A6-4AA6-BE6A-772CCE5CF3A5}" dt="2024-10-10T20:00:18.543" v="5986" actId="14100"/>
          <ac:spMkLst>
            <pc:docMk/>
            <pc:sldMk cId="3575842230" sldId="333"/>
            <ac:spMk id="6" creationId="{173B12AA-CA7F-E164-8E3E-AD0110B5E912}"/>
          </ac:spMkLst>
        </pc:spChg>
        <pc:spChg chg="mod">
          <ac:chgData name="Sarupa Debnath" userId="736583f8-5582-46dc-974d-14eddddf2618" providerId="ADAL" clId="{FDBFBC5F-25A6-4AA6-BE6A-772CCE5CF3A5}" dt="2024-10-10T20:00:01.899" v="5983"/>
          <ac:spMkLst>
            <pc:docMk/>
            <pc:sldMk cId="3575842230" sldId="333"/>
            <ac:spMk id="7" creationId="{034A8563-B612-62C9-AE60-8BEB3D70A2C7}"/>
          </ac:spMkLst>
        </pc:spChg>
        <pc:spChg chg="mod">
          <ac:chgData name="Sarupa Debnath" userId="736583f8-5582-46dc-974d-14eddddf2618" providerId="ADAL" clId="{FDBFBC5F-25A6-4AA6-BE6A-772CCE5CF3A5}" dt="2024-10-10T20:00:01.899" v="5983"/>
          <ac:spMkLst>
            <pc:docMk/>
            <pc:sldMk cId="3575842230" sldId="333"/>
            <ac:spMk id="8" creationId="{5A04DC9A-6F7C-CC11-FAE9-D738C6DE1466}"/>
          </ac:spMkLst>
        </pc:spChg>
        <pc:spChg chg="mod">
          <ac:chgData name="Sarupa Debnath" userId="736583f8-5582-46dc-974d-14eddddf2618" providerId="ADAL" clId="{FDBFBC5F-25A6-4AA6-BE6A-772CCE5CF3A5}" dt="2024-10-10T20:00:01.899" v="5983"/>
          <ac:spMkLst>
            <pc:docMk/>
            <pc:sldMk cId="3575842230" sldId="333"/>
            <ac:spMk id="9" creationId="{11646F90-5FB8-09C4-09F4-97E8FEE8E044}"/>
          </ac:spMkLst>
        </pc:spChg>
        <pc:spChg chg="mod">
          <ac:chgData name="Sarupa Debnath" userId="736583f8-5582-46dc-974d-14eddddf2618" providerId="ADAL" clId="{FDBFBC5F-25A6-4AA6-BE6A-772CCE5CF3A5}" dt="2024-10-10T17:08:17.494" v="5613" actId="20577"/>
          <ac:spMkLst>
            <pc:docMk/>
            <pc:sldMk cId="3575842230" sldId="333"/>
            <ac:spMk id="10" creationId="{7461BFA9-8EAE-84BC-CCDC-14C1F325967A}"/>
          </ac:spMkLst>
        </pc:spChg>
        <pc:spChg chg="mod">
          <ac:chgData name="Sarupa Debnath" userId="736583f8-5582-46dc-974d-14eddddf2618" providerId="ADAL" clId="{FDBFBC5F-25A6-4AA6-BE6A-772CCE5CF3A5}" dt="2024-10-10T20:00:01.899" v="5983"/>
          <ac:spMkLst>
            <pc:docMk/>
            <pc:sldMk cId="3575842230" sldId="333"/>
            <ac:spMk id="11" creationId="{3DB19A31-C17E-880D-01C6-09402723984A}"/>
          </ac:spMkLst>
        </pc:spChg>
        <pc:spChg chg="mod">
          <ac:chgData name="Sarupa Debnath" userId="736583f8-5582-46dc-974d-14eddddf2618" providerId="ADAL" clId="{FDBFBC5F-25A6-4AA6-BE6A-772CCE5CF3A5}" dt="2024-10-10T20:00:01.899" v="5983"/>
          <ac:spMkLst>
            <pc:docMk/>
            <pc:sldMk cId="3575842230" sldId="333"/>
            <ac:spMk id="12" creationId="{B1A66BC1-63C5-FC2D-1BFC-45235ADEC3F5}"/>
          </ac:spMkLst>
        </pc:spChg>
        <pc:spChg chg="mod">
          <ac:chgData name="Sarupa Debnath" userId="736583f8-5582-46dc-974d-14eddddf2618" providerId="ADAL" clId="{FDBFBC5F-25A6-4AA6-BE6A-772CCE5CF3A5}" dt="2024-10-10T20:00:01.899" v="5983"/>
          <ac:spMkLst>
            <pc:docMk/>
            <pc:sldMk cId="3575842230" sldId="333"/>
            <ac:spMk id="13" creationId="{6C07F2F1-5A02-2B70-0C9E-F16E4F1D01C7}"/>
          </ac:spMkLst>
        </pc:spChg>
        <pc:spChg chg="mod">
          <ac:chgData name="Sarupa Debnath" userId="736583f8-5582-46dc-974d-14eddddf2618" providerId="ADAL" clId="{FDBFBC5F-25A6-4AA6-BE6A-772CCE5CF3A5}" dt="2024-10-10T20:00:01.899" v="5983"/>
          <ac:spMkLst>
            <pc:docMk/>
            <pc:sldMk cId="3575842230" sldId="333"/>
            <ac:spMk id="14" creationId="{54840AF8-E83F-8398-02C4-3778347DA0DF}"/>
          </ac:spMkLst>
        </pc:spChg>
        <pc:spChg chg="mod">
          <ac:chgData name="Sarupa Debnath" userId="736583f8-5582-46dc-974d-14eddddf2618" providerId="ADAL" clId="{FDBFBC5F-25A6-4AA6-BE6A-772CCE5CF3A5}" dt="2024-10-10T20:00:01.899" v="5983"/>
          <ac:spMkLst>
            <pc:docMk/>
            <pc:sldMk cId="3575842230" sldId="333"/>
            <ac:spMk id="15" creationId="{D8D4AB77-0FCA-08D2-7733-30CACCBDD751}"/>
          </ac:spMkLst>
        </pc:spChg>
        <pc:spChg chg="mod">
          <ac:chgData name="Sarupa Debnath" userId="736583f8-5582-46dc-974d-14eddddf2618" providerId="ADAL" clId="{FDBFBC5F-25A6-4AA6-BE6A-772CCE5CF3A5}" dt="2024-10-10T20:00:01.899" v="5983"/>
          <ac:spMkLst>
            <pc:docMk/>
            <pc:sldMk cId="3575842230" sldId="333"/>
            <ac:spMk id="16" creationId="{7F0053B9-A6DF-122B-DD15-57A40FAF7A13}"/>
          </ac:spMkLst>
        </pc:spChg>
        <pc:spChg chg="mod">
          <ac:chgData name="Sarupa Debnath" userId="736583f8-5582-46dc-974d-14eddddf2618" providerId="ADAL" clId="{FDBFBC5F-25A6-4AA6-BE6A-772CCE5CF3A5}" dt="2024-10-10T20:00:01.899" v="5983"/>
          <ac:spMkLst>
            <pc:docMk/>
            <pc:sldMk cId="3575842230" sldId="333"/>
            <ac:spMk id="17" creationId="{D785AEA4-86F2-611E-C15E-A7A85A07989D}"/>
          </ac:spMkLst>
        </pc:spChg>
        <pc:spChg chg="mod">
          <ac:chgData name="Sarupa Debnath" userId="736583f8-5582-46dc-974d-14eddddf2618" providerId="ADAL" clId="{FDBFBC5F-25A6-4AA6-BE6A-772CCE5CF3A5}" dt="2024-10-10T20:00:01.899" v="5983"/>
          <ac:spMkLst>
            <pc:docMk/>
            <pc:sldMk cId="3575842230" sldId="333"/>
            <ac:spMk id="18" creationId="{B241BCE2-5AB2-0D12-E607-7C1376AFA4D7}"/>
          </ac:spMkLst>
        </pc:spChg>
        <pc:spChg chg="mod">
          <ac:chgData name="Sarupa Debnath" userId="736583f8-5582-46dc-974d-14eddddf2618" providerId="ADAL" clId="{FDBFBC5F-25A6-4AA6-BE6A-772CCE5CF3A5}" dt="2024-10-10T20:00:01.899" v="5983"/>
          <ac:spMkLst>
            <pc:docMk/>
            <pc:sldMk cId="3575842230" sldId="333"/>
            <ac:spMk id="19" creationId="{452F5809-E666-B25F-FC39-3E0431C8A3EF}"/>
          </ac:spMkLst>
        </pc:spChg>
        <pc:spChg chg="mod">
          <ac:chgData name="Sarupa Debnath" userId="736583f8-5582-46dc-974d-14eddddf2618" providerId="ADAL" clId="{FDBFBC5F-25A6-4AA6-BE6A-772CCE5CF3A5}" dt="2024-10-10T20:00:01.899" v="5983"/>
          <ac:spMkLst>
            <pc:docMk/>
            <pc:sldMk cId="3575842230" sldId="333"/>
            <ac:spMk id="20" creationId="{EC939141-2439-831A-6960-E045FA6CD3E3}"/>
          </ac:spMkLst>
        </pc:spChg>
        <pc:spChg chg="mod">
          <ac:chgData name="Sarupa Debnath" userId="736583f8-5582-46dc-974d-14eddddf2618" providerId="ADAL" clId="{FDBFBC5F-25A6-4AA6-BE6A-772CCE5CF3A5}" dt="2024-10-10T20:00:01.899" v="5983"/>
          <ac:spMkLst>
            <pc:docMk/>
            <pc:sldMk cId="3575842230" sldId="333"/>
            <ac:spMk id="21" creationId="{833C067F-75C6-CE82-946A-8D4070F30C91}"/>
          </ac:spMkLst>
        </pc:spChg>
        <pc:spChg chg="mod">
          <ac:chgData name="Sarupa Debnath" userId="736583f8-5582-46dc-974d-14eddddf2618" providerId="ADAL" clId="{FDBFBC5F-25A6-4AA6-BE6A-772CCE5CF3A5}" dt="2024-10-10T20:00:01.899" v="5983"/>
          <ac:spMkLst>
            <pc:docMk/>
            <pc:sldMk cId="3575842230" sldId="333"/>
            <ac:spMk id="22" creationId="{09890C06-3974-68C6-F114-8EE1681F6ACE}"/>
          </ac:spMkLst>
        </pc:spChg>
        <pc:spChg chg="mod">
          <ac:chgData name="Sarupa Debnath" userId="736583f8-5582-46dc-974d-14eddddf2618" providerId="ADAL" clId="{FDBFBC5F-25A6-4AA6-BE6A-772CCE5CF3A5}" dt="2024-10-10T20:00:01.899" v="5983"/>
          <ac:spMkLst>
            <pc:docMk/>
            <pc:sldMk cId="3575842230" sldId="333"/>
            <ac:spMk id="23" creationId="{10E1AA9A-78AD-A364-1C59-6A4495026684}"/>
          </ac:spMkLst>
        </pc:spChg>
        <pc:spChg chg="del">
          <ac:chgData name="Sarupa Debnath" userId="736583f8-5582-46dc-974d-14eddddf2618" providerId="ADAL" clId="{FDBFBC5F-25A6-4AA6-BE6A-772CCE5CF3A5}" dt="2024-10-10T04:44:24.954" v="4065" actId="478"/>
          <ac:spMkLst>
            <pc:docMk/>
            <pc:sldMk cId="3575842230" sldId="333"/>
            <ac:spMk id="2688" creationId="{1937ECB6-7713-BF99-9D23-B7D809D6D17E}"/>
          </ac:spMkLst>
        </pc:spChg>
        <pc:grpChg chg="add mod">
          <ac:chgData name="Sarupa Debnath" userId="736583f8-5582-46dc-974d-14eddddf2618" providerId="ADAL" clId="{FDBFBC5F-25A6-4AA6-BE6A-772CCE5CF3A5}" dt="2024-10-10T20:00:05.577" v="5984" actId="1076"/>
          <ac:grpSpMkLst>
            <pc:docMk/>
            <pc:sldMk cId="3575842230" sldId="333"/>
            <ac:grpSpMk id="2" creationId="{F0EF5DC4-0C7B-4C40-020C-19E2D268956D}"/>
          </ac:grpSpMkLst>
        </pc:grpChg>
        <pc:picChg chg="add mod modCrop">
          <ac:chgData name="Sarupa Debnath" userId="736583f8-5582-46dc-974d-14eddddf2618" providerId="ADAL" clId="{FDBFBC5F-25A6-4AA6-BE6A-772CCE5CF3A5}" dt="2024-10-10T04:45:56.704" v="4078" actId="14100"/>
          <ac:picMkLst>
            <pc:docMk/>
            <pc:sldMk cId="3575842230" sldId="333"/>
            <ac:picMk id="5" creationId="{F8EFB3EA-8B3C-E636-DAE5-EA686FDFE35F}"/>
          </ac:picMkLst>
        </pc:picChg>
        <pc:picChg chg="del">
          <ac:chgData name="Sarupa Debnath" userId="736583f8-5582-46dc-974d-14eddddf2618" providerId="ADAL" clId="{FDBFBC5F-25A6-4AA6-BE6A-772CCE5CF3A5}" dt="2024-10-10T04:44:20.792" v="4064" actId="478"/>
          <ac:picMkLst>
            <pc:docMk/>
            <pc:sldMk cId="3575842230" sldId="333"/>
            <ac:picMk id="9" creationId="{7FEA35AC-3957-3B6D-6497-4461CFB721A1}"/>
          </ac:picMkLst>
        </pc:picChg>
      </pc:sldChg>
      <pc:sldChg chg="new del">
        <pc:chgData name="Sarupa Debnath" userId="736583f8-5582-46dc-974d-14eddddf2618" providerId="ADAL" clId="{FDBFBC5F-25A6-4AA6-BE6A-772CCE5CF3A5}" dt="2024-10-10T04:43:51.805" v="4040" actId="47"/>
        <pc:sldMkLst>
          <pc:docMk/>
          <pc:sldMk cId="3763693863" sldId="333"/>
        </pc:sldMkLst>
      </pc:sldChg>
      <pc:sldChg chg="new del">
        <pc:chgData name="Sarupa Debnath" userId="736583f8-5582-46dc-974d-14eddddf2618" providerId="ADAL" clId="{FDBFBC5F-25A6-4AA6-BE6A-772CCE5CF3A5}" dt="2024-10-10T04:43:47.058" v="4038" actId="47"/>
        <pc:sldMkLst>
          <pc:docMk/>
          <pc:sldMk cId="4039121600" sldId="333"/>
        </pc:sldMkLst>
      </pc:sldChg>
      <pc:sldChg chg="addSp delSp modSp mod modNotesTx">
        <pc:chgData name="Sarupa Debnath" userId="736583f8-5582-46dc-974d-14eddddf2618" providerId="ADAL" clId="{FDBFBC5F-25A6-4AA6-BE6A-772CCE5CF3A5}" dt="2024-10-10T22:17:12.110" v="6267" actId="20577"/>
        <pc:sldMkLst>
          <pc:docMk/>
          <pc:sldMk cId="4011473576" sldId="334"/>
        </pc:sldMkLst>
        <pc:spChg chg="mod">
          <ac:chgData name="Sarupa Debnath" userId="736583f8-5582-46dc-974d-14eddddf2618" providerId="ADAL" clId="{FDBFBC5F-25A6-4AA6-BE6A-772CCE5CF3A5}" dt="2024-10-10T17:06:17.168" v="5583" actId="20577"/>
          <ac:spMkLst>
            <pc:docMk/>
            <pc:sldMk cId="4011473576" sldId="334"/>
            <ac:spMk id="2" creationId="{1879F81B-3DE8-6483-A8EC-C92A7FB0B1D7}"/>
          </ac:spMkLst>
        </pc:spChg>
        <pc:graphicFrameChg chg="add del mod modGraphic">
          <ac:chgData name="Sarupa Debnath" userId="736583f8-5582-46dc-974d-14eddddf2618" providerId="ADAL" clId="{FDBFBC5F-25A6-4AA6-BE6A-772CCE5CF3A5}" dt="2024-10-10T20:30:57.313" v="6236" actId="1076"/>
          <ac:graphicFrameMkLst>
            <pc:docMk/>
            <pc:sldMk cId="4011473576" sldId="334"/>
            <ac:graphicFrameMk id="15" creationId="{E01E93B3-9A18-7F7D-ECAC-5C13F27AB21C}"/>
          </ac:graphicFrameMkLst>
        </pc:graphicFrameChg>
        <pc:picChg chg="del">
          <ac:chgData name="Sarupa Debnath" userId="736583f8-5582-46dc-974d-14eddddf2618" providerId="ADAL" clId="{FDBFBC5F-25A6-4AA6-BE6A-772CCE5CF3A5}" dt="2024-10-10T17:03:11.199" v="5438" actId="478"/>
          <ac:picMkLst>
            <pc:docMk/>
            <pc:sldMk cId="4011473576" sldId="334"/>
            <ac:picMk id="3" creationId="{A4686474-B6C8-CD67-8F92-B953DED88771}"/>
          </ac:picMkLst>
        </pc:picChg>
        <pc:picChg chg="add del mod">
          <ac:chgData name="Sarupa Debnath" userId="736583f8-5582-46dc-974d-14eddddf2618" providerId="ADAL" clId="{FDBFBC5F-25A6-4AA6-BE6A-772CCE5CF3A5}" dt="2024-10-10T20:30:01.606" v="6219" actId="21"/>
          <ac:picMkLst>
            <pc:docMk/>
            <pc:sldMk cId="4011473576" sldId="334"/>
            <ac:picMk id="5" creationId="{46DA9215-F220-7291-6385-E6207048DE18}"/>
          </ac:picMkLst>
        </pc:picChg>
      </pc:sldChg>
      <pc:sldChg chg="addSp delSp modSp mod modNotesTx">
        <pc:chgData name="Sarupa Debnath" userId="736583f8-5582-46dc-974d-14eddddf2618" providerId="ADAL" clId="{FDBFBC5F-25A6-4AA6-BE6A-772CCE5CF3A5}" dt="2024-10-10T22:43:20.211" v="6441" actId="6549"/>
        <pc:sldMkLst>
          <pc:docMk/>
          <pc:sldMk cId="324957154" sldId="335"/>
        </pc:sldMkLst>
        <pc:spChg chg="mod">
          <ac:chgData name="Sarupa Debnath" userId="736583f8-5582-46dc-974d-14eddddf2618" providerId="ADAL" clId="{FDBFBC5F-25A6-4AA6-BE6A-772CCE5CF3A5}" dt="2024-10-10T20:01:56.261" v="5998" actId="1076"/>
          <ac:spMkLst>
            <pc:docMk/>
            <pc:sldMk cId="324957154" sldId="335"/>
            <ac:spMk id="2" creationId="{BBE305DA-B5AB-1C3D-E800-AC32B2779EDF}"/>
          </ac:spMkLst>
        </pc:spChg>
        <pc:picChg chg="del mod">
          <ac:chgData name="Sarupa Debnath" userId="736583f8-5582-46dc-974d-14eddddf2618" providerId="ADAL" clId="{FDBFBC5F-25A6-4AA6-BE6A-772CCE5CF3A5}" dt="2024-10-10T19:06:04.283" v="5656" actId="478"/>
          <ac:picMkLst>
            <pc:docMk/>
            <pc:sldMk cId="324957154" sldId="335"/>
            <ac:picMk id="3" creationId="{CF125AF8-7DF7-1FEA-9961-A00F4FEE4442}"/>
          </ac:picMkLst>
        </pc:picChg>
        <pc:picChg chg="add mod">
          <ac:chgData name="Sarupa Debnath" userId="736583f8-5582-46dc-974d-14eddddf2618" providerId="ADAL" clId="{FDBFBC5F-25A6-4AA6-BE6A-772CCE5CF3A5}" dt="2024-10-10T22:34:19.776" v="6310" actId="14100"/>
          <ac:picMkLst>
            <pc:docMk/>
            <pc:sldMk cId="324957154" sldId="335"/>
            <ac:picMk id="5" creationId="{D96B956E-36FF-712E-09B4-0D8EA09429D4}"/>
          </ac:picMkLst>
        </pc:picChg>
        <pc:picChg chg="add del mod">
          <ac:chgData name="Sarupa Debnath" userId="736583f8-5582-46dc-974d-14eddddf2618" providerId="ADAL" clId="{FDBFBC5F-25A6-4AA6-BE6A-772CCE5CF3A5}" dt="2024-10-10T19:08:34.336" v="5670" actId="478"/>
          <ac:picMkLst>
            <pc:docMk/>
            <pc:sldMk cId="324957154" sldId="335"/>
            <ac:picMk id="12" creationId="{43203C9A-434F-9A2F-312D-12ABC453F92F}"/>
          </ac:picMkLst>
        </pc:picChg>
        <pc:picChg chg="add del mod">
          <ac:chgData name="Sarupa Debnath" userId="736583f8-5582-46dc-974d-14eddddf2618" providerId="ADAL" clId="{FDBFBC5F-25A6-4AA6-BE6A-772CCE5CF3A5}" dt="2024-10-10T22:34:08.103" v="6304" actId="478"/>
          <ac:picMkLst>
            <pc:docMk/>
            <pc:sldMk cId="324957154" sldId="335"/>
            <ac:picMk id="14" creationId="{85A55FC6-FBE4-E4E6-D657-A5F07BACC344}"/>
          </ac:picMkLst>
        </pc:picChg>
        <pc:picChg chg="add del mod">
          <ac:chgData name="Sarupa Debnath" userId="736583f8-5582-46dc-974d-14eddddf2618" providerId="ADAL" clId="{FDBFBC5F-25A6-4AA6-BE6A-772CCE5CF3A5}" dt="2024-10-10T20:01:46.532" v="5996" actId="478"/>
          <ac:picMkLst>
            <pc:docMk/>
            <pc:sldMk cId="324957154" sldId="335"/>
            <ac:picMk id="16" creationId="{EE2BE2F0-2B79-784B-3BB4-D2D03B020A6E}"/>
          </ac:picMkLst>
        </pc:picChg>
        <pc:inkChg chg="del">
          <ac:chgData name="Sarupa Debnath" userId="736583f8-5582-46dc-974d-14eddddf2618" providerId="ADAL" clId="{FDBFBC5F-25A6-4AA6-BE6A-772CCE5CF3A5}" dt="2024-10-10T19:06:09.092" v="5661" actId="478"/>
          <ac:inkMkLst>
            <pc:docMk/>
            <pc:sldMk cId="324957154" sldId="335"/>
            <ac:inkMk id="5" creationId="{DCDCDD8A-6968-7595-6D05-B7D974955DA0}"/>
          </ac:inkMkLst>
        </pc:inkChg>
        <pc:inkChg chg="del">
          <ac:chgData name="Sarupa Debnath" userId="736583f8-5582-46dc-974d-14eddddf2618" providerId="ADAL" clId="{FDBFBC5F-25A6-4AA6-BE6A-772CCE5CF3A5}" dt="2024-10-10T19:06:09.756" v="5662" actId="478"/>
          <ac:inkMkLst>
            <pc:docMk/>
            <pc:sldMk cId="324957154" sldId="335"/>
            <ac:inkMk id="6" creationId="{7BD5CB20-9794-CAC6-EF54-C09F3BC6634A}"/>
          </ac:inkMkLst>
        </pc:inkChg>
        <pc:inkChg chg="del">
          <ac:chgData name="Sarupa Debnath" userId="736583f8-5582-46dc-974d-14eddddf2618" providerId="ADAL" clId="{FDBFBC5F-25A6-4AA6-BE6A-772CCE5CF3A5}" dt="2024-10-10T19:06:12.187" v="5665" actId="478"/>
          <ac:inkMkLst>
            <pc:docMk/>
            <pc:sldMk cId="324957154" sldId="335"/>
            <ac:inkMk id="7" creationId="{8B25A73E-20A0-B00B-73FE-0D141C7CAD4F}"/>
          </ac:inkMkLst>
        </pc:inkChg>
        <pc:inkChg chg="del">
          <ac:chgData name="Sarupa Debnath" userId="736583f8-5582-46dc-974d-14eddddf2618" providerId="ADAL" clId="{FDBFBC5F-25A6-4AA6-BE6A-772CCE5CF3A5}" dt="2024-10-10T19:06:13.024" v="5666" actId="478"/>
          <ac:inkMkLst>
            <pc:docMk/>
            <pc:sldMk cId="324957154" sldId="335"/>
            <ac:inkMk id="8" creationId="{A2698DB3-7FAC-DAE8-5ECD-CAF7198C5662}"/>
          </ac:inkMkLst>
        </pc:inkChg>
        <pc:inkChg chg="del">
          <ac:chgData name="Sarupa Debnath" userId="736583f8-5582-46dc-974d-14eddddf2618" providerId="ADAL" clId="{FDBFBC5F-25A6-4AA6-BE6A-772CCE5CF3A5}" dt="2024-10-10T19:06:10.673" v="5663" actId="478"/>
          <ac:inkMkLst>
            <pc:docMk/>
            <pc:sldMk cId="324957154" sldId="335"/>
            <ac:inkMk id="9" creationId="{65820DF1-2B37-8CCB-1A67-770731334AEF}"/>
          </ac:inkMkLst>
        </pc:inkChg>
        <pc:inkChg chg="del">
          <ac:chgData name="Sarupa Debnath" userId="736583f8-5582-46dc-974d-14eddddf2618" providerId="ADAL" clId="{FDBFBC5F-25A6-4AA6-BE6A-772CCE5CF3A5}" dt="2024-10-10T19:06:11.575" v="5664" actId="478"/>
          <ac:inkMkLst>
            <pc:docMk/>
            <pc:sldMk cId="324957154" sldId="335"/>
            <ac:inkMk id="10" creationId="{37986CDF-EACC-832D-B6E6-DA827E41C499}"/>
          </ac:inkMkLst>
        </pc:inkChg>
      </pc:sldChg>
      <pc:sldChg chg="del">
        <pc:chgData name="Sarupa Debnath" userId="736583f8-5582-46dc-974d-14eddddf2618" providerId="ADAL" clId="{FDBFBC5F-25A6-4AA6-BE6A-772CCE5CF3A5}" dt="2024-10-10T19:54:30.579" v="5950" actId="47"/>
        <pc:sldMkLst>
          <pc:docMk/>
          <pc:sldMk cId="2873714871" sldId="336"/>
        </pc:sldMkLst>
      </pc:sldChg>
      <pc:sldChg chg="addSp delSp modSp mod modNotesTx">
        <pc:chgData name="Sarupa Debnath" userId="736583f8-5582-46dc-974d-14eddddf2618" providerId="ADAL" clId="{FDBFBC5F-25A6-4AA6-BE6A-772CCE5CF3A5}" dt="2024-10-10T22:27:06.017" v="6303" actId="20577"/>
        <pc:sldMkLst>
          <pc:docMk/>
          <pc:sldMk cId="395863124" sldId="338"/>
        </pc:sldMkLst>
        <pc:picChg chg="mod">
          <ac:chgData name="Sarupa Debnath" userId="736583f8-5582-46dc-974d-14eddddf2618" providerId="ADAL" clId="{FDBFBC5F-25A6-4AA6-BE6A-772CCE5CF3A5}" dt="2024-10-10T19:31:05.186" v="5775" actId="1076"/>
          <ac:picMkLst>
            <pc:docMk/>
            <pc:sldMk cId="395863124" sldId="338"/>
            <ac:picMk id="3" creationId="{D5646D7B-7EB8-083C-F0B0-A44179B1B091}"/>
          </ac:picMkLst>
        </pc:picChg>
        <pc:picChg chg="add del mod">
          <ac:chgData name="Sarupa Debnath" userId="736583f8-5582-46dc-974d-14eddddf2618" providerId="ADAL" clId="{FDBFBC5F-25A6-4AA6-BE6A-772CCE5CF3A5}" dt="2024-10-10T19:42:13.241" v="5779" actId="478"/>
          <ac:picMkLst>
            <pc:docMk/>
            <pc:sldMk cId="395863124" sldId="338"/>
            <ac:picMk id="9" creationId="{54FD16BD-B3DD-9A5D-DCB3-5C6EB4789AD3}"/>
          </ac:picMkLst>
        </pc:picChg>
        <pc:picChg chg="add mod">
          <ac:chgData name="Sarupa Debnath" userId="736583f8-5582-46dc-974d-14eddddf2618" providerId="ADAL" clId="{FDBFBC5F-25A6-4AA6-BE6A-772CCE5CF3A5}" dt="2024-10-10T19:54:12.842" v="5949" actId="1076"/>
          <ac:picMkLst>
            <pc:docMk/>
            <pc:sldMk cId="395863124" sldId="338"/>
            <ac:picMk id="11" creationId="{0A427630-0D72-D24E-3BE6-5EAA9B48ADB9}"/>
          </ac:picMkLst>
        </pc:picChg>
      </pc:sldChg>
      <pc:sldChg chg="modSp mod">
        <pc:chgData name="Sarupa Debnath" userId="736583f8-5582-46dc-974d-14eddddf2618" providerId="ADAL" clId="{FDBFBC5F-25A6-4AA6-BE6A-772CCE5CF3A5}" dt="2024-10-10T19:53:52.798" v="5947" actId="20577"/>
        <pc:sldMkLst>
          <pc:docMk/>
          <pc:sldMk cId="3267567423" sldId="339"/>
        </pc:sldMkLst>
        <pc:spChg chg="mod">
          <ac:chgData name="Sarupa Debnath" userId="736583f8-5582-46dc-974d-14eddddf2618" providerId="ADAL" clId="{FDBFBC5F-25A6-4AA6-BE6A-772CCE5CF3A5}" dt="2024-10-10T19:53:20.134" v="5939" actId="20577"/>
          <ac:spMkLst>
            <pc:docMk/>
            <pc:sldMk cId="3267567423" sldId="339"/>
            <ac:spMk id="4177" creationId="{00000000-0000-0000-0000-000000000000}"/>
          </ac:spMkLst>
        </pc:spChg>
        <pc:spChg chg="mod">
          <ac:chgData name="Sarupa Debnath" userId="736583f8-5582-46dc-974d-14eddddf2618" providerId="ADAL" clId="{FDBFBC5F-25A6-4AA6-BE6A-772CCE5CF3A5}" dt="2024-10-10T19:53:52.798" v="5947" actId="20577"/>
          <ac:spMkLst>
            <pc:docMk/>
            <pc:sldMk cId="3267567423" sldId="339"/>
            <ac:spMk id="4178" creationId="{00000000-0000-0000-0000-000000000000}"/>
          </ac:spMkLst>
        </pc:spChg>
      </pc:sldChg>
      <pc:sldChg chg="modSp del mod ord">
        <pc:chgData name="Sarupa Debnath" userId="736583f8-5582-46dc-974d-14eddddf2618" providerId="ADAL" clId="{FDBFBC5F-25A6-4AA6-BE6A-772CCE5CF3A5}" dt="2024-10-10T19:54:06.466" v="5948" actId="47"/>
        <pc:sldMkLst>
          <pc:docMk/>
          <pc:sldMk cId="3936438041" sldId="340"/>
        </pc:sldMkLst>
        <pc:spChg chg="mod">
          <ac:chgData name="Sarupa Debnath" userId="736583f8-5582-46dc-974d-14eddddf2618" providerId="ADAL" clId="{FDBFBC5F-25A6-4AA6-BE6A-772CCE5CF3A5}" dt="2024-10-10T16:43:51.998" v="5437" actId="20577"/>
          <ac:spMkLst>
            <pc:docMk/>
            <pc:sldMk cId="3936438041" sldId="340"/>
            <ac:spMk id="6" creationId="{A183A391-C2AC-F2A8-7F03-4B2743E5D3EF}"/>
          </ac:spMkLst>
        </pc:spChg>
      </pc:sldChg>
      <pc:sldChg chg="addSp delSp modSp mod ord addAnim delAnim">
        <pc:chgData name="Sarupa Debnath" userId="736583f8-5582-46dc-974d-14eddddf2618" providerId="ADAL" clId="{FDBFBC5F-25A6-4AA6-BE6A-772CCE5CF3A5}" dt="2024-10-10T20:31:07.688" v="6238" actId="21"/>
        <pc:sldMkLst>
          <pc:docMk/>
          <pc:sldMk cId="3086214070" sldId="341"/>
        </pc:sldMkLst>
        <pc:spChg chg="mod">
          <ac:chgData name="Sarupa Debnath" userId="736583f8-5582-46dc-974d-14eddddf2618" providerId="ADAL" clId="{FDBFBC5F-25A6-4AA6-BE6A-772CCE5CF3A5}" dt="2024-10-10T20:30:12.825" v="6221"/>
          <ac:spMkLst>
            <pc:docMk/>
            <pc:sldMk cId="3086214070" sldId="341"/>
            <ac:spMk id="527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7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7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8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8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8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8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8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8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8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8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8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8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9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9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9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9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9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9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9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9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9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29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0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0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0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0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0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0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0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0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0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0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1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1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1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1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1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1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1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1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1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1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2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2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2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2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2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2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2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2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2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2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3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3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3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3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3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3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3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3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3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3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4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4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4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4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4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4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4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4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4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4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5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5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5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5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5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5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5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5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5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5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6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6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6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6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6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6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6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6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6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6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7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7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7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7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7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7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7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7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7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8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8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8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8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8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8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8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8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8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8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9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9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9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9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9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9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9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9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39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0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0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0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0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0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0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0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0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0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0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1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1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1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1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1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1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1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1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1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2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2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2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2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2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2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2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2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2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2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3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3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3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3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3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3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3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3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3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4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4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4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4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4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4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4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4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4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5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5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5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5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5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5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5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5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5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6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6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6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6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6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6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6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6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7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7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7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7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7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7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7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7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7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7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8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8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8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8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8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8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8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8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9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9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9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9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9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9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9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9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9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49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0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0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0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0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0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0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0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0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0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0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1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1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1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1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1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1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1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1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1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1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2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2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2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2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2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2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28"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29"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30"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31"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32"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33"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34"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35"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36"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37" creationId="{00000000-0000-0000-0000-000000000000}"/>
          </ac:spMkLst>
        </pc:spChg>
        <pc:spChg chg="mod">
          <ac:chgData name="Sarupa Debnath" userId="736583f8-5582-46dc-974d-14eddddf2618" providerId="ADAL" clId="{FDBFBC5F-25A6-4AA6-BE6A-772CCE5CF3A5}" dt="2024-10-10T20:30:12.825" v="6221"/>
          <ac:spMkLst>
            <pc:docMk/>
            <pc:sldMk cId="3086214070" sldId="341"/>
            <ac:spMk id="5538" creationId="{00000000-0000-0000-0000-000000000000}"/>
          </ac:spMkLst>
        </pc:spChg>
        <pc:grpChg chg="add mod">
          <ac:chgData name="Sarupa Debnath" userId="736583f8-5582-46dc-974d-14eddddf2618" providerId="ADAL" clId="{FDBFBC5F-25A6-4AA6-BE6A-772CCE5CF3A5}" dt="2024-10-10T20:30:12.825" v="6221"/>
          <ac:grpSpMkLst>
            <pc:docMk/>
            <pc:sldMk cId="3086214070" sldId="341"/>
            <ac:grpSpMk id="5276"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370"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394"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413"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431"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449"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453"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460"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462"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482"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484"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521" creationId="{00000000-0000-0000-0000-000000000000}"/>
          </ac:grpSpMkLst>
        </pc:grpChg>
        <pc:grpChg chg="mod">
          <ac:chgData name="Sarupa Debnath" userId="736583f8-5582-46dc-974d-14eddddf2618" providerId="ADAL" clId="{FDBFBC5F-25A6-4AA6-BE6A-772CCE5CF3A5}" dt="2024-10-10T20:30:12.825" v="6221"/>
          <ac:grpSpMkLst>
            <pc:docMk/>
            <pc:sldMk cId="3086214070" sldId="341"/>
            <ac:grpSpMk id="5525" creationId="{00000000-0000-0000-0000-000000000000}"/>
          </ac:grpSpMkLst>
        </pc:grpChg>
        <pc:graphicFrameChg chg="add del mod modGraphic">
          <ac:chgData name="Sarupa Debnath" userId="736583f8-5582-46dc-974d-14eddddf2618" providerId="ADAL" clId="{FDBFBC5F-25A6-4AA6-BE6A-772CCE5CF3A5}" dt="2024-10-10T20:31:07.688" v="6238" actId="21"/>
          <ac:graphicFrameMkLst>
            <pc:docMk/>
            <pc:sldMk cId="3086214070" sldId="341"/>
            <ac:graphicFrameMk id="2" creationId="{3D14B225-513B-718A-4CAC-9CC7C43DE7FA}"/>
          </ac:graphicFrameMkLst>
        </pc:graphicFrameChg>
      </pc:sldChg>
      <pc:sldMasterChg chg="delSldLayout">
        <pc:chgData name="Sarupa Debnath" userId="736583f8-5582-46dc-974d-14eddddf2618" providerId="ADAL" clId="{FDBFBC5F-25A6-4AA6-BE6A-772CCE5CF3A5}" dt="2024-10-09T22:53:36.195" v="1842" actId="2696"/>
        <pc:sldMasterMkLst>
          <pc:docMk/>
          <pc:sldMasterMk cId="0" sldId="2147483691"/>
        </pc:sldMasterMkLst>
        <pc:sldLayoutChg chg="del">
          <pc:chgData name="Sarupa Debnath" userId="736583f8-5582-46dc-974d-14eddddf2618" providerId="ADAL" clId="{FDBFBC5F-25A6-4AA6-BE6A-772CCE5CF3A5}" dt="2024-10-09T22:53:36.195" v="1842" actId="2696"/>
          <pc:sldLayoutMkLst>
            <pc:docMk/>
            <pc:sldMasterMk cId="0" sldId="2147483691"/>
            <pc:sldLayoutMk cId="0" sldId="2147483656"/>
          </pc:sldLayoutMkLst>
        </pc:sldLayoutChg>
        <pc:sldLayoutChg chg="del">
          <pc:chgData name="Sarupa Debnath" userId="736583f8-5582-46dc-974d-14eddddf2618" providerId="ADAL" clId="{FDBFBC5F-25A6-4AA6-BE6A-772CCE5CF3A5}" dt="2024-10-09T22:17:25.802" v="935" actId="2696"/>
          <pc:sldLayoutMkLst>
            <pc:docMk/>
            <pc:sldMasterMk cId="0" sldId="2147483691"/>
            <pc:sldLayoutMk cId="0" sldId="2147483665"/>
          </pc:sldLayoutMkLst>
        </pc:sldLayoutChg>
      </pc:sldMasterChg>
    </pc:docChg>
  </pc:docChgLst>
  <pc:docChgLst>
    <pc:chgData name="Abid Torrealba" userId="aaabc0b7-134c-41f8-8613-9eb61f77d6a2" providerId="ADAL" clId="{1257A2ED-F71F-40B6-85B9-ED134CDD45D0}"/>
    <pc:docChg chg="undo redo custSel addSld delSld modSld sldOrd">
      <pc:chgData name="Abid Torrealba" userId="aaabc0b7-134c-41f8-8613-9eb61f77d6a2" providerId="ADAL" clId="{1257A2ED-F71F-40B6-85B9-ED134CDD45D0}" dt="2024-10-08T02:06:01.017" v="1365" actId="1076"/>
      <pc:docMkLst>
        <pc:docMk/>
      </pc:docMkLst>
      <pc:sldChg chg="addSp delSp modSp mod">
        <pc:chgData name="Abid Torrealba" userId="aaabc0b7-134c-41f8-8613-9eb61f77d6a2" providerId="ADAL" clId="{1257A2ED-F71F-40B6-85B9-ED134CDD45D0}" dt="2024-10-08T00:03:40.013" v="42" actId="20577"/>
        <pc:sldMkLst>
          <pc:docMk/>
          <pc:sldMk cId="0" sldId="256"/>
        </pc:sldMkLst>
        <pc:spChg chg="add mod">
          <ac:chgData name="Abid Torrealba" userId="aaabc0b7-134c-41f8-8613-9eb61f77d6a2" providerId="ADAL" clId="{1257A2ED-F71F-40B6-85B9-ED134CDD45D0}" dt="2024-10-08T00:03:40.013" v="42" actId="20577"/>
          <ac:spMkLst>
            <pc:docMk/>
            <pc:sldMk cId="0" sldId="256"/>
            <ac:spMk id="3" creationId="{20FAFE93-FD03-6DCE-9365-7B52355FB89E}"/>
          </ac:spMkLst>
        </pc:spChg>
        <pc:spChg chg="mod">
          <ac:chgData name="Abid Torrealba" userId="aaabc0b7-134c-41f8-8613-9eb61f77d6a2" providerId="ADAL" clId="{1257A2ED-F71F-40B6-85B9-ED134CDD45D0}" dt="2024-10-08T00:03:16.484" v="15" actId="14100"/>
          <ac:spMkLst>
            <pc:docMk/>
            <pc:sldMk cId="0" sldId="256"/>
            <ac:spMk id="2638" creationId="{00000000-0000-0000-0000-000000000000}"/>
          </ac:spMkLst>
        </pc:spChg>
        <pc:spChg chg="del">
          <ac:chgData name="Abid Torrealba" userId="aaabc0b7-134c-41f8-8613-9eb61f77d6a2" providerId="ADAL" clId="{1257A2ED-F71F-40B6-85B9-ED134CDD45D0}" dt="2024-10-08T00:03:20.174" v="16" actId="478"/>
          <ac:spMkLst>
            <pc:docMk/>
            <pc:sldMk cId="0" sldId="256"/>
            <ac:spMk id="2639" creationId="{00000000-0000-0000-0000-000000000000}"/>
          </ac:spMkLst>
        </pc:spChg>
      </pc:sldChg>
      <pc:sldChg chg="modSp mod ord">
        <pc:chgData name="Abid Torrealba" userId="aaabc0b7-134c-41f8-8613-9eb61f77d6a2" providerId="ADAL" clId="{1257A2ED-F71F-40B6-85B9-ED134CDD45D0}" dt="2024-10-08T01:17:18.956" v="688" actId="1076"/>
        <pc:sldMkLst>
          <pc:docMk/>
          <pc:sldMk cId="0" sldId="258"/>
        </pc:sldMkLst>
        <pc:spChg chg="mod">
          <ac:chgData name="Abid Torrealba" userId="aaabc0b7-134c-41f8-8613-9eb61f77d6a2" providerId="ADAL" clId="{1257A2ED-F71F-40B6-85B9-ED134CDD45D0}" dt="2024-10-08T00:04:24.926" v="72" actId="20577"/>
          <ac:spMkLst>
            <pc:docMk/>
            <pc:sldMk cId="0" sldId="258"/>
            <ac:spMk id="2679" creationId="{00000000-0000-0000-0000-000000000000}"/>
          </ac:spMkLst>
        </pc:spChg>
        <pc:spChg chg="mod">
          <ac:chgData name="Abid Torrealba" userId="aaabc0b7-134c-41f8-8613-9eb61f77d6a2" providerId="ADAL" clId="{1257A2ED-F71F-40B6-85B9-ED134CDD45D0}" dt="2024-10-08T01:17:18.956" v="688" actId="1076"/>
          <ac:spMkLst>
            <pc:docMk/>
            <pc:sldMk cId="0" sldId="258"/>
            <ac:spMk id="2680" creationId="{00000000-0000-0000-0000-000000000000}"/>
          </ac:spMkLst>
        </pc:spChg>
        <pc:spChg chg="mod">
          <ac:chgData name="Abid Torrealba" userId="aaabc0b7-134c-41f8-8613-9eb61f77d6a2" providerId="ADAL" clId="{1257A2ED-F71F-40B6-85B9-ED134CDD45D0}" dt="2024-10-08T00:05:04.308" v="143" actId="20577"/>
          <ac:spMkLst>
            <pc:docMk/>
            <pc:sldMk cId="0" sldId="258"/>
            <ac:spMk id="2681" creationId="{00000000-0000-0000-0000-000000000000}"/>
          </ac:spMkLst>
        </pc:spChg>
        <pc:spChg chg="mod">
          <ac:chgData name="Abid Torrealba" userId="aaabc0b7-134c-41f8-8613-9eb61f77d6a2" providerId="ADAL" clId="{1257A2ED-F71F-40B6-85B9-ED134CDD45D0}" dt="2024-10-08T00:05:18.285" v="165" actId="20577"/>
          <ac:spMkLst>
            <pc:docMk/>
            <pc:sldMk cId="0" sldId="258"/>
            <ac:spMk id="2682" creationId="{00000000-0000-0000-0000-000000000000}"/>
          </ac:spMkLst>
        </pc:spChg>
      </pc:sldChg>
      <pc:sldChg chg="addSp delSp modSp mod ord modNotes">
        <pc:chgData name="Abid Torrealba" userId="aaabc0b7-134c-41f8-8613-9eb61f77d6a2" providerId="ADAL" clId="{1257A2ED-F71F-40B6-85B9-ED134CDD45D0}" dt="2024-10-08T01:47:53.364" v="1177" actId="1076"/>
        <pc:sldMkLst>
          <pc:docMk/>
          <pc:sldMk cId="0" sldId="259"/>
        </pc:sldMkLst>
        <pc:spChg chg="add mod">
          <ac:chgData name="Abid Torrealba" userId="aaabc0b7-134c-41f8-8613-9eb61f77d6a2" providerId="ADAL" clId="{1257A2ED-F71F-40B6-85B9-ED134CDD45D0}" dt="2024-10-08T01:38:43.703" v="892"/>
          <ac:spMkLst>
            <pc:docMk/>
            <pc:sldMk cId="0" sldId="259"/>
            <ac:spMk id="4" creationId="{0069A421-8DC3-FB38-2C84-0E2645E03F02}"/>
          </ac:spMkLst>
        </pc:spChg>
        <pc:spChg chg="add del mod">
          <ac:chgData name="Abid Torrealba" userId="aaabc0b7-134c-41f8-8613-9eb61f77d6a2" providerId="ADAL" clId="{1257A2ED-F71F-40B6-85B9-ED134CDD45D0}" dt="2024-10-08T01:38:57.009" v="897" actId="478"/>
          <ac:spMkLst>
            <pc:docMk/>
            <pc:sldMk cId="0" sldId="259"/>
            <ac:spMk id="7" creationId="{8F523DBB-2382-4342-75F4-7D0458D1CA85}"/>
          </ac:spMkLst>
        </pc:spChg>
        <pc:spChg chg="add mod">
          <ac:chgData name="Abid Torrealba" userId="aaabc0b7-134c-41f8-8613-9eb61f77d6a2" providerId="ADAL" clId="{1257A2ED-F71F-40B6-85B9-ED134CDD45D0}" dt="2024-10-08T01:39:05.489" v="909" actId="404"/>
          <ac:spMkLst>
            <pc:docMk/>
            <pc:sldMk cId="0" sldId="259"/>
            <ac:spMk id="10" creationId="{193C0A9A-B168-DC3E-088B-BC554E9E74C1}"/>
          </ac:spMkLst>
        </pc:spChg>
        <pc:spChg chg="add mod">
          <ac:chgData name="Abid Torrealba" userId="aaabc0b7-134c-41f8-8613-9eb61f77d6a2" providerId="ADAL" clId="{1257A2ED-F71F-40B6-85B9-ED134CDD45D0}" dt="2024-10-08T01:46:37.416" v="1111" actId="1076"/>
          <ac:spMkLst>
            <pc:docMk/>
            <pc:sldMk cId="0" sldId="259"/>
            <ac:spMk id="11" creationId="{CD4E7676-3330-AE48-C01B-1F00E0AB977E}"/>
          </ac:spMkLst>
        </pc:spChg>
        <pc:spChg chg="add mod">
          <ac:chgData name="Abid Torrealba" userId="aaabc0b7-134c-41f8-8613-9eb61f77d6a2" providerId="ADAL" clId="{1257A2ED-F71F-40B6-85B9-ED134CDD45D0}" dt="2024-10-08T01:47:29.879" v="1173" actId="404"/>
          <ac:spMkLst>
            <pc:docMk/>
            <pc:sldMk cId="0" sldId="259"/>
            <ac:spMk id="12" creationId="{7DABEBFD-C612-BC5F-B40B-5630C471BC27}"/>
          </ac:spMkLst>
        </pc:spChg>
        <pc:spChg chg="add mod">
          <ac:chgData name="Abid Torrealba" userId="aaabc0b7-134c-41f8-8613-9eb61f77d6a2" providerId="ADAL" clId="{1257A2ED-F71F-40B6-85B9-ED134CDD45D0}" dt="2024-10-08T01:47:25.397" v="1171" actId="404"/>
          <ac:spMkLst>
            <pc:docMk/>
            <pc:sldMk cId="0" sldId="259"/>
            <ac:spMk id="13" creationId="{B4BA03E5-96D2-B3B1-BDC6-D6F49E368F56}"/>
          </ac:spMkLst>
        </pc:spChg>
        <pc:spChg chg="add del mod">
          <ac:chgData name="Abid Torrealba" userId="aaabc0b7-134c-41f8-8613-9eb61f77d6a2" providerId="ADAL" clId="{1257A2ED-F71F-40B6-85B9-ED134CDD45D0}" dt="2024-10-08T01:45:35.479" v="1090" actId="478"/>
          <ac:spMkLst>
            <pc:docMk/>
            <pc:sldMk cId="0" sldId="259"/>
            <ac:spMk id="14" creationId="{235F81AA-A838-171C-CC8B-A3CE938C75AD}"/>
          </ac:spMkLst>
        </pc:spChg>
        <pc:spChg chg="add del mod">
          <ac:chgData name="Abid Torrealba" userId="aaabc0b7-134c-41f8-8613-9eb61f77d6a2" providerId="ADAL" clId="{1257A2ED-F71F-40B6-85B9-ED134CDD45D0}" dt="2024-10-08T01:45:36.156" v="1091" actId="478"/>
          <ac:spMkLst>
            <pc:docMk/>
            <pc:sldMk cId="0" sldId="259"/>
            <ac:spMk id="15" creationId="{23629FD8-5A7E-2EED-925F-FBD651ABEC6E}"/>
          </ac:spMkLst>
        </pc:spChg>
        <pc:spChg chg="add mod">
          <ac:chgData name="Abid Torrealba" userId="aaabc0b7-134c-41f8-8613-9eb61f77d6a2" providerId="ADAL" clId="{1257A2ED-F71F-40B6-85B9-ED134CDD45D0}" dt="2024-10-08T01:47:16.469" v="1169" actId="20577"/>
          <ac:spMkLst>
            <pc:docMk/>
            <pc:sldMk cId="0" sldId="259"/>
            <ac:spMk id="16" creationId="{642CE457-B333-4AC6-9D44-9273A62FCCDC}"/>
          </ac:spMkLst>
        </pc:spChg>
        <pc:spChg chg="del">
          <ac:chgData name="Abid Torrealba" userId="aaabc0b7-134c-41f8-8613-9eb61f77d6a2" providerId="ADAL" clId="{1257A2ED-F71F-40B6-85B9-ED134CDD45D0}" dt="2024-10-08T01:38:54.684" v="896" actId="478"/>
          <ac:spMkLst>
            <pc:docMk/>
            <pc:sldMk cId="0" sldId="259"/>
            <ac:spMk id="2687" creationId="{00000000-0000-0000-0000-000000000000}"/>
          </ac:spMkLst>
        </pc:spChg>
        <pc:spChg chg="mod">
          <ac:chgData name="Abid Torrealba" userId="aaabc0b7-134c-41f8-8613-9eb61f77d6a2" providerId="ADAL" clId="{1257A2ED-F71F-40B6-85B9-ED134CDD45D0}" dt="2024-10-08T01:47:53.364" v="1177" actId="1076"/>
          <ac:spMkLst>
            <pc:docMk/>
            <pc:sldMk cId="0" sldId="259"/>
            <ac:spMk id="2688" creationId="{00000000-0000-0000-0000-000000000000}"/>
          </ac:spMkLst>
        </pc:spChg>
        <pc:grpChg chg="del mod">
          <ac:chgData name="Abid Torrealba" userId="aaabc0b7-134c-41f8-8613-9eb61f77d6a2" providerId="ADAL" clId="{1257A2ED-F71F-40B6-85B9-ED134CDD45D0}" dt="2024-10-08T01:39:31.106" v="915" actId="478"/>
          <ac:grpSpMkLst>
            <pc:docMk/>
            <pc:sldMk cId="0" sldId="259"/>
            <ac:grpSpMk id="2689" creationId="{00000000-0000-0000-0000-000000000000}"/>
          </ac:grpSpMkLst>
        </pc:grpChg>
        <pc:picChg chg="add mod">
          <ac:chgData name="Abid Torrealba" userId="aaabc0b7-134c-41f8-8613-9eb61f77d6a2" providerId="ADAL" clId="{1257A2ED-F71F-40B6-85B9-ED134CDD45D0}" dt="2024-10-08T01:38:38.748" v="891"/>
          <ac:picMkLst>
            <pc:docMk/>
            <pc:sldMk cId="0" sldId="259"/>
            <ac:picMk id="2" creationId="{0C05C9AC-CDCE-28EC-2945-EB3FEEAEC737}"/>
          </ac:picMkLst>
        </pc:picChg>
        <pc:picChg chg="add mod">
          <ac:chgData name="Abid Torrealba" userId="aaabc0b7-134c-41f8-8613-9eb61f77d6a2" providerId="ADAL" clId="{1257A2ED-F71F-40B6-85B9-ED134CDD45D0}" dt="2024-10-08T01:38:38.748" v="891"/>
          <ac:picMkLst>
            <pc:docMk/>
            <pc:sldMk cId="0" sldId="259"/>
            <ac:picMk id="3" creationId="{DDA9AB1A-4875-8279-78BD-C115935AF634}"/>
          </ac:picMkLst>
        </pc:picChg>
        <pc:picChg chg="add del">
          <ac:chgData name="Abid Torrealba" userId="aaabc0b7-134c-41f8-8613-9eb61f77d6a2" providerId="ADAL" clId="{1257A2ED-F71F-40B6-85B9-ED134CDD45D0}" dt="2024-10-08T01:38:50.717" v="895" actId="478"/>
          <ac:picMkLst>
            <pc:docMk/>
            <pc:sldMk cId="0" sldId="259"/>
            <ac:picMk id="5" creationId="{B89007B5-199C-6A02-2B0D-B4CA1CFFD324}"/>
          </ac:picMkLst>
        </pc:picChg>
        <pc:picChg chg="add mod">
          <ac:chgData name="Abid Torrealba" userId="aaabc0b7-134c-41f8-8613-9eb61f77d6a2" providerId="ADAL" clId="{1257A2ED-F71F-40B6-85B9-ED134CDD45D0}" dt="2024-10-08T01:40:22.328" v="955" actId="1076"/>
          <ac:picMkLst>
            <pc:docMk/>
            <pc:sldMk cId="0" sldId="259"/>
            <ac:picMk id="8" creationId="{1730E555-E0D4-39E4-5B60-AFB9FF3753E5}"/>
          </ac:picMkLst>
        </pc:picChg>
        <pc:picChg chg="add mod">
          <ac:chgData name="Abid Torrealba" userId="aaabc0b7-134c-41f8-8613-9eb61f77d6a2" providerId="ADAL" clId="{1257A2ED-F71F-40B6-85B9-ED134CDD45D0}" dt="2024-10-08T01:40:20.298" v="954" actId="1076"/>
          <ac:picMkLst>
            <pc:docMk/>
            <pc:sldMk cId="0" sldId="259"/>
            <ac:picMk id="9" creationId="{F265B1EC-2A07-8C06-216B-7EFBB3EBB015}"/>
          </ac:picMkLst>
        </pc:picChg>
        <pc:cxnChg chg="add del mod">
          <ac:chgData name="Abid Torrealba" userId="aaabc0b7-134c-41f8-8613-9eb61f77d6a2" providerId="ADAL" clId="{1257A2ED-F71F-40B6-85B9-ED134CDD45D0}" dt="2024-10-08T01:45:21.520" v="1088" actId="478"/>
          <ac:cxnSpMkLst>
            <pc:docMk/>
            <pc:sldMk cId="0" sldId="259"/>
            <ac:cxnSpMk id="17" creationId="{CFE6678C-966F-F580-C62C-6A0E1138BED3}"/>
          </ac:cxnSpMkLst>
        </pc:cxnChg>
        <pc:cxnChg chg="add mod">
          <ac:chgData name="Abid Torrealba" userId="aaabc0b7-134c-41f8-8613-9eb61f77d6a2" providerId="ADAL" clId="{1257A2ED-F71F-40B6-85B9-ED134CDD45D0}" dt="2024-10-08T01:46:37.416" v="1111" actId="1076"/>
          <ac:cxnSpMkLst>
            <pc:docMk/>
            <pc:sldMk cId="0" sldId="259"/>
            <ac:cxnSpMk id="18" creationId="{9AC466C7-608E-055B-BA66-08405D68F061}"/>
          </ac:cxnSpMkLst>
        </pc:cxnChg>
        <pc:cxnChg chg="add del mod">
          <ac:chgData name="Abid Torrealba" userId="aaabc0b7-134c-41f8-8613-9eb61f77d6a2" providerId="ADAL" clId="{1257A2ED-F71F-40B6-85B9-ED134CDD45D0}" dt="2024-10-08T01:47:41.530" v="1176" actId="1035"/>
          <ac:cxnSpMkLst>
            <pc:docMk/>
            <pc:sldMk cId="0" sldId="259"/>
            <ac:cxnSpMk id="19" creationId="{B45A551E-3415-A22E-3716-0FAC043789CC}"/>
          </ac:cxnSpMkLst>
        </pc:cxnChg>
      </pc:sldChg>
      <pc:sldChg chg="addSp delSp modSp mod ord">
        <pc:chgData name="Abid Torrealba" userId="aaabc0b7-134c-41f8-8613-9eb61f77d6a2" providerId="ADAL" clId="{1257A2ED-F71F-40B6-85B9-ED134CDD45D0}" dt="2024-10-08T01:23:02.193" v="707" actId="1037"/>
        <pc:sldMkLst>
          <pc:docMk/>
          <pc:sldMk cId="0" sldId="262"/>
        </pc:sldMkLst>
        <pc:spChg chg="add">
          <ac:chgData name="Abid Torrealba" userId="aaabc0b7-134c-41f8-8613-9eb61f77d6a2" providerId="ADAL" clId="{1257A2ED-F71F-40B6-85B9-ED134CDD45D0}" dt="2024-10-08T00:31:51.326" v="316"/>
          <ac:spMkLst>
            <pc:docMk/>
            <pc:sldMk cId="0" sldId="262"/>
            <ac:spMk id="2" creationId="{6CCDFBC7-926A-B479-F86D-67310185880F}"/>
          </ac:spMkLst>
        </pc:spChg>
        <pc:spChg chg="add">
          <ac:chgData name="Abid Torrealba" userId="aaabc0b7-134c-41f8-8613-9eb61f77d6a2" providerId="ADAL" clId="{1257A2ED-F71F-40B6-85B9-ED134CDD45D0}" dt="2024-10-08T00:32:01.417" v="317"/>
          <ac:spMkLst>
            <pc:docMk/>
            <pc:sldMk cId="0" sldId="262"/>
            <ac:spMk id="3" creationId="{6039D0B6-982A-35D9-080B-A29E96FB3C51}"/>
          </ac:spMkLst>
        </pc:spChg>
        <pc:spChg chg="add">
          <ac:chgData name="Abid Torrealba" userId="aaabc0b7-134c-41f8-8613-9eb61f77d6a2" providerId="ADAL" clId="{1257A2ED-F71F-40B6-85B9-ED134CDD45D0}" dt="2024-10-08T00:32:06.455" v="318"/>
          <ac:spMkLst>
            <pc:docMk/>
            <pc:sldMk cId="0" sldId="262"/>
            <ac:spMk id="4" creationId="{9B30945C-32CD-8EAF-E1C7-40A1F6D3E498}"/>
          </ac:spMkLst>
        </pc:spChg>
        <pc:spChg chg="add mod">
          <ac:chgData name="Abid Torrealba" userId="aaabc0b7-134c-41f8-8613-9eb61f77d6a2" providerId="ADAL" clId="{1257A2ED-F71F-40B6-85B9-ED134CDD45D0}" dt="2024-10-08T01:23:02.193" v="707" actId="1037"/>
          <ac:spMkLst>
            <pc:docMk/>
            <pc:sldMk cId="0" sldId="262"/>
            <ac:spMk id="9" creationId="{22909374-B7BC-C5ED-80F6-042F328C1B0C}"/>
          </ac:spMkLst>
        </pc:spChg>
        <pc:spChg chg="add mod">
          <ac:chgData name="Abid Torrealba" userId="aaabc0b7-134c-41f8-8613-9eb61f77d6a2" providerId="ADAL" clId="{1257A2ED-F71F-40B6-85B9-ED134CDD45D0}" dt="2024-10-08T01:14:52.166" v="682" actId="207"/>
          <ac:spMkLst>
            <pc:docMk/>
            <pc:sldMk cId="0" sldId="262"/>
            <ac:spMk id="10" creationId="{7B3810B6-2221-03E9-6149-8FA181A8E5D6}"/>
          </ac:spMkLst>
        </pc:spChg>
        <pc:spChg chg="del">
          <ac:chgData name="Abid Torrealba" userId="aaabc0b7-134c-41f8-8613-9eb61f77d6a2" providerId="ADAL" clId="{1257A2ED-F71F-40B6-85B9-ED134CDD45D0}" dt="2024-10-08T01:11:20.708" v="644" actId="478"/>
          <ac:spMkLst>
            <pc:docMk/>
            <pc:sldMk cId="0" sldId="262"/>
            <ac:spMk id="3603" creationId="{00000000-0000-0000-0000-000000000000}"/>
          </ac:spMkLst>
        </pc:spChg>
        <pc:spChg chg="mod">
          <ac:chgData name="Abid Torrealba" userId="aaabc0b7-134c-41f8-8613-9eb61f77d6a2" providerId="ADAL" clId="{1257A2ED-F71F-40B6-85B9-ED134CDD45D0}" dt="2024-10-08T00:33:00.302" v="323" actId="1076"/>
          <ac:spMkLst>
            <pc:docMk/>
            <pc:sldMk cId="0" sldId="262"/>
            <ac:spMk id="3605" creationId="{00000000-0000-0000-0000-000000000000}"/>
          </ac:spMkLst>
        </pc:spChg>
        <pc:spChg chg="mod">
          <ac:chgData name="Abid Torrealba" userId="aaabc0b7-134c-41f8-8613-9eb61f77d6a2" providerId="ADAL" clId="{1257A2ED-F71F-40B6-85B9-ED134CDD45D0}" dt="2024-10-08T01:21:12.314" v="694" actId="6549"/>
          <ac:spMkLst>
            <pc:docMk/>
            <pc:sldMk cId="0" sldId="262"/>
            <ac:spMk id="3606" creationId="{00000000-0000-0000-0000-000000000000}"/>
          </ac:spMkLst>
        </pc:spChg>
        <pc:grpChg chg="del mod">
          <ac:chgData name="Abid Torrealba" userId="aaabc0b7-134c-41f8-8613-9eb61f77d6a2" providerId="ADAL" clId="{1257A2ED-F71F-40B6-85B9-ED134CDD45D0}" dt="2024-10-08T01:11:14.528" v="641" actId="478"/>
          <ac:grpSpMkLst>
            <pc:docMk/>
            <pc:sldMk cId="0" sldId="262"/>
            <ac:grpSpMk id="3225" creationId="{00000000-0000-0000-0000-000000000000}"/>
          </ac:grpSpMkLst>
        </pc:grpChg>
        <pc:picChg chg="add del mod">
          <ac:chgData name="Abid Torrealba" userId="aaabc0b7-134c-41f8-8613-9eb61f77d6a2" providerId="ADAL" clId="{1257A2ED-F71F-40B6-85B9-ED134CDD45D0}" dt="2024-10-08T01:12:26.152" v="652" actId="478"/>
          <ac:picMkLst>
            <pc:docMk/>
            <pc:sldMk cId="0" sldId="262"/>
            <ac:picMk id="6" creationId="{9580486D-B07E-A74E-A58E-9A5A6960E76E}"/>
          </ac:picMkLst>
        </pc:picChg>
        <pc:picChg chg="add mod">
          <ac:chgData name="Abid Torrealba" userId="aaabc0b7-134c-41f8-8613-9eb61f77d6a2" providerId="ADAL" clId="{1257A2ED-F71F-40B6-85B9-ED134CDD45D0}" dt="2024-10-08T01:21:07.838" v="693" actId="14100"/>
          <ac:picMkLst>
            <pc:docMk/>
            <pc:sldMk cId="0" sldId="262"/>
            <ac:picMk id="8" creationId="{722F9EB5-A462-25D4-F501-94E1CDCEA9F5}"/>
          </ac:picMkLst>
        </pc:picChg>
      </pc:sldChg>
      <pc:sldChg chg="addSp delSp modSp mod ord">
        <pc:chgData name="Abid Torrealba" userId="aaabc0b7-134c-41f8-8613-9eb61f77d6a2" providerId="ADAL" clId="{1257A2ED-F71F-40B6-85B9-ED134CDD45D0}" dt="2024-10-08T00:42:05.353" v="388" actId="554"/>
        <pc:sldMkLst>
          <pc:docMk/>
          <pc:sldMk cId="0" sldId="263"/>
        </pc:sldMkLst>
        <pc:spChg chg="add mod">
          <ac:chgData name="Abid Torrealba" userId="aaabc0b7-134c-41f8-8613-9eb61f77d6a2" providerId="ADAL" clId="{1257A2ED-F71F-40B6-85B9-ED134CDD45D0}" dt="2024-10-08T00:42:05.353" v="388" actId="554"/>
          <ac:spMkLst>
            <pc:docMk/>
            <pc:sldMk cId="0" sldId="263"/>
            <ac:spMk id="2" creationId="{555736CB-6C3F-042B-0AAA-69E6ED936872}"/>
          </ac:spMkLst>
        </pc:spChg>
        <pc:spChg chg="add mod">
          <ac:chgData name="Abid Torrealba" userId="aaabc0b7-134c-41f8-8613-9eb61f77d6a2" providerId="ADAL" clId="{1257A2ED-F71F-40B6-85B9-ED134CDD45D0}" dt="2024-10-08T00:41:55.242" v="383" actId="12789"/>
          <ac:spMkLst>
            <pc:docMk/>
            <pc:sldMk cId="0" sldId="263"/>
            <ac:spMk id="3" creationId="{61E76632-EEF9-E7AB-5546-61D18C141F7E}"/>
          </ac:spMkLst>
        </pc:spChg>
        <pc:spChg chg="mod">
          <ac:chgData name="Abid Torrealba" userId="aaabc0b7-134c-41f8-8613-9eb61f77d6a2" providerId="ADAL" clId="{1257A2ED-F71F-40B6-85B9-ED134CDD45D0}" dt="2024-10-08T00:33:27.159" v="326"/>
          <ac:spMkLst>
            <pc:docMk/>
            <pc:sldMk cId="0" sldId="263"/>
            <ac:spMk id="5" creationId="{A747957E-CF16-E188-199B-1D3223D63174}"/>
          </ac:spMkLst>
        </pc:spChg>
        <pc:spChg chg="mod">
          <ac:chgData name="Abid Torrealba" userId="aaabc0b7-134c-41f8-8613-9eb61f77d6a2" providerId="ADAL" clId="{1257A2ED-F71F-40B6-85B9-ED134CDD45D0}" dt="2024-10-08T00:33:27.159" v="326"/>
          <ac:spMkLst>
            <pc:docMk/>
            <pc:sldMk cId="0" sldId="263"/>
            <ac:spMk id="6" creationId="{1EBE0C16-4E95-23CB-6754-2B83FBD45639}"/>
          </ac:spMkLst>
        </pc:spChg>
        <pc:spChg chg="mod">
          <ac:chgData name="Abid Torrealba" userId="aaabc0b7-134c-41f8-8613-9eb61f77d6a2" providerId="ADAL" clId="{1257A2ED-F71F-40B6-85B9-ED134CDD45D0}" dt="2024-10-08T00:33:27.159" v="326"/>
          <ac:spMkLst>
            <pc:docMk/>
            <pc:sldMk cId="0" sldId="263"/>
            <ac:spMk id="7" creationId="{E2691761-65BB-3F95-35E1-C5C7FB8FBC45}"/>
          </ac:spMkLst>
        </pc:spChg>
        <pc:spChg chg="mod">
          <ac:chgData name="Abid Torrealba" userId="aaabc0b7-134c-41f8-8613-9eb61f77d6a2" providerId="ADAL" clId="{1257A2ED-F71F-40B6-85B9-ED134CDD45D0}" dt="2024-10-08T00:33:27.159" v="326"/>
          <ac:spMkLst>
            <pc:docMk/>
            <pc:sldMk cId="0" sldId="263"/>
            <ac:spMk id="8" creationId="{01C102BC-12F2-0280-2468-AF34B48FFF44}"/>
          </ac:spMkLst>
        </pc:spChg>
        <pc:spChg chg="mod">
          <ac:chgData name="Abid Torrealba" userId="aaabc0b7-134c-41f8-8613-9eb61f77d6a2" providerId="ADAL" clId="{1257A2ED-F71F-40B6-85B9-ED134CDD45D0}" dt="2024-10-08T00:33:27.159" v="326"/>
          <ac:spMkLst>
            <pc:docMk/>
            <pc:sldMk cId="0" sldId="263"/>
            <ac:spMk id="9" creationId="{4284B01D-7793-6A98-D781-205AB097612C}"/>
          </ac:spMkLst>
        </pc:spChg>
        <pc:spChg chg="mod">
          <ac:chgData name="Abid Torrealba" userId="aaabc0b7-134c-41f8-8613-9eb61f77d6a2" providerId="ADAL" clId="{1257A2ED-F71F-40B6-85B9-ED134CDD45D0}" dt="2024-10-08T00:33:27.159" v="326"/>
          <ac:spMkLst>
            <pc:docMk/>
            <pc:sldMk cId="0" sldId="263"/>
            <ac:spMk id="10" creationId="{E1AF8BF4-C4ED-E7A4-C932-4DCF7D154A39}"/>
          </ac:spMkLst>
        </pc:spChg>
        <pc:spChg chg="mod">
          <ac:chgData name="Abid Torrealba" userId="aaabc0b7-134c-41f8-8613-9eb61f77d6a2" providerId="ADAL" clId="{1257A2ED-F71F-40B6-85B9-ED134CDD45D0}" dt="2024-10-08T00:33:27.159" v="326"/>
          <ac:spMkLst>
            <pc:docMk/>
            <pc:sldMk cId="0" sldId="263"/>
            <ac:spMk id="11" creationId="{2EE15B49-A405-1CE3-AB22-3C2D529EEC9B}"/>
          </ac:spMkLst>
        </pc:spChg>
        <pc:spChg chg="mod">
          <ac:chgData name="Abid Torrealba" userId="aaabc0b7-134c-41f8-8613-9eb61f77d6a2" providerId="ADAL" clId="{1257A2ED-F71F-40B6-85B9-ED134CDD45D0}" dt="2024-10-08T00:33:27.159" v="326"/>
          <ac:spMkLst>
            <pc:docMk/>
            <pc:sldMk cId="0" sldId="263"/>
            <ac:spMk id="12" creationId="{60AD85D3-03C0-0B77-634F-A6BE72B1697E}"/>
          </ac:spMkLst>
        </pc:spChg>
        <pc:spChg chg="mod">
          <ac:chgData name="Abid Torrealba" userId="aaabc0b7-134c-41f8-8613-9eb61f77d6a2" providerId="ADAL" clId="{1257A2ED-F71F-40B6-85B9-ED134CDD45D0}" dt="2024-10-08T00:33:27.159" v="326"/>
          <ac:spMkLst>
            <pc:docMk/>
            <pc:sldMk cId="0" sldId="263"/>
            <ac:spMk id="13" creationId="{1B402792-83FC-0654-000F-15A43CA52768}"/>
          </ac:spMkLst>
        </pc:spChg>
        <pc:spChg chg="mod">
          <ac:chgData name="Abid Torrealba" userId="aaabc0b7-134c-41f8-8613-9eb61f77d6a2" providerId="ADAL" clId="{1257A2ED-F71F-40B6-85B9-ED134CDD45D0}" dt="2024-10-08T00:33:27.159" v="326"/>
          <ac:spMkLst>
            <pc:docMk/>
            <pc:sldMk cId="0" sldId="263"/>
            <ac:spMk id="14" creationId="{79969FA5-4CAF-ACBE-5836-5BC20B12B161}"/>
          </ac:spMkLst>
        </pc:spChg>
        <pc:spChg chg="mod">
          <ac:chgData name="Abid Torrealba" userId="aaabc0b7-134c-41f8-8613-9eb61f77d6a2" providerId="ADAL" clId="{1257A2ED-F71F-40B6-85B9-ED134CDD45D0}" dt="2024-10-08T00:33:27.159" v="326"/>
          <ac:spMkLst>
            <pc:docMk/>
            <pc:sldMk cId="0" sldId="263"/>
            <ac:spMk id="15" creationId="{89635593-5D8C-4B84-E6BD-004A54707B1D}"/>
          </ac:spMkLst>
        </pc:spChg>
        <pc:spChg chg="mod">
          <ac:chgData name="Abid Torrealba" userId="aaabc0b7-134c-41f8-8613-9eb61f77d6a2" providerId="ADAL" clId="{1257A2ED-F71F-40B6-85B9-ED134CDD45D0}" dt="2024-10-08T00:33:27.159" v="326"/>
          <ac:spMkLst>
            <pc:docMk/>
            <pc:sldMk cId="0" sldId="263"/>
            <ac:spMk id="16" creationId="{A76EA206-1A79-2F59-234E-9B551FFC7792}"/>
          </ac:spMkLst>
        </pc:spChg>
        <pc:spChg chg="mod">
          <ac:chgData name="Abid Torrealba" userId="aaabc0b7-134c-41f8-8613-9eb61f77d6a2" providerId="ADAL" clId="{1257A2ED-F71F-40B6-85B9-ED134CDD45D0}" dt="2024-10-08T00:33:27.159" v="326"/>
          <ac:spMkLst>
            <pc:docMk/>
            <pc:sldMk cId="0" sldId="263"/>
            <ac:spMk id="17" creationId="{08A2A8AB-96FB-F5E3-E3D3-2B3B5B2FC47C}"/>
          </ac:spMkLst>
        </pc:spChg>
        <pc:spChg chg="mod">
          <ac:chgData name="Abid Torrealba" userId="aaabc0b7-134c-41f8-8613-9eb61f77d6a2" providerId="ADAL" clId="{1257A2ED-F71F-40B6-85B9-ED134CDD45D0}" dt="2024-10-08T00:33:27.159" v="326"/>
          <ac:spMkLst>
            <pc:docMk/>
            <pc:sldMk cId="0" sldId="263"/>
            <ac:spMk id="18" creationId="{BB3C9DC1-9D44-24B9-2078-44256FDDC385}"/>
          </ac:spMkLst>
        </pc:spChg>
        <pc:spChg chg="mod">
          <ac:chgData name="Abid Torrealba" userId="aaabc0b7-134c-41f8-8613-9eb61f77d6a2" providerId="ADAL" clId="{1257A2ED-F71F-40B6-85B9-ED134CDD45D0}" dt="2024-10-08T00:33:27.159" v="326"/>
          <ac:spMkLst>
            <pc:docMk/>
            <pc:sldMk cId="0" sldId="263"/>
            <ac:spMk id="19" creationId="{DCCAB850-78DD-97FE-8F12-CDA4C85F292E}"/>
          </ac:spMkLst>
        </pc:spChg>
        <pc:spChg chg="mod">
          <ac:chgData name="Abid Torrealba" userId="aaabc0b7-134c-41f8-8613-9eb61f77d6a2" providerId="ADAL" clId="{1257A2ED-F71F-40B6-85B9-ED134CDD45D0}" dt="2024-10-08T00:33:27.159" v="326"/>
          <ac:spMkLst>
            <pc:docMk/>
            <pc:sldMk cId="0" sldId="263"/>
            <ac:spMk id="20" creationId="{12D04796-8DCB-EEA9-6E30-B900A42EBC75}"/>
          </ac:spMkLst>
        </pc:spChg>
        <pc:spChg chg="mod">
          <ac:chgData name="Abid Torrealba" userId="aaabc0b7-134c-41f8-8613-9eb61f77d6a2" providerId="ADAL" clId="{1257A2ED-F71F-40B6-85B9-ED134CDD45D0}" dt="2024-10-08T00:33:27.159" v="326"/>
          <ac:spMkLst>
            <pc:docMk/>
            <pc:sldMk cId="0" sldId="263"/>
            <ac:spMk id="21" creationId="{09172114-B559-06E3-583D-C1F9956AF745}"/>
          </ac:spMkLst>
        </pc:spChg>
        <pc:spChg chg="mod">
          <ac:chgData name="Abid Torrealba" userId="aaabc0b7-134c-41f8-8613-9eb61f77d6a2" providerId="ADAL" clId="{1257A2ED-F71F-40B6-85B9-ED134CDD45D0}" dt="2024-10-08T00:40:25.345" v="363"/>
          <ac:spMkLst>
            <pc:docMk/>
            <pc:sldMk cId="0" sldId="263"/>
            <ac:spMk id="23" creationId="{D6057166-E894-01A6-FF63-5065F0DDAF72}"/>
          </ac:spMkLst>
        </pc:spChg>
        <pc:spChg chg="mod">
          <ac:chgData name="Abid Torrealba" userId="aaabc0b7-134c-41f8-8613-9eb61f77d6a2" providerId="ADAL" clId="{1257A2ED-F71F-40B6-85B9-ED134CDD45D0}" dt="2024-10-08T00:40:25.345" v="363"/>
          <ac:spMkLst>
            <pc:docMk/>
            <pc:sldMk cId="0" sldId="263"/>
            <ac:spMk id="24" creationId="{8A4122A3-D708-95AA-3766-F35AAA8DA53E}"/>
          </ac:spMkLst>
        </pc:spChg>
        <pc:spChg chg="mod">
          <ac:chgData name="Abid Torrealba" userId="aaabc0b7-134c-41f8-8613-9eb61f77d6a2" providerId="ADAL" clId="{1257A2ED-F71F-40B6-85B9-ED134CDD45D0}" dt="2024-10-08T00:40:25.345" v="363"/>
          <ac:spMkLst>
            <pc:docMk/>
            <pc:sldMk cId="0" sldId="263"/>
            <ac:spMk id="25" creationId="{91530209-B931-33A0-ABC1-E9536EAA540B}"/>
          </ac:spMkLst>
        </pc:spChg>
        <pc:spChg chg="mod">
          <ac:chgData name="Abid Torrealba" userId="aaabc0b7-134c-41f8-8613-9eb61f77d6a2" providerId="ADAL" clId="{1257A2ED-F71F-40B6-85B9-ED134CDD45D0}" dt="2024-10-08T00:40:25.345" v="363"/>
          <ac:spMkLst>
            <pc:docMk/>
            <pc:sldMk cId="0" sldId="263"/>
            <ac:spMk id="26" creationId="{F5910C02-DF97-7110-438A-EDEC47FB03C6}"/>
          </ac:spMkLst>
        </pc:spChg>
        <pc:spChg chg="mod">
          <ac:chgData name="Abid Torrealba" userId="aaabc0b7-134c-41f8-8613-9eb61f77d6a2" providerId="ADAL" clId="{1257A2ED-F71F-40B6-85B9-ED134CDD45D0}" dt="2024-10-08T00:40:25.345" v="363"/>
          <ac:spMkLst>
            <pc:docMk/>
            <pc:sldMk cId="0" sldId="263"/>
            <ac:spMk id="27" creationId="{3ACC3D0B-00AF-50BB-E1A0-9FF8327A8935}"/>
          </ac:spMkLst>
        </pc:spChg>
        <pc:spChg chg="mod">
          <ac:chgData name="Abid Torrealba" userId="aaabc0b7-134c-41f8-8613-9eb61f77d6a2" providerId="ADAL" clId="{1257A2ED-F71F-40B6-85B9-ED134CDD45D0}" dt="2024-10-08T00:40:25.345" v="363"/>
          <ac:spMkLst>
            <pc:docMk/>
            <pc:sldMk cId="0" sldId="263"/>
            <ac:spMk id="28" creationId="{F6947072-690D-AC06-D058-55FE0A074093}"/>
          </ac:spMkLst>
        </pc:spChg>
        <pc:spChg chg="mod">
          <ac:chgData name="Abid Torrealba" userId="aaabc0b7-134c-41f8-8613-9eb61f77d6a2" providerId="ADAL" clId="{1257A2ED-F71F-40B6-85B9-ED134CDD45D0}" dt="2024-10-08T00:40:25.345" v="363"/>
          <ac:spMkLst>
            <pc:docMk/>
            <pc:sldMk cId="0" sldId="263"/>
            <ac:spMk id="29" creationId="{BD2B5165-71E5-F87B-1FA6-F9669101E8F1}"/>
          </ac:spMkLst>
        </pc:spChg>
        <pc:spChg chg="mod">
          <ac:chgData name="Abid Torrealba" userId="aaabc0b7-134c-41f8-8613-9eb61f77d6a2" providerId="ADAL" clId="{1257A2ED-F71F-40B6-85B9-ED134CDD45D0}" dt="2024-10-08T00:40:25.345" v="363"/>
          <ac:spMkLst>
            <pc:docMk/>
            <pc:sldMk cId="0" sldId="263"/>
            <ac:spMk id="30" creationId="{0D643E5E-D3FB-59E9-8311-BF32675081C3}"/>
          </ac:spMkLst>
        </pc:spChg>
        <pc:spChg chg="mod">
          <ac:chgData name="Abid Torrealba" userId="aaabc0b7-134c-41f8-8613-9eb61f77d6a2" providerId="ADAL" clId="{1257A2ED-F71F-40B6-85B9-ED134CDD45D0}" dt="2024-10-08T00:40:25.345" v="363"/>
          <ac:spMkLst>
            <pc:docMk/>
            <pc:sldMk cId="0" sldId="263"/>
            <ac:spMk id="31" creationId="{AFEFEC4F-509D-C237-5358-C08FDDF0FB36}"/>
          </ac:spMkLst>
        </pc:spChg>
        <pc:spChg chg="mod">
          <ac:chgData name="Abid Torrealba" userId="aaabc0b7-134c-41f8-8613-9eb61f77d6a2" providerId="ADAL" clId="{1257A2ED-F71F-40B6-85B9-ED134CDD45D0}" dt="2024-10-08T00:40:25.345" v="363"/>
          <ac:spMkLst>
            <pc:docMk/>
            <pc:sldMk cId="0" sldId="263"/>
            <ac:spMk id="32" creationId="{E47D73AE-9D0A-ADE4-8657-DD69489A642F}"/>
          </ac:spMkLst>
        </pc:spChg>
        <pc:spChg chg="mod">
          <ac:chgData name="Abid Torrealba" userId="aaabc0b7-134c-41f8-8613-9eb61f77d6a2" providerId="ADAL" clId="{1257A2ED-F71F-40B6-85B9-ED134CDD45D0}" dt="2024-10-08T00:40:25.345" v="363"/>
          <ac:spMkLst>
            <pc:docMk/>
            <pc:sldMk cId="0" sldId="263"/>
            <ac:spMk id="33" creationId="{10BD2699-F6E9-4389-A377-F9AFC0F64B40}"/>
          </ac:spMkLst>
        </pc:spChg>
        <pc:spChg chg="mod">
          <ac:chgData name="Abid Torrealba" userId="aaabc0b7-134c-41f8-8613-9eb61f77d6a2" providerId="ADAL" clId="{1257A2ED-F71F-40B6-85B9-ED134CDD45D0}" dt="2024-10-08T00:40:25.345" v="363"/>
          <ac:spMkLst>
            <pc:docMk/>
            <pc:sldMk cId="0" sldId="263"/>
            <ac:spMk id="34" creationId="{69AE6310-E3C3-E3D3-1A26-9D41339E2012}"/>
          </ac:spMkLst>
        </pc:spChg>
        <pc:spChg chg="mod">
          <ac:chgData name="Abid Torrealba" userId="aaabc0b7-134c-41f8-8613-9eb61f77d6a2" providerId="ADAL" clId="{1257A2ED-F71F-40B6-85B9-ED134CDD45D0}" dt="2024-10-08T00:40:25.345" v="363"/>
          <ac:spMkLst>
            <pc:docMk/>
            <pc:sldMk cId="0" sldId="263"/>
            <ac:spMk id="35" creationId="{72C56788-63B4-BCC0-30AF-6D811E12C531}"/>
          </ac:spMkLst>
        </pc:spChg>
        <pc:spChg chg="mod">
          <ac:chgData name="Abid Torrealba" userId="aaabc0b7-134c-41f8-8613-9eb61f77d6a2" providerId="ADAL" clId="{1257A2ED-F71F-40B6-85B9-ED134CDD45D0}" dt="2024-10-08T00:40:25.345" v="363"/>
          <ac:spMkLst>
            <pc:docMk/>
            <pc:sldMk cId="0" sldId="263"/>
            <ac:spMk id="36" creationId="{28BE6D71-D9C2-0D2E-A142-FA5F3A4822C7}"/>
          </ac:spMkLst>
        </pc:spChg>
        <pc:spChg chg="mod">
          <ac:chgData name="Abid Torrealba" userId="aaabc0b7-134c-41f8-8613-9eb61f77d6a2" providerId="ADAL" clId="{1257A2ED-F71F-40B6-85B9-ED134CDD45D0}" dt="2024-10-08T00:40:25.345" v="363"/>
          <ac:spMkLst>
            <pc:docMk/>
            <pc:sldMk cId="0" sldId="263"/>
            <ac:spMk id="37" creationId="{78C75A78-2953-391B-4EB1-E4722385CA27}"/>
          </ac:spMkLst>
        </pc:spChg>
        <pc:spChg chg="mod">
          <ac:chgData name="Abid Torrealba" userId="aaabc0b7-134c-41f8-8613-9eb61f77d6a2" providerId="ADAL" clId="{1257A2ED-F71F-40B6-85B9-ED134CDD45D0}" dt="2024-10-08T00:40:25.345" v="363"/>
          <ac:spMkLst>
            <pc:docMk/>
            <pc:sldMk cId="0" sldId="263"/>
            <ac:spMk id="38" creationId="{A943FA65-0F3D-0BA8-BA54-8B5BF0712815}"/>
          </ac:spMkLst>
        </pc:spChg>
        <pc:spChg chg="mod">
          <ac:chgData name="Abid Torrealba" userId="aaabc0b7-134c-41f8-8613-9eb61f77d6a2" providerId="ADAL" clId="{1257A2ED-F71F-40B6-85B9-ED134CDD45D0}" dt="2024-10-08T00:40:25.345" v="363"/>
          <ac:spMkLst>
            <pc:docMk/>
            <pc:sldMk cId="0" sldId="263"/>
            <ac:spMk id="39" creationId="{C5216CCB-14A0-DC3B-0E45-83021432CEF0}"/>
          </ac:spMkLst>
        </pc:spChg>
        <pc:spChg chg="mod">
          <ac:chgData name="Abid Torrealba" userId="aaabc0b7-134c-41f8-8613-9eb61f77d6a2" providerId="ADAL" clId="{1257A2ED-F71F-40B6-85B9-ED134CDD45D0}" dt="2024-10-08T00:40:25.345" v="363"/>
          <ac:spMkLst>
            <pc:docMk/>
            <pc:sldMk cId="0" sldId="263"/>
            <ac:spMk id="41" creationId="{4D43050A-A260-0B29-777F-D6B85FB6CB91}"/>
          </ac:spMkLst>
        </pc:spChg>
        <pc:spChg chg="mod">
          <ac:chgData name="Abid Torrealba" userId="aaabc0b7-134c-41f8-8613-9eb61f77d6a2" providerId="ADAL" clId="{1257A2ED-F71F-40B6-85B9-ED134CDD45D0}" dt="2024-10-08T00:40:25.345" v="363"/>
          <ac:spMkLst>
            <pc:docMk/>
            <pc:sldMk cId="0" sldId="263"/>
            <ac:spMk id="42" creationId="{0112A48E-3093-E9CD-4632-2188B58AF53C}"/>
          </ac:spMkLst>
        </pc:spChg>
        <pc:spChg chg="mod">
          <ac:chgData name="Abid Torrealba" userId="aaabc0b7-134c-41f8-8613-9eb61f77d6a2" providerId="ADAL" clId="{1257A2ED-F71F-40B6-85B9-ED134CDD45D0}" dt="2024-10-08T00:40:25.345" v="363"/>
          <ac:spMkLst>
            <pc:docMk/>
            <pc:sldMk cId="0" sldId="263"/>
            <ac:spMk id="43" creationId="{D3CCDCC9-79D0-083F-F6F2-2498F54CF5F8}"/>
          </ac:spMkLst>
        </pc:spChg>
        <pc:spChg chg="mod">
          <ac:chgData name="Abid Torrealba" userId="aaabc0b7-134c-41f8-8613-9eb61f77d6a2" providerId="ADAL" clId="{1257A2ED-F71F-40B6-85B9-ED134CDD45D0}" dt="2024-10-08T00:40:25.345" v="363"/>
          <ac:spMkLst>
            <pc:docMk/>
            <pc:sldMk cId="0" sldId="263"/>
            <ac:spMk id="44" creationId="{C73FB8F4-B127-B615-AC74-DDE354297833}"/>
          </ac:spMkLst>
        </pc:spChg>
        <pc:spChg chg="mod">
          <ac:chgData name="Abid Torrealba" userId="aaabc0b7-134c-41f8-8613-9eb61f77d6a2" providerId="ADAL" clId="{1257A2ED-F71F-40B6-85B9-ED134CDD45D0}" dt="2024-10-08T00:40:25.345" v="363"/>
          <ac:spMkLst>
            <pc:docMk/>
            <pc:sldMk cId="0" sldId="263"/>
            <ac:spMk id="45" creationId="{3469178D-CC3C-F6B9-9813-9D90D8C460DA}"/>
          </ac:spMkLst>
        </pc:spChg>
        <pc:spChg chg="mod">
          <ac:chgData name="Abid Torrealba" userId="aaabc0b7-134c-41f8-8613-9eb61f77d6a2" providerId="ADAL" clId="{1257A2ED-F71F-40B6-85B9-ED134CDD45D0}" dt="2024-10-08T00:40:25.345" v="363"/>
          <ac:spMkLst>
            <pc:docMk/>
            <pc:sldMk cId="0" sldId="263"/>
            <ac:spMk id="46" creationId="{E1809AED-05F3-6633-A9A8-A26AD5FF65FD}"/>
          </ac:spMkLst>
        </pc:spChg>
        <pc:spChg chg="mod">
          <ac:chgData name="Abid Torrealba" userId="aaabc0b7-134c-41f8-8613-9eb61f77d6a2" providerId="ADAL" clId="{1257A2ED-F71F-40B6-85B9-ED134CDD45D0}" dt="2024-10-08T00:40:25.345" v="363"/>
          <ac:spMkLst>
            <pc:docMk/>
            <pc:sldMk cId="0" sldId="263"/>
            <ac:spMk id="47" creationId="{15DEDE59-9F99-9B4E-42CE-21E2441E2200}"/>
          </ac:spMkLst>
        </pc:spChg>
        <pc:spChg chg="mod">
          <ac:chgData name="Abid Torrealba" userId="aaabc0b7-134c-41f8-8613-9eb61f77d6a2" providerId="ADAL" clId="{1257A2ED-F71F-40B6-85B9-ED134CDD45D0}" dt="2024-10-08T00:40:25.345" v="363"/>
          <ac:spMkLst>
            <pc:docMk/>
            <pc:sldMk cId="0" sldId="263"/>
            <ac:spMk id="48" creationId="{4AC427F7-EB3D-BF29-2CC3-80FAC7F36438}"/>
          </ac:spMkLst>
        </pc:spChg>
        <pc:spChg chg="mod">
          <ac:chgData name="Abid Torrealba" userId="aaabc0b7-134c-41f8-8613-9eb61f77d6a2" providerId="ADAL" clId="{1257A2ED-F71F-40B6-85B9-ED134CDD45D0}" dt="2024-10-08T00:40:25.345" v="363"/>
          <ac:spMkLst>
            <pc:docMk/>
            <pc:sldMk cId="0" sldId="263"/>
            <ac:spMk id="49" creationId="{0542DB5D-AB82-8BD4-3B20-174F3D24B1F3}"/>
          </ac:spMkLst>
        </pc:spChg>
        <pc:spChg chg="mod">
          <ac:chgData name="Abid Torrealba" userId="aaabc0b7-134c-41f8-8613-9eb61f77d6a2" providerId="ADAL" clId="{1257A2ED-F71F-40B6-85B9-ED134CDD45D0}" dt="2024-10-08T00:40:25.345" v="363"/>
          <ac:spMkLst>
            <pc:docMk/>
            <pc:sldMk cId="0" sldId="263"/>
            <ac:spMk id="50" creationId="{2A50608D-C4E2-EA58-BB66-4D2F5CD84A9B}"/>
          </ac:spMkLst>
        </pc:spChg>
        <pc:spChg chg="mod">
          <ac:chgData name="Abid Torrealba" userId="aaabc0b7-134c-41f8-8613-9eb61f77d6a2" providerId="ADAL" clId="{1257A2ED-F71F-40B6-85B9-ED134CDD45D0}" dt="2024-10-08T00:40:25.345" v="363"/>
          <ac:spMkLst>
            <pc:docMk/>
            <pc:sldMk cId="0" sldId="263"/>
            <ac:spMk id="51" creationId="{E309CADD-8C89-62C6-5467-441B2E3E8F51}"/>
          </ac:spMkLst>
        </pc:spChg>
        <pc:spChg chg="mod">
          <ac:chgData name="Abid Torrealba" userId="aaabc0b7-134c-41f8-8613-9eb61f77d6a2" providerId="ADAL" clId="{1257A2ED-F71F-40B6-85B9-ED134CDD45D0}" dt="2024-10-08T00:40:25.345" v="363"/>
          <ac:spMkLst>
            <pc:docMk/>
            <pc:sldMk cId="0" sldId="263"/>
            <ac:spMk id="52" creationId="{2EAED73F-46AC-608E-077A-515DCB8FCED3}"/>
          </ac:spMkLst>
        </pc:spChg>
        <pc:spChg chg="mod">
          <ac:chgData name="Abid Torrealba" userId="aaabc0b7-134c-41f8-8613-9eb61f77d6a2" providerId="ADAL" clId="{1257A2ED-F71F-40B6-85B9-ED134CDD45D0}" dt="2024-10-08T00:40:25.345" v="363"/>
          <ac:spMkLst>
            <pc:docMk/>
            <pc:sldMk cId="0" sldId="263"/>
            <ac:spMk id="53" creationId="{9B5796C4-B1CB-409F-9F4E-F0AD0E870AF0}"/>
          </ac:spMkLst>
        </pc:spChg>
        <pc:spChg chg="mod">
          <ac:chgData name="Abid Torrealba" userId="aaabc0b7-134c-41f8-8613-9eb61f77d6a2" providerId="ADAL" clId="{1257A2ED-F71F-40B6-85B9-ED134CDD45D0}" dt="2024-10-08T00:40:25.345" v="363"/>
          <ac:spMkLst>
            <pc:docMk/>
            <pc:sldMk cId="0" sldId="263"/>
            <ac:spMk id="54" creationId="{551BE0EE-CDAC-2F7B-CC16-9B553DADD975}"/>
          </ac:spMkLst>
        </pc:spChg>
        <pc:spChg chg="mod">
          <ac:chgData name="Abid Torrealba" userId="aaabc0b7-134c-41f8-8613-9eb61f77d6a2" providerId="ADAL" clId="{1257A2ED-F71F-40B6-85B9-ED134CDD45D0}" dt="2024-10-08T00:40:25.345" v="363"/>
          <ac:spMkLst>
            <pc:docMk/>
            <pc:sldMk cId="0" sldId="263"/>
            <ac:spMk id="56" creationId="{E2B015E5-C07F-27F6-5EB3-583E93153624}"/>
          </ac:spMkLst>
        </pc:spChg>
        <pc:spChg chg="mod">
          <ac:chgData name="Abid Torrealba" userId="aaabc0b7-134c-41f8-8613-9eb61f77d6a2" providerId="ADAL" clId="{1257A2ED-F71F-40B6-85B9-ED134CDD45D0}" dt="2024-10-08T00:40:25.345" v="363"/>
          <ac:spMkLst>
            <pc:docMk/>
            <pc:sldMk cId="0" sldId="263"/>
            <ac:spMk id="57" creationId="{2A2C3C9E-0D31-B803-A7F3-B2AF7B40B9DE}"/>
          </ac:spMkLst>
        </pc:spChg>
        <pc:spChg chg="mod">
          <ac:chgData name="Abid Torrealba" userId="aaabc0b7-134c-41f8-8613-9eb61f77d6a2" providerId="ADAL" clId="{1257A2ED-F71F-40B6-85B9-ED134CDD45D0}" dt="2024-10-08T00:40:25.345" v="363"/>
          <ac:spMkLst>
            <pc:docMk/>
            <pc:sldMk cId="0" sldId="263"/>
            <ac:spMk id="58" creationId="{CB33C470-7DA8-F586-0095-49FCC771DEBA}"/>
          </ac:spMkLst>
        </pc:spChg>
        <pc:spChg chg="mod">
          <ac:chgData name="Abid Torrealba" userId="aaabc0b7-134c-41f8-8613-9eb61f77d6a2" providerId="ADAL" clId="{1257A2ED-F71F-40B6-85B9-ED134CDD45D0}" dt="2024-10-08T00:40:25.345" v="363"/>
          <ac:spMkLst>
            <pc:docMk/>
            <pc:sldMk cId="0" sldId="263"/>
            <ac:spMk id="59" creationId="{AD65B6D9-D75F-D358-B440-B2B2FA1B98F3}"/>
          </ac:spMkLst>
        </pc:spChg>
        <pc:spChg chg="mod">
          <ac:chgData name="Abid Torrealba" userId="aaabc0b7-134c-41f8-8613-9eb61f77d6a2" providerId="ADAL" clId="{1257A2ED-F71F-40B6-85B9-ED134CDD45D0}" dt="2024-10-08T00:40:25.345" v="363"/>
          <ac:spMkLst>
            <pc:docMk/>
            <pc:sldMk cId="0" sldId="263"/>
            <ac:spMk id="60" creationId="{86A3E3B8-C7C4-FF7F-2F14-3C9BEE5B0002}"/>
          </ac:spMkLst>
        </pc:spChg>
        <pc:spChg chg="mod">
          <ac:chgData name="Abid Torrealba" userId="aaabc0b7-134c-41f8-8613-9eb61f77d6a2" providerId="ADAL" clId="{1257A2ED-F71F-40B6-85B9-ED134CDD45D0}" dt="2024-10-08T00:40:25.345" v="363"/>
          <ac:spMkLst>
            <pc:docMk/>
            <pc:sldMk cId="0" sldId="263"/>
            <ac:spMk id="61" creationId="{5E06CA1C-850C-0D91-3FD3-2736A56B8532}"/>
          </ac:spMkLst>
        </pc:spChg>
        <pc:spChg chg="mod">
          <ac:chgData name="Abid Torrealba" userId="aaabc0b7-134c-41f8-8613-9eb61f77d6a2" providerId="ADAL" clId="{1257A2ED-F71F-40B6-85B9-ED134CDD45D0}" dt="2024-10-08T00:40:25.345" v="363"/>
          <ac:spMkLst>
            <pc:docMk/>
            <pc:sldMk cId="0" sldId="263"/>
            <ac:spMk id="62" creationId="{2540E5F2-A6C9-39D6-1A7A-A6E0DED8FD1E}"/>
          </ac:spMkLst>
        </pc:spChg>
        <pc:spChg chg="mod">
          <ac:chgData name="Abid Torrealba" userId="aaabc0b7-134c-41f8-8613-9eb61f77d6a2" providerId="ADAL" clId="{1257A2ED-F71F-40B6-85B9-ED134CDD45D0}" dt="2024-10-08T00:40:25.345" v="363"/>
          <ac:spMkLst>
            <pc:docMk/>
            <pc:sldMk cId="0" sldId="263"/>
            <ac:spMk id="63" creationId="{CF3568C1-FF67-3D3D-E98A-E55E6171681A}"/>
          </ac:spMkLst>
        </pc:spChg>
        <pc:spChg chg="mod">
          <ac:chgData name="Abid Torrealba" userId="aaabc0b7-134c-41f8-8613-9eb61f77d6a2" providerId="ADAL" clId="{1257A2ED-F71F-40B6-85B9-ED134CDD45D0}" dt="2024-10-08T00:40:25.345" v="363"/>
          <ac:spMkLst>
            <pc:docMk/>
            <pc:sldMk cId="0" sldId="263"/>
            <ac:spMk id="3584" creationId="{18775E00-1B37-0C03-8020-0E38281A4E53}"/>
          </ac:spMkLst>
        </pc:spChg>
        <pc:spChg chg="mod">
          <ac:chgData name="Abid Torrealba" userId="aaabc0b7-134c-41f8-8613-9eb61f77d6a2" providerId="ADAL" clId="{1257A2ED-F71F-40B6-85B9-ED134CDD45D0}" dt="2024-10-08T00:40:25.345" v="363"/>
          <ac:spMkLst>
            <pc:docMk/>
            <pc:sldMk cId="0" sldId="263"/>
            <ac:spMk id="3585" creationId="{2992680B-8E13-41BC-C889-F0B2B3104020}"/>
          </ac:spMkLst>
        </pc:spChg>
        <pc:spChg chg="mod">
          <ac:chgData name="Abid Torrealba" userId="aaabc0b7-134c-41f8-8613-9eb61f77d6a2" providerId="ADAL" clId="{1257A2ED-F71F-40B6-85B9-ED134CDD45D0}" dt="2024-10-08T00:40:25.345" v="363"/>
          <ac:spMkLst>
            <pc:docMk/>
            <pc:sldMk cId="0" sldId="263"/>
            <ac:spMk id="3586" creationId="{B3409AB3-7BB4-E6C9-2912-DC1A0037CA7E}"/>
          </ac:spMkLst>
        </pc:spChg>
        <pc:spChg chg="mod">
          <ac:chgData name="Abid Torrealba" userId="aaabc0b7-134c-41f8-8613-9eb61f77d6a2" providerId="ADAL" clId="{1257A2ED-F71F-40B6-85B9-ED134CDD45D0}" dt="2024-10-08T00:40:25.345" v="363"/>
          <ac:spMkLst>
            <pc:docMk/>
            <pc:sldMk cId="0" sldId="263"/>
            <ac:spMk id="3587" creationId="{A5F0EA8C-BD9E-335F-71A2-D694FDF85207}"/>
          </ac:spMkLst>
        </pc:spChg>
        <pc:spChg chg="mod">
          <ac:chgData name="Abid Torrealba" userId="aaabc0b7-134c-41f8-8613-9eb61f77d6a2" providerId="ADAL" clId="{1257A2ED-F71F-40B6-85B9-ED134CDD45D0}" dt="2024-10-08T00:40:25.345" v="363"/>
          <ac:spMkLst>
            <pc:docMk/>
            <pc:sldMk cId="0" sldId="263"/>
            <ac:spMk id="3588" creationId="{2D7BD601-A895-AF9F-D373-4773BABF02AC}"/>
          </ac:spMkLst>
        </pc:spChg>
        <pc:spChg chg="mod">
          <ac:chgData name="Abid Torrealba" userId="aaabc0b7-134c-41f8-8613-9eb61f77d6a2" providerId="ADAL" clId="{1257A2ED-F71F-40B6-85B9-ED134CDD45D0}" dt="2024-10-08T00:40:25.345" v="363"/>
          <ac:spMkLst>
            <pc:docMk/>
            <pc:sldMk cId="0" sldId="263"/>
            <ac:spMk id="3589" creationId="{3955BDE6-9F2C-9DAC-37DF-FE54E698BA99}"/>
          </ac:spMkLst>
        </pc:spChg>
        <pc:spChg chg="mod">
          <ac:chgData name="Abid Torrealba" userId="aaabc0b7-134c-41f8-8613-9eb61f77d6a2" providerId="ADAL" clId="{1257A2ED-F71F-40B6-85B9-ED134CDD45D0}" dt="2024-10-08T00:40:25.345" v="363"/>
          <ac:spMkLst>
            <pc:docMk/>
            <pc:sldMk cId="0" sldId="263"/>
            <ac:spMk id="3590" creationId="{1A03FC64-C405-A637-13BC-D0B803237BA4}"/>
          </ac:spMkLst>
        </pc:spChg>
        <pc:spChg chg="mod">
          <ac:chgData name="Abid Torrealba" userId="aaabc0b7-134c-41f8-8613-9eb61f77d6a2" providerId="ADAL" clId="{1257A2ED-F71F-40B6-85B9-ED134CDD45D0}" dt="2024-10-08T00:40:25.345" v="363"/>
          <ac:spMkLst>
            <pc:docMk/>
            <pc:sldMk cId="0" sldId="263"/>
            <ac:spMk id="3591" creationId="{CB920036-86E9-FD7A-6B96-6CF1A0491BC7}"/>
          </ac:spMkLst>
        </pc:spChg>
        <pc:spChg chg="mod">
          <ac:chgData name="Abid Torrealba" userId="aaabc0b7-134c-41f8-8613-9eb61f77d6a2" providerId="ADAL" clId="{1257A2ED-F71F-40B6-85B9-ED134CDD45D0}" dt="2024-10-08T00:40:25.345" v="363"/>
          <ac:spMkLst>
            <pc:docMk/>
            <pc:sldMk cId="0" sldId="263"/>
            <ac:spMk id="3592" creationId="{6B4BC64A-0AAF-32B0-B064-5B1A09D48252}"/>
          </ac:spMkLst>
        </pc:spChg>
        <pc:spChg chg="mod">
          <ac:chgData name="Abid Torrealba" userId="aaabc0b7-134c-41f8-8613-9eb61f77d6a2" providerId="ADAL" clId="{1257A2ED-F71F-40B6-85B9-ED134CDD45D0}" dt="2024-10-08T00:40:25.345" v="363"/>
          <ac:spMkLst>
            <pc:docMk/>
            <pc:sldMk cId="0" sldId="263"/>
            <ac:spMk id="3593" creationId="{F907B342-D5B0-DE51-F3ED-C09145A9BC3F}"/>
          </ac:spMkLst>
        </pc:spChg>
        <pc:spChg chg="mod">
          <ac:chgData name="Abid Torrealba" userId="aaabc0b7-134c-41f8-8613-9eb61f77d6a2" providerId="ADAL" clId="{1257A2ED-F71F-40B6-85B9-ED134CDD45D0}" dt="2024-10-08T00:40:25.345" v="363"/>
          <ac:spMkLst>
            <pc:docMk/>
            <pc:sldMk cId="0" sldId="263"/>
            <ac:spMk id="3594" creationId="{B7AD89A3-005C-1113-2656-D08BA636FECA}"/>
          </ac:spMkLst>
        </pc:spChg>
        <pc:spChg chg="mod">
          <ac:chgData name="Abid Torrealba" userId="aaabc0b7-134c-41f8-8613-9eb61f77d6a2" providerId="ADAL" clId="{1257A2ED-F71F-40B6-85B9-ED134CDD45D0}" dt="2024-10-08T00:40:25.345" v="363"/>
          <ac:spMkLst>
            <pc:docMk/>
            <pc:sldMk cId="0" sldId="263"/>
            <ac:spMk id="3595" creationId="{8F63B880-A601-58A4-C468-368F377D79B4}"/>
          </ac:spMkLst>
        </pc:spChg>
        <pc:spChg chg="mod">
          <ac:chgData name="Abid Torrealba" userId="aaabc0b7-134c-41f8-8613-9eb61f77d6a2" providerId="ADAL" clId="{1257A2ED-F71F-40B6-85B9-ED134CDD45D0}" dt="2024-10-08T00:40:25.345" v="363"/>
          <ac:spMkLst>
            <pc:docMk/>
            <pc:sldMk cId="0" sldId="263"/>
            <ac:spMk id="3596" creationId="{B2A8A071-2285-A8FB-40C4-57E47E8D7371}"/>
          </ac:spMkLst>
        </pc:spChg>
        <pc:spChg chg="mod">
          <ac:chgData name="Abid Torrealba" userId="aaabc0b7-134c-41f8-8613-9eb61f77d6a2" providerId="ADAL" clId="{1257A2ED-F71F-40B6-85B9-ED134CDD45D0}" dt="2024-10-08T00:40:25.345" v="363"/>
          <ac:spMkLst>
            <pc:docMk/>
            <pc:sldMk cId="0" sldId="263"/>
            <ac:spMk id="3597" creationId="{9F39D2F0-612D-5199-9C09-5B049A2FACB0}"/>
          </ac:spMkLst>
        </pc:spChg>
        <pc:spChg chg="mod">
          <ac:chgData name="Abid Torrealba" userId="aaabc0b7-134c-41f8-8613-9eb61f77d6a2" providerId="ADAL" clId="{1257A2ED-F71F-40B6-85B9-ED134CDD45D0}" dt="2024-10-08T00:40:25.345" v="363"/>
          <ac:spMkLst>
            <pc:docMk/>
            <pc:sldMk cId="0" sldId="263"/>
            <ac:spMk id="3598" creationId="{D2190849-AB7E-D336-E740-A5B7B72796DB}"/>
          </ac:spMkLst>
        </pc:spChg>
        <pc:spChg chg="mod">
          <ac:chgData name="Abid Torrealba" userId="aaabc0b7-134c-41f8-8613-9eb61f77d6a2" providerId="ADAL" clId="{1257A2ED-F71F-40B6-85B9-ED134CDD45D0}" dt="2024-10-08T00:40:25.345" v="363"/>
          <ac:spMkLst>
            <pc:docMk/>
            <pc:sldMk cId="0" sldId="263"/>
            <ac:spMk id="3599" creationId="{1B6992A2-B6E8-8180-4D99-1BFCB55E60C2}"/>
          </ac:spMkLst>
        </pc:spChg>
        <pc:spChg chg="mod">
          <ac:chgData name="Abid Torrealba" userId="aaabc0b7-134c-41f8-8613-9eb61f77d6a2" providerId="ADAL" clId="{1257A2ED-F71F-40B6-85B9-ED134CDD45D0}" dt="2024-10-08T00:40:25.345" v="363"/>
          <ac:spMkLst>
            <pc:docMk/>
            <pc:sldMk cId="0" sldId="263"/>
            <ac:spMk id="3600" creationId="{10C23A3A-7794-C8C6-D313-B97E6403BBBB}"/>
          </ac:spMkLst>
        </pc:spChg>
        <pc:spChg chg="mod">
          <ac:chgData name="Abid Torrealba" userId="aaabc0b7-134c-41f8-8613-9eb61f77d6a2" providerId="ADAL" clId="{1257A2ED-F71F-40B6-85B9-ED134CDD45D0}" dt="2024-10-08T00:33:47.639" v="329"/>
          <ac:spMkLst>
            <pc:docMk/>
            <pc:sldMk cId="0" sldId="263"/>
            <ac:spMk id="3611" creationId="{00000000-0000-0000-0000-000000000000}"/>
          </ac:spMkLst>
        </pc:spChg>
        <pc:spChg chg="mod">
          <ac:chgData name="Abid Torrealba" userId="aaabc0b7-134c-41f8-8613-9eb61f77d6a2" providerId="ADAL" clId="{1257A2ED-F71F-40B6-85B9-ED134CDD45D0}" dt="2024-10-08T00:42:05.353" v="388" actId="554"/>
          <ac:spMkLst>
            <pc:docMk/>
            <pc:sldMk cId="0" sldId="263"/>
            <ac:spMk id="3612" creationId="{00000000-0000-0000-0000-000000000000}"/>
          </ac:spMkLst>
        </pc:spChg>
        <pc:spChg chg="mod">
          <ac:chgData name="Abid Torrealba" userId="aaabc0b7-134c-41f8-8613-9eb61f77d6a2" providerId="ADAL" clId="{1257A2ED-F71F-40B6-85B9-ED134CDD45D0}" dt="2024-10-08T00:42:05.353" v="388" actId="554"/>
          <ac:spMkLst>
            <pc:docMk/>
            <pc:sldMk cId="0" sldId="263"/>
            <ac:spMk id="3613" creationId="{00000000-0000-0000-0000-000000000000}"/>
          </ac:spMkLst>
        </pc:spChg>
        <pc:spChg chg="mod">
          <ac:chgData name="Abid Torrealba" userId="aaabc0b7-134c-41f8-8613-9eb61f77d6a2" providerId="ADAL" clId="{1257A2ED-F71F-40B6-85B9-ED134CDD45D0}" dt="2024-10-08T00:41:55.242" v="383" actId="12789"/>
          <ac:spMkLst>
            <pc:docMk/>
            <pc:sldMk cId="0" sldId="263"/>
            <ac:spMk id="3614" creationId="{00000000-0000-0000-0000-000000000000}"/>
          </ac:spMkLst>
        </pc:spChg>
        <pc:spChg chg="mod">
          <ac:chgData name="Abid Torrealba" userId="aaabc0b7-134c-41f8-8613-9eb61f77d6a2" providerId="ADAL" clId="{1257A2ED-F71F-40B6-85B9-ED134CDD45D0}" dt="2024-10-08T00:41:55.242" v="383" actId="12789"/>
          <ac:spMkLst>
            <pc:docMk/>
            <pc:sldMk cId="0" sldId="263"/>
            <ac:spMk id="3615" creationId="{00000000-0000-0000-0000-000000000000}"/>
          </ac:spMkLst>
        </pc:spChg>
        <pc:grpChg chg="add del mod">
          <ac:chgData name="Abid Torrealba" userId="aaabc0b7-134c-41f8-8613-9eb61f77d6a2" providerId="ADAL" clId="{1257A2ED-F71F-40B6-85B9-ED134CDD45D0}" dt="2024-10-08T00:40:57.277" v="373" actId="478"/>
          <ac:grpSpMkLst>
            <pc:docMk/>
            <pc:sldMk cId="0" sldId="263"/>
            <ac:grpSpMk id="4" creationId="{DAE4BDF5-A82C-4D8B-2AE5-1769EA56CCAC}"/>
          </ac:grpSpMkLst>
        </pc:grpChg>
        <pc:grpChg chg="add del mod">
          <ac:chgData name="Abid Torrealba" userId="aaabc0b7-134c-41f8-8613-9eb61f77d6a2" providerId="ADAL" clId="{1257A2ED-F71F-40B6-85B9-ED134CDD45D0}" dt="2024-10-08T00:40:39.963" v="367" actId="478"/>
          <ac:grpSpMkLst>
            <pc:docMk/>
            <pc:sldMk cId="0" sldId="263"/>
            <ac:grpSpMk id="22" creationId="{E5340C89-8BC7-6D65-2A33-01947CED619E}"/>
          </ac:grpSpMkLst>
        </pc:grpChg>
        <pc:grpChg chg="add mod">
          <ac:chgData name="Abid Torrealba" userId="aaabc0b7-134c-41f8-8613-9eb61f77d6a2" providerId="ADAL" clId="{1257A2ED-F71F-40B6-85B9-ED134CDD45D0}" dt="2024-10-08T00:41:59.883" v="387" actId="1035"/>
          <ac:grpSpMkLst>
            <pc:docMk/>
            <pc:sldMk cId="0" sldId="263"/>
            <ac:grpSpMk id="40" creationId="{3EBB45D2-0696-8A44-578C-CF3A1B17F1B9}"/>
          </ac:grpSpMkLst>
        </pc:grpChg>
        <pc:grpChg chg="add mod">
          <ac:chgData name="Abid Torrealba" userId="aaabc0b7-134c-41f8-8613-9eb61f77d6a2" providerId="ADAL" clId="{1257A2ED-F71F-40B6-85B9-ED134CDD45D0}" dt="2024-10-08T00:41:59.883" v="387" actId="1035"/>
          <ac:grpSpMkLst>
            <pc:docMk/>
            <pc:sldMk cId="0" sldId="263"/>
            <ac:grpSpMk id="55" creationId="{8E7BCE71-0359-2187-EF71-9B87939E5025}"/>
          </ac:grpSpMkLst>
        </pc:grpChg>
        <pc:grpChg chg="mod">
          <ac:chgData name="Abid Torrealba" userId="aaabc0b7-134c-41f8-8613-9eb61f77d6a2" providerId="ADAL" clId="{1257A2ED-F71F-40B6-85B9-ED134CDD45D0}" dt="2024-10-08T00:41:59.883" v="387" actId="1035"/>
          <ac:grpSpMkLst>
            <pc:docMk/>
            <pc:sldMk cId="0" sldId="263"/>
            <ac:grpSpMk id="3616" creationId="{00000000-0000-0000-0000-000000000000}"/>
          </ac:grpSpMkLst>
        </pc:grpChg>
        <pc:grpChg chg="del mod">
          <ac:chgData name="Abid Torrealba" userId="aaabc0b7-134c-41f8-8613-9eb61f77d6a2" providerId="ADAL" clId="{1257A2ED-F71F-40B6-85B9-ED134CDD45D0}" dt="2024-10-08T00:40:36.663" v="365" actId="478"/>
          <ac:grpSpMkLst>
            <pc:docMk/>
            <pc:sldMk cId="0" sldId="263"/>
            <ac:grpSpMk id="3634" creationId="{00000000-0000-0000-0000-000000000000}"/>
          </ac:grpSpMkLst>
        </pc:grpChg>
      </pc:sldChg>
      <pc:sldChg chg="addSp delSp modSp mod ord">
        <pc:chgData name="Abid Torrealba" userId="aaabc0b7-134c-41f8-8613-9eb61f77d6a2" providerId="ADAL" clId="{1257A2ED-F71F-40B6-85B9-ED134CDD45D0}" dt="2024-10-08T02:06:01.017" v="1365" actId="1076"/>
        <pc:sldMkLst>
          <pc:docMk/>
          <pc:sldMk cId="0" sldId="267"/>
        </pc:sldMkLst>
        <pc:spChg chg="add mod">
          <ac:chgData name="Abid Torrealba" userId="aaabc0b7-134c-41f8-8613-9eb61f77d6a2" providerId="ADAL" clId="{1257A2ED-F71F-40B6-85B9-ED134CDD45D0}" dt="2024-10-08T02:06:01.017" v="1365" actId="1076"/>
          <ac:spMkLst>
            <pc:docMk/>
            <pc:sldMk cId="0" sldId="267"/>
            <ac:spMk id="2" creationId="{6401E679-8227-00E0-91B5-BFBC971D946E}"/>
          </ac:spMkLst>
        </pc:spChg>
        <pc:spChg chg="add del mod">
          <ac:chgData name="Abid Torrealba" userId="aaabc0b7-134c-41f8-8613-9eb61f77d6a2" providerId="ADAL" clId="{1257A2ED-F71F-40B6-85B9-ED134CDD45D0}" dt="2024-10-08T02:05:56.639" v="1364" actId="478"/>
          <ac:spMkLst>
            <pc:docMk/>
            <pc:sldMk cId="0" sldId="267"/>
            <ac:spMk id="4" creationId="{7087FA0B-20E5-45DC-BF82-C8818ADF6274}"/>
          </ac:spMkLst>
        </pc:spChg>
        <pc:spChg chg="del mod">
          <ac:chgData name="Abid Torrealba" userId="aaabc0b7-134c-41f8-8613-9eb61f77d6a2" providerId="ADAL" clId="{1257A2ED-F71F-40B6-85B9-ED134CDD45D0}" dt="2024-10-08T02:05:54.513" v="1363" actId="478"/>
          <ac:spMkLst>
            <pc:docMk/>
            <pc:sldMk cId="0" sldId="267"/>
            <ac:spMk id="3803" creationId="{00000000-0000-0000-0000-000000000000}"/>
          </ac:spMkLst>
        </pc:spChg>
      </pc:sldChg>
      <pc:sldChg chg="modSp mod">
        <pc:chgData name="Abid Torrealba" userId="aaabc0b7-134c-41f8-8613-9eb61f77d6a2" providerId="ADAL" clId="{1257A2ED-F71F-40B6-85B9-ED134CDD45D0}" dt="2024-10-08T01:23:05.462" v="709" actId="14100"/>
        <pc:sldMkLst>
          <pc:docMk/>
          <pc:sldMk cId="0" sldId="273"/>
        </pc:sldMkLst>
        <pc:spChg chg="mod">
          <ac:chgData name="Abid Torrealba" userId="aaabc0b7-134c-41f8-8613-9eb61f77d6a2" providerId="ADAL" clId="{1257A2ED-F71F-40B6-85B9-ED134CDD45D0}" dt="2024-10-08T01:23:05.462" v="709" actId="14100"/>
          <ac:spMkLst>
            <pc:docMk/>
            <pc:sldMk cId="0" sldId="273"/>
            <ac:spMk id="4305" creationId="{00000000-0000-0000-0000-000000000000}"/>
          </ac:spMkLst>
        </pc:spChg>
        <pc:grpChg chg="mod">
          <ac:chgData name="Abid Torrealba" userId="aaabc0b7-134c-41f8-8613-9eb61f77d6a2" providerId="ADAL" clId="{1257A2ED-F71F-40B6-85B9-ED134CDD45D0}" dt="2024-10-08T01:22:38.302" v="701" actId="1076"/>
          <ac:grpSpMkLst>
            <pc:docMk/>
            <pc:sldMk cId="0" sldId="273"/>
            <ac:grpSpMk id="4303" creationId="{00000000-0000-0000-0000-000000000000}"/>
          </ac:grpSpMkLst>
        </pc:grpChg>
      </pc:sldChg>
      <pc:sldChg chg="addSp delSp modSp mod ord modNotes">
        <pc:chgData name="Abid Torrealba" userId="aaabc0b7-134c-41f8-8613-9eb61f77d6a2" providerId="ADAL" clId="{1257A2ED-F71F-40B6-85B9-ED134CDD45D0}" dt="2024-10-08T01:24:27.995" v="744" actId="1036"/>
        <pc:sldMkLst>
          <pc:docMk/>
          <pc:sldMk cId="0" sldId="277"/>
        </pc:sldMkLst>
        <pc:spChg chg="add del mod">
          <ac:chgData name="Abid Torrealba" userId="aaabc0b7-134c-41f8-8613-9eb61f77d6a2" providerId="ADAL" clId="{1257A2ED-F71F-40B6-85B9-ED134CDD45D0}" dt="2024-10-08T01:23:19.959" v="711" actId="478"/>
          <ac:spMkLst>
            <pc:docMk/>
            <pc:sldMk cId="0" sldId="277"/>
            <ac:spMk id="2" creationId="{3E24D469-2B3D-945A-5A5F-6F31909F21A0}"/>
          </ac:spMkLst>
        </pc:spChg>
        <pc:spChg chg="mod">
          <ac:chgData name="Abid Torrealba" userId="aaabc0b7-134c-41f8-8613-9eb61f77d6a2" providerId="ADAL" clId="{1257A2ED-F71F-40B6-85B9-ED134CDD45D0}" dt="2024-10-08T01:23:20.264" v="712"/>
          <ac:spMkLst>
            <pc:docMk/>
            <pc:sldMk cId="0" sldId="277"/>
            <ac:spMk id="10" creationId="{5FC8D71F-A11B-061C-A650-C09F6D1A3DD1}"/>
          </ac:spMkLst>
        </pc:spChg>
        <pc:spChg chg="mod">
          <ac:chgData name="Abid Torrealba" userId="aaabc0b7-134c-41f8-8613-9eb61f77d6a2" providerId="ADAL" clId="{1257A2ED-F71F-40B6-85B9-ED134CDD45D0}" dt="2024-10-08T01:23:20.264" v="712"/>
          <ac:spMkLst>
            <pc:docMk/>
            <pc:sldMk cId="0" sldId="277"/>
            <ac:spMk id="11" creationId="{6A2C233A-43EA-5E81-5815-23FE19302928}"/>
          </ac:spMkLst>
        </pc:spChg>
        <pc:spChg chg="mod">
          <ac:chgData name="Abid Torrealba" userId="aaabc0b7-134c-41f8-8613-9eb61f77d6a2" providerId="ADAL" clId="{1257A2ED-F71F-40B6-85B9-ED134CDD45D0}" dt="2024-10-08T01:24:27.995" v="744" actId="1036"/>
          <ac:spMkLst>
            <pc:docMk/>
            <pc:sldMk cId="0" sldId="277"/>
            <ac:spMk id="4345" creationId="{00000000-0000-0000-0000-000000000000}"/>
          </ac:spMkLst>
        </pc:spChg>
        <pc:spChg chg="mod">
          <ac:chgData name="Abid Torrealba" userId="aaabc0b7-134c-41f8-8613-9eb61f77d6a2" providerId="ADAL" clId="{1257A2ED-F71F-40B6-85B9-ED134CDD45D0}" dt="2024-10-08T01:03:27.856" v="442" actId="20577"/>
          <ac:spMkLst>
            <pc:docMk/>
            <pc:sldMk cId="0" sldId="277"/>
            <ac:spMk id="4346" creationId="{00000000-0000-0000-0000-000000000000}"/>
          </ac:spMkLst>
        </pc:spChg>
        <pc:spChg chg="add del mod">
          <ac:chgData name="Abid Torrealba" userId="aaabc0b7-134c-41f8-8613-9eb61f77d6a2" providerId="ADAL" clId="{1257A2ED-F71F-40B6-85B9-ED134CDD45D0}" dt="2024-10-08T01:24:27.995" v="744" actId="1036"/>
          <ac:spMkLst>
            <pc:docMk/>
            <pc:sldMk cId="0" sldId="277"/>
            <ac:spMk id="4347" creationId="{00000000-0000-0000-0000-000000000000}"/>
          </ac:spMkLst>
        </pc:spChg>
        <pc:spChg chg="add del">
          <ac:chgData name="Abid Torrealba" userId="aaabc0b7-134c-41f8-8613-9eb61f77d6a2" providerId="ADAL" clId="{1257A2ED-F71F-40B6-85B9-ED134CDD45D0}" dt="2024-10-08T01:03:12.327" v="411" actId="478"/>
          <ac:spMkLst>
            <pc:docMk/>
            <pc:sldMk cId="0" sldId="277"/>
            <ac:spMk id="4402" creationId="{00000000-0000-0000-0000-000000000000}"/>
          </ac:spMkLst>
        </pc:spChg>
        <pc:spChg chg="add del mod">
          <ac:chgData name="Abid Torrealba" userId="aaabc0b7-134c-41f8-8613-9eb61f77d6a2" providerId="ADAL" clId="{1257A2ED-F71F-40B6-85B9-ED134CDD45D0}" dt="2024-10-08T01:03:11.138" v="410" actId="478"/>
          <ac:spMkLst>
            <pc:docMk/>
            <pc:sldMk cId="0" sldId="277"/>
            <ac:spMk id="4403" creationId="{00000000-0000-0000-0000-000000000000}"/>
          </ac:spMkLst>
        </pc:spChg>
        <pc:spChg chg="add del mod">
          <ac:chgData name="Abid Torrealba" userId="aaabc0b7-134c-41f8-8613-9eb61f77d6a2" providerId="ADAL" clId="{1257A2ED-F71F-40B6-85B9-ED134CDD45D0}" dt="2024-10-08T01:23:17.325" v="710" actId="478"/>
          <ac:spMkLst>
            <pc:docMk/>
            <pc:sldMk cId="0" sldId="277"/>
            <ac:spMk id="4405" creationId="{00000000-0000-0000-0000-000000000000}"/>
          </ac:spMkLst>
        </pc:spChg>
        <pc:grpChg chg="add mod">
          <ac:chgData name="Abid Torrealba" userId="aaabc0b7-134c-41f8-8613-9eb61f77d6a2" providerId="ADAL" clId="{1257A2ED-F71F-40B6-85B9-ED134CDD45D0}" dt="2024-10-08T01:24:27.995" v="744" actId="1036"/>
          <ac:grpSpMkLst>
            <pc:docMk/>
            <pc:sldMk cId="0" sldId="277"/>
            <ac:grpSpMk id="9" creationId="{F925D442-3488-A612-93E1-C817DD765F7A}"/>
          </ac:grpSpMkLst>
        </pc:grpChg>
        <pc:grpChg chg="add del">
          <ac:chgData name="Abid Torrealba" userId="aaabc0b7-134c-41f8-8613-9eb61f77d6a2" providerId="ADAL" clId="{1257A2ED-F71F-40B6-85B9-ED134CDD45D0}" dt="2024-10-08T01:03:09.965" v="409" actId="478"/>
          <ac:grpSpMkLst>
            <pc:docMk/>
            <pc:sldMk cId="0" sldId="277"/>
            <ac:grpSpMk id="4348" creationId="{00000000-0000-0000-0000-000000000000}"/>
          </ac:grpSpMkLst>
        </pc:grpChg>
        <pc:picChg chg="add del">
          <ac:chgData name="Abid Torrealba" userId="aaabc0b7-134c-41f8-8613-9eb61f77d6a2" providerId="ADAL" clId="{1257A2ED-F71F-40B6-85B9-ED134CDD45D0}" dt="2024-10-08T01:09:35.796" v="624" actId="22"/>
          <ac:picMkLst>
            <pc:docMk/>
            <pc:sldMk cId="0" sldId="277"/>
            <ac:picMk id="4" creationId="{9DF2A800-344B-E898-8CDE-4C2E4E486605}"/>
          </ac:picMkLst>
        </pc:picChg>
        <pc:picChg chg="add del mod">
          <ac:chgData name="Abid Torrealba" userId="aaabc0b7-134c-41f8-8613-9eb61f77d6a2" providerId="ADAL" clId="{1257A2ED-F71F-40B6-85B9-ED134CDD45D0}" dt="2024-10-08T01:16:57.636" v="684" actId="478"/>
          <ac:picMkLst>
            <pc:docMk/>
            <pc:sldMk cId="0" sldId="277"/>
            <ac:picMk id="6" creationId="{904D4D9B-C154-F3D0-A941-F430F649119B}"/>
          </ac:picMkLst>
        </pc:picChg>
        <pc:picChg chg="add mod">
          <ac:chgData name="Abid Torrealba" userId="aaabc0b7-134c-41f8-8613-9eb61f77d6a2" providerId="ADAL" clId="{1257A2ED-F71F-40B6-85B9-ED134CDD45D0}" dt="2024-10-08T01:24:23.022" v="731" actId="1076"/>
          <ac:picMkLst>
            <pc:docMk/>
            <pc:sldMk cId="0" sldId="277"/>
            <ac:picMk id="8" creationId="{0582B98F-94AC-ED18-AFB4-73C8D276DC44}"/>
          </ac:picMkLst>
        </pc:picChg>
        <pc:picChg chg="add del mod">
          <ac:chgData name="Abid Torrealba" userId="aaabc0b7-134c-41f8-8613-9eb61f77d6a2" providerId="ADAL" clId="{1257A2ED-F71F-40B6-85B9-ED134CDD45D0}" dt="2024-10-08T01:23:35.458" v="719" actId="14100"/>
          <ac:picMkLst>
            <pc:docMk/>
            <pc:sldMk cId="0" sldId="277"/>
            <ac:picMk id="2050" creationId="{433B87D7-52A3-7DEA-CBE1-4FCA00964B3C}"/>
          </ac:picMkLst>
        </pc:picChg>
      </pc:sldChg>
      <pc:sldChg chg="addSp delSp modSp del mod ord modNotes">
        <pc:chgData name="Abid Torrealba" userId="aaabc0b7-134c-41f8-8613-9eb61f77d6a2" providerId="ADAL" clId="{1257A2ED-F71F-40B6-85B9-ED134CDD45D0}" dt="2024-10-08T01:48:00.297" v="1178" actId="47"/>
        <pc:sldMkLst>
          <pc:docMk/>
          <pc:sldMk cId="0" sldId="279"/>
        </pc:sldMkLst>
        <pc:spChg chg="add del mod">
          <ac:chgData name="Abid Torrealba" userId="aaabc0b7-134c-41f8-8613-9eb61f77d6a2" providerId="ADAL" clId="{1257A2ED-F71F-40B6-85B9-ED134CDD45D0}" dt="2024-10-08T01:36:56.429" v="801" actId="478"/>
          <ac:spMkLst>
            <pc:docMk/>
            <pc:sldMk cId="0" sldId="279"/>
            <ac:spMk id="3" creationId="{D3E5EBFA-E8AE-3A93-F4F6-28A7AD0A21FA}"/>
          </ac:spMkLst>
        </pc:spChg>
        <pc:spChg chg="mod ord">
          <ac:chgData name="Abid Torrealba" userId="aaabc0b7-134c-41f8-8613-9eb61f77d6a2" providerId="ADAL" clId="{1257A2ED-F71F-40B6-85B9-ED134CDD45D0}" dt="2024-10-08T01:37:06.066" v="813" actId="1038"/>
          <ac:spMkLst>
            <pc:docMk/>
            <pc:sldMk cId="0" sldId="279"/>
            <ac:spMk id="4524" creationId="{00000000-0000-0000-0000-000000000000}"/>
          </ac:spMkLst>
        </pc:spChg>
        <pc:spChg chg="mod ord">
          <ac:chgData name="Abid Torrealba" userId="aaabc0b7-134c-41f8-8613-9eb61f77d6a2" providerId="ADAL" clId="{1257A2ED-F71F-40B6-85B9-ED134CDD45D0}" dt="2024-10-08T01:37:06.066" v="813" actId="1038"/>
          <ac:spMkLst>
            <pc:docMk/>
            <pc:sldMk cId="0" sldId="279"/>
            <ac:spMk id="4525" creationId="{00000000-0000-0000-0000-000000000000}"/>
          </ac:spMkLst>
        </pc:spChg>
        <pc:spChg chg="mod ord">
          <ac:chgData name="Abid Torrealba" userId="aaabc0b7-134c-41f8-8613-9eb61f77d6a2" providerId="ADAL" clId="{1257A2ED-F71F-40B6-85B9-ED134CDD45D0}" dt="2024-10-08T01:37:06.066" v="813" actId="1038"/>
          <ac:spMkLst>
            <pc:docMk/>
            <pc:sldMk cId="0" sldId="279"/>
            <ac:spMk id="4526" creationId="{00000000-0000-0000-0000-000000000000}"/>
          </ac:spMkLst>
        </pc:spChg>
        <pc:spChg chg="mod ord">
          <ac:chgData name="Abid Torrealba" userId="aaabc0b7-134c-41f8-8613-9eb61f77d6a2" providerId="ADAL" clId="{1257A2ED-F71F-40B6-85B9-ED134CDD45D0}" dt="2024-10-08T01:37:06.066" v="813" actId="1038"/>
          <ac:spMkLst>
            <pc:docMk/>
            <pc:sldMk cId="0" sldId="279"/>
            <ac:spMk id="4527" creationId="{00000000-0000-0000-0000-000000000000}"/>
          </ac:spMkLst>
        </pc:spChg>
        <pc:spChg chg="mod ord">
          <ac:chgData name="Abid Torrealba" userId="aaabc0b7-134c-41f8-8613-9eb61f77d6a2" providerId="ADAL" clId="{1257A2ED-F71F-40B6-85B9-ED134CDD45D0}" dt="2024-10-08T01:37:06.066" v="813" actId="1038"/>
          <ac:spMkLst>
            <pc:docMk/>
            <pc:sldMk cId="0" sldId="279"/>
            <ac:spMk id="4528" creationId="{00000000-0000-0000-0000-000000000000}"/>
          </ac:spMkLst>
        </pc:spChg>
        <pc:spChg chg="mod ord">
          <ac:chgData name="Abid Torrealba" userId="aaabc0b7-134c-41f8-8613-9eb61f77d6a2" providerId="ADAL" clId="{1257A2ED-F71F-40B6-85B9-ED134CDD45D0}" dt="2024-10-08T01:37:06.066" v="813" actId="1038"/>
          <ac:spMkLst>
            <pc:docMk/>
            <pc:sldMk cId="0" sldId="279"/>
            <ac:spMk id="4529" creationId="{00000000-0000-0000-0000-000000000000}"/>
          </ac:spMkLst>
        </pc:spChg>
        <pc:spChg chg="mod ord">
          <ac:chgData name="Abid Torrealba" userId="aaabc0b7-134c-41f8-8613-9eb61f77d6a2" providerId="ADAL" clId="{1257A2ED-F71F-40B6-85B9-ED134CDD45D0}" dt="2024-10-08T01:37:06.066" v="813" actId="1038"/>
          <ac:spMkLst>
            <pc:docMk/>
            <pc:sldMk cId="0" sldId="279"/>
            <ac:spMk id="4530" creationId="{00000000-0000-0000-0000-000000000000}"/>
          </ac:spMkLst>
        </pc:spChg>
        <pc:spChg chg="mod ord">
          <ac:chgData name="Abid Torrealba" userId="aaabc0b7-134c-41f8-8613-9eb61f77d6a2" providerId="ADAL" clId="{1257A2ED-F71F-40B6-85B9-ED134CDD45D0}" dt="2024-10-08T01:37:06.066" v="813" actId="1038"/>
          <ac:spMkLst>
            <pc:docMk/>
            <pc:sldMk cId="0" sldId="279"/>
            <ac:spMk id="4531" creationId="{00000000-0000-0000-0000-000000000000}"/>
          </ac:spMkLst>
        </pc:spChg>
        <pc:spChg chg="mod">
          <ac:chgData name="Abid Torrealba" userId="aaabc0b7-134c-41f8-8613-9eb61f77d6a2" providerId="ADAL" clId="{1257A2ED-F71F-40B6-85B9-ED134CDD45D0}" dt="2024-10-08T01:37:55.261" v="882" actId="1076"/>
          <ac:spMkLst>
            <pc:docMk/>
            <pc:sldMk cId="0" sldId="279"/>
            <ac:spMk id="4535" creationId="{00000000-0000-0000-0000-000000000000}"/>
          </ac:spMkLst>
        </pc:spChg>
        <pc:picChg chg="add del mod ord">
          <ac:chgData name="Abid Torrealba" userId="aaabc0b7-134c-41f8-8613-9eb61f77d6a2" providerId="ADAL" clId="{1257A2ED-F71F-40B6-85B9-ED134CDD45D0}" dt="2024-10-08T01:34:02.016" v="749" actId="22"/>
          <ac:picMkLst>
            <pc:docMk/>
            <pc:sldMk cId="0" sldId="279"/>
            <ac:picMk id="5" creationId="{AAF8B903-19FD-E1BA-ECB5-B7BA38AAE1EB}"/>
          </ac:picMkLst>
        </pc:picChg>
        <pc:picChg chg="add del mod">
          <ac:chgData name="Abid Torrealba" userId="aaabc0b7-134c-41f8-8613-9eb61f77d6a2" providerId="ADAL" clId="{1257A2ED-F71F-40B6-85B9-ED134CDD45D0}" dt="2024-10-08T01:35:12.520" v="755" actId="478"/>
          <ac:picMkLst>
            <pc:docMk/>
            <pc:sldMk cId="0" sldId="279"/>
            <ac:picMk id="7" creationId="{50F8C705-B639-BE7E-8F06-7F42897B0A3D}"/>
          </ac:picMkLst>
        </pc:picChg>
        <pc:picChg chg="add mod ord">
          <ac:chgData name="Abid Torrealba" userId="aaabc0b7-134c-41f8-8613-9eb61f77d6a2" providerId="ADAL" clId="{1257A2ED-F71F-40B6-85B9-ED134CDD45D0}" dt="2024-10-08T01:37:27.404" v="834" actId="1076"/>
          <ac:picMkLst>
            <pc:docMk/>
            <pc:sldMk cId="0" sldId="279"/>
            <ac:picMk id="9" creationId="{18A4EF7B-2B2B-3502-3869-996E002B3A4D}"/>
          </ac:picMkLst>
        </pc:picChg>
        <pc:picChg chg="add mod ord">
          <ac:chgData name="Abid Torrealba" userId="aaabc0b7-134c-41f8-8613-9eb61f77d6a2" providerId="ADAL" clId="{1257A2ED-F71F-40B6-85B9-ED134CDD45D0}" dt="2024-10-08T01:37:29.908" v="841" actId="1036"/>
          <ac:picMkLst>
            <pc:docMk/>
            <pc:sldMk cId="0" sldId="279"/>
            <ac:picMk id="11" creationId="{261535B5-2BC2-CEDF-FC6D-10647FD41384}"/>
          </ac:picMkLst>
        </pc:picChg>
        <pc:picChg chg="del">
          <ac:chgData name="Abid Torrealba" userId="aaabc0b7-134c-41f8-8613-9eb61f77d6a2" providerId="ADAL" clId="{1257A2ED-F71F-40B6-85B9-ED134CDD45D0}" dt="2024-10-08T01:25:20.064" v="747" actId="478"/>
          <ac:picMkLst>
            <pc:docMk/>
            <pc:sldMk cId="0" sldId="279"/>
            <ac:picMk id="4533" creationId="{00000000-0000-0000-0000-000000000000}"/>
          </ac:picMkLst>
        </pc:picChg>
        <pc:cxnChg chg="add del mod ord">
          <ac:chgData name="Abid Torrealba" userId="aaabc0b7-134c-41f8-8613-9eb61f77d6a2" providerId="ADAL" clId="{1257A2ED-F71F-40B6-85B9-ED134CDD45D0}" dt="2024-10-08T01:38:06.627" v="885" actId="14100"/>
          <ac:cxnSpMkLst>
            <pc:docMk/>
            <pc:sldMk cId="0" sldId="279"/>
            <ac:cxnSpMk id="4532" creationId="{00000000-0000-0000-0000-000000000000}"/>
          </ac:cxnSpMkLst>
        </pc:cxnChg>
        <pc:cxnChg chg="mod ord">
          <ac:chgData name="Abid Torrealba" userId="aaabc0b7-134c-41f8-8613-9eb61f77d6a2" providerId="ADAL" clId="{1257A2ED-F71F-40B6-85B9-ED134CDD45D0}" dt="2024-10-08T01:37:06.066" v="813" actId="1038"/>
          <ac:cxnSpMkLst>
            <pc:docMk/>
            <pc:sldMk cId="0" sldId="279"/>
            <ac:cxnSpMk id="4534" creationId="{00000000-0000-0000-0000-000000000000}"/>
          </ac:cxnSpMkLst>
        </pc:cxnChg>
        <pc:cxnChg chg="mod ord">
          <ac:chgData name="Abid Torrealba" userId="aaabc0b7-134c-41f8-8613-9eb61f77d6a2" providerId="ADAL" clId="{1257A2ED-F71F-40B6-85B9-ED134CDD45D0}" dt="2024-10-08T01:37:06.066" v="813" actId="1038"/>
          <ac:cxnSpMkLst>
            <pc:docMk/>
            <pc:sldMk cId="0" sldId="279"/>
            <ac:cxnSpMk id="4536" creationId="{00000000-0000-0000-0000-000000000000}"/>
          </ac:cxnSpMkLst>
        </pc:cxnChg>
        <pc:cxnChg chg="mod ord">
          <ac:chgData name="Abid Torrealba" userId="aaabc0b7-134c-41f8-8613-9eb61f77d6a2" providerId="ADAL" clId="{1257A2ED-F71F-40B6-85B9-ED134CDD45D0}" dt="2024-10-08T01:38:08.515" v="886" actId="14100"/>
          <ac:cxnSpMkLst>
            <pc:docMk/>
            <pc:sldMk cId="0" sldId="279"/>
            <ac:cxnSpMk id="4537" creationId="{00000000-0000-0000-0000-000000000000}"/>
          </ac:cxnSpMkLst>
        </pc:cxnChg>
      </pc:sldChg>
      <pc:sldChg chg="addSp delSp modSp add mod">
        <pc:chgData name="Abid Torrealba" userId="aaabc0b7-134c-41f8-8613-9eb61f77d6a2" providerId="ADAL" clId="{1257A2ED-F71F-40B6-85B9-ED134CDD45D0}" dt="2024-10-08T02:04:50.938" v="1303" actId="20577"/>
        <pc:sldMkLst>
          <pc:docMk/>
          <pc:sldMk cId="1755664641" sldId="312"/>
        </pc:sldMkLst>
        <pc:spChg chg="mod">
          <ac:chgData name="Abid Torrealba" userId="aaabc0b7-134c-41f8-8613-9eb61f77d6a2" providerId="ADAL" clId="{1257A2ED-F71F-40B6-85B9-ED134CDD45D0}" dt="2024-10-08T02:02:47.365" v="1209" actId="20577"/>
          <ac:spMkLst>
            <pc:docMk/>
            <pc:sldMk cId="1755664641" sldId="312"/>
            <ac:spMk id="5062" creationId="{6A01D78F-03A6-FF7F-874A-480BE9BDB887}"/>
          </ac:spMkLst>
        </pc:spChg>
        <pc:spChg chg="del mod">
          <ac:chgData name="Abid Torrealba" userId="aaabc0b7-134c-41f8-8613-9eb61f77d6a2" providerId="ADAL" clId="{1257A2ED-F71F-40B6-85B9-ED134CDD45D0}" dt="2024-10-08T02:03:39.769" v="1220" actId="478"/>
          <ac:spMkLst>
            <pc:docMk/>
            <pc:sldMk cId="1755664641" sldId="312"/>
            <ac:spMk id="5063" creationId="{0F4F02B3-4ADE-52F8-E49F-72EF6E05AB34}"/>
          </ac:spMkLst>
        </pc:spChg>
        <pc:spChg chg="del mod">
          <ac:chgData name="Abid Torrealba" userId="aaabc0b7-134c-41f8-8613-9eb61f77d6a2" providerId="ADAL" clId="{1257A2ED-F71F-40B6-85B9-ED134CDD45D0}" dt="2024-10-08T02:03:39.052" v="1219" actId="478"/>
          <ac:spMkLst>
            <pc:docMk/>
            <pc:sldMk cId="1755664641" sldId="312"/>
            <ac:spMk id="5064" creationId="{9E9457A5-31C5-773D-A257-429EF6379C47}"/>
          </ac:spMkLst>
        </pc:spChg>
        <pc:spChg chg="del mod">
          <ac:chgData name="Abid Torrealba" userId="aaabc0b7-134c-41f8-8613-9eb61f77d6a2" providerId="ADAL" clId="{1257A2ED-F71F-40B6-85B9-ED134CDD45D0}" dt="2024-10-08T02:03:43.173" v="1224" actId="478"/>
          <ac:spMkLst>
            <pc:docMk/>
            <pc:sldMk cId="1755664641" sldId="312"/>
            <ac:spMk id="5065" creationId="{3BB72DC0-482F-90FC-1141-C327407450D1}"/>
          </ac:spMkLst>
        </pc:spChg>
        <pc:spChg chg="del mod">
          <ac:chgData name="Abid Torrealba" userId="aaabc0b7-134c-41f8-8613-9eb61f77d6a2" providerId="ADAL" clId="{1257A2ED-F71F-40B6-85B9-ED134CDD45D0}" dt="2024-10-08T02:03:41.522" v="1222" actId="478"/>
          <ac:spMkLst>
            <pc:docMk/>
            <pc:sldMk cId="1755664641" sldId="312"/>
            <ac:spMk id="5066" creationId="{8F640B9D-6DC5-443E-7164-EB8855337BB6}"/>
          </ac:spMkLst>
        </pc:spChg>
        <pc:spChg chg="mod">
          <ac:chgData name="Abid Torrealba" userId="aaabc0b7-134c-41f8-8613-9eb61f77d6a2" providerId="ADAL" clId="{1257A2ED-F71F-40B6-85B9-ED134CDD45D0}" dt="2024-10-08T02:04:50.938" v="1303" actId="20577"/>
          <ac:spMkLst>
            <pc:docMk/>
            <pc:sldMk cId="1755664641" sldId="312"/>
            <ac:spMk id="5067" creationId="{BC8ECAAE-D23A-96B5-490D-99F5F6DCE15C}"/>
          </ac:spMkLst>
        </pc:spChg>
        <pc:spChg chg="mod">
          <ac:chgData name="Abid Torrealba" userId="aaabc0b7-134c-41f8-8613-9eb61f77d6a2" providerId="ADAL" clId="{1257A2ED-F71F-40B6-85B9-ED134CDD45D0}" dt="2024-10-08T02:04:18.688" v="1255" actId="14100"/>
          <ac:spMkLst>
            <pc:docMk/>
            <pc:sldMk cId="1755664641" sldId="312"/>
            <ac:spMk id="5068" creationId="{F5F01EB1-F102-04A5-E06F-95C05C1DCF65}"/>
          </ac:spMkLst>
        </pc:spChg>
        <pc:spChg chg="del mod">
          <ac:chgData name="Abid Torrealba" userId="aaabc0b7-134c-41f8-8613-9eb61f77d6a2" providerId="ADAL" clId="{1257A2ED-F71F-40B6-85B9-ED134CDD45D0}" dt="2024-10-08T02:03:44.917" v="1225" actId="478"/>
          <ac:spMkLst>
            <pc:docMk/>
            <pc:sldMk cId="1755664641" sldId="312"/>
            <ac:spMk id="5069" creationId="{1177FE68-0BA8-91DA-BD58-024F35C1E9F5}"/>
          </ac:spMkLst>
        </pc:spChg>
        <pc:spChg chg="del mod">
          <ac:chgData name="Abid Torrealba" userId="aaabc0b7-134c-41f8-8613-9eb61f77d6a2" providerId="ADAL" clId="{1257A2ED-F71F-40B6-85B9-ED134CDD45D0}" dt="2024-10-08T02:03:44.917" v="1225" actId="478"/>
          <ac:spMkLst>
            <pc:docMk/>
            <pc:sldMk cId="1755664641" sldId="312"/>
            <ac:spMk id="5070" creationId="{769F4E88-889E-269F-198A-B64F0607E047}"/>
          </ac:spMkLst>
        </pc:spChg>
        <pc:spChg chg="del mod">
          <ac:chgData name="Abid Torrealba" userId="aaabc0b7-134c-41f8-8613-9eb61f77d6a2" providerId="ADAL" clId="{1257A2ED-F71F-40B6-85B9-ED134CDD45D0}" dt="2024-10-08T02:03:37.548" v="1217" actId="478"/>
          <ac:spMkLst>
            <pc:docMk/>
            <pc:sldMk cId="1755664641" sldId="312"/>
            <ac:spMk id="5115" creationId="{D7B51BFC-4F0F-062D-33B3-F6F31C27D582}"/>
          </ac:spMkLst>
        </pc:spChg>
        <pc:spChg chg="del mod">
          <ac:chgData name="Abid Torrealba" userId="aaabc0b7-134c-41f8-8613-9eb61f77d6a2" providerId="ADAL" clId="{1257A2ED-F71F-40B6-85B9-ED134CDD45D0}" dt="2024-10-08T02:03:36.531" v="1216" actId="478"/>
          <ac:spMkLst>
            <pc:docMk/>
            <pc:sldMk cId="1755664641" sldId="312"/>
            <ac:spMk id="5116" creationId="{62E74D3D-24B1-0B41-3FAE-6FF4B7B0DDC5}"/>
          </ac:spMkLst>
        </pc:spChg>
        <pc:spChg chg="del">
          <ac:chgData name="Abid Torrealba" userId="aaabc0b7-134c-41f8-8613-9eb61f77d6a2" providerId="ADAL" clId="{1257A2ED-F71F-40B6-85B9-ED134CDD45D0}" dt="2024-10-08T02:02:50.966" v="1210" actId="478"/>
          <ac:spMkLst>
            <pc:docMk/>
            <pc:sldMk cId="1755664641" sldId="312"/>
            <ac:spMk id="5118" creationId="{AC45DBBC-A037-7E3B-326A-07F32A3B4A40}"/>
          </ac:spMkLst>
        </pc:spChg>
        <pc:grpChg chg="del mod">
          <ac:chgData name="Abid Torrealba" userId="aaabc0b7-134c-41f8-8613-9eb61f77d6a2" providerId="ADAL" clId="{1257A2ED-F71F-40B6-85B9-ED134CDD45D0}" dt="2024-10-08T02:03:40.533" v="1221" actId="478"/>
          <ac:grpSpMkLst>
            <pc:docMk/>
            <pc:sldMk cId="1755664641" sldId="312"/>
            <ac:grpSpMk id="5071" creationId="{66986E62-369D-0DE9-A7AD-06B7442BDF59}"/>
          </ac:grpSpMkLst>
        </pc:grpChg>
        <pc:grpChg chg="mod">
          <ac:chgData name="Abid Torrealba" userId="aaabc0b7-134c-41f8-8613-9eb61f77d6a2" providerId="ADAL" clId="{1257A2ED-F71F-40B6-85B9-ED134CDD45D0}" dt="2024-10-08T02:04:14.097" v="1254" actId="1076"/>
          <ac:grpSpMkLst>
            <pc:docMk/>
            <pc:sldMk cId="1755664641" sldId="312"/>
            <ac:grpSpMk id="5082" creationId="{120FF2FA-6419-8D71-3910-449A293790B6}"/>
          </ac:grpSpMkLst>
        </pc:grpChg>
        <pc:grpChg chg="del mod">
          <ac:chgData name="Abid Torrealba" userId="aaabc0b7-134c-41f8-8613-9eb61f77d6a2" providerId="ADAL" clId="{1257A2ED-F71F-40B6-85B9-ED134CDD45D0}" dt="2024-10-08T02:03:44.917" v="1225" actId="478"/>
          <ac:grpSpMkLst>
            <pc:docMk/>
            <pc:sldMk cId="1755664641" sldId="312"/>
            <ac:grpSpMk id="5093" creationId="{9F8851DF-6451-2BBB-3447-5AEE5098DA15}"/>
          </ac:grpSpMkLst>
        </pc:grpChg>
        <pc:grpChg chg="del mod">
          <ac:chgData name="Abid Torrealba" userId="aaabc0b7-134c-41f8-8613-9eb61f77d6a2" providerId="ADAL" clId="{1257A2ED-F71F-40B6-85B9-ED134CDD45D0}" dt="2024-10-08T02:03:44.917" v="1225" actId="478"/>
          <ac:grpSpMkLst>
            <pc:docMk/>
            <pc:sldMk cId="1755664641" sldId="312"/>
            <ac:grpSpMk id="5104" creationId="{7A2ACB8B-5F95-BBE0-9474-61237CD42098}"/>
          </ac:grpSpMkLst>
        </pc:grpChg>
        <pc:grpChg chg="del mod">
          <ac:chgData name="Abid Torrealba" userId="aaabc0b7-134c-41f8-8613-9eb61f77d6a2" providerId="ADAL" clId="{1257A2ED-F71F-40B6-85B9-ED134CDD45D0}" dt="2024-10-08T02:03:37.878" v="1218" actId="478"/>
          <ac:grpSpMkLst>
            <pc:docMk/>
            <pc:sldMk cId="1755664641" sldId="312"/>
            <ac:grpSpMk id="5119" creationId="{27D2B0AE-8901-AEC0-C0B3-BC6D8FE5890C}"/>
          </ac:grpSpMkLst>
        </pc:grpChg>
        <pc:picChg chg="add mod">
          <ac:chgData name="Abid Torrealba" userId="aaabc0b7-134c-41f8-8613-9eb61f77d6a2" providerId="ADAL" clId="{1257A2ED-F71F-40B6-85B9-ED134CDD45D0}" dt="2024-10-08T02:03:04.740" v="1213" actId="1076"/>
          <ac:picMkLst>
            <pc:docMk/>
            <pc:sldMk cId="1755664641" sldId="312"/>
            <ac:picMk id="3" creationId="{E184BB0E-22B5-EEA0-201F-ECBB62AB4A14}"/>
          </ac:picMkLst>
        </pc:picChg>
        <pc:picChg chg="del">
          <ac:chgData name="Abid Torrealba" userId="aaabc0b7-134c-41f8-8613-9eb61f77d6a2" providerId="ADAL" clId="{1257A2ED-F71F-40B6-85B9-ED134CDD45D0}" dt="2024-10-08T02:02:33.297" v="1180" actId="478"/>
          <ac:picMkLst>
            <pc:docMk/>
            <pc:sldMk cId="1755664641" sldId="312"/>
            <ac:picMk id="5117" creationId="{54099FAC-F287-7A7F-8D7B-5500E2BF01C4}"/>
          </ac:picMkLst>
        </pc:picChg>
      </pc:sldChg>
      <pc:sldMasterChg chg="delSldLayout">
        <pc:chgData name="Abid Torrealba" userId="aaabc0b7-134c-41f8-8613-9eb61f77d6a2" providerId="ADAL" clId="{1257A2ED-F71F-40B6-85B9-ED134CDD45D0}" dt="2024-10-08T01:48:00.297" v="1178" actId="47"/>
        <pc:sldMasterMkLst>
          <pc:docMk/>
          <pc:sldMasterMk cId="0" sldId="2147483691"/>
        </pc:sldMasterMkLst>
        <pc:sldLayoutChg chg="del">
          <pc:chgData name="Abid Torrealba" userId="aaabc0b7-134c-41f8-8613-9eb61f77d6a2" providerId="ADAL" clId="{1257A2ED-F71F-40B6-85B9-ED134CDD45D0}" dt="2024-10-08T01:48:00.297" v="1178" actId="47"/>
          <pc:sldLayoutMkLst>
            <pc:docMk/>
            <pc:sldMasterMk cId="0" sldId="2147483691"/>
            <pc:sldLayoutMk cId="0" sldId="2147483673"/>
          </pc:sldLayoutMkLst>
        </pc:sldLayoutChg>
      </pc:sldMasterChg>
    </pc:docChg>
  </pc:docChgLst>
  <pc:docChgLst>
    <pc:chgData name="Michael Mislan" userId="3818c39d-e2e1-4b27-a88d-2fbf7f9d6049" providerId="ADAL" clId="{41B091F4-1448-4EBC-9F79-2490BBBA5035}"/>
    <pc:docChg chg="delSld delMainMaster">
      <pc:chgData name="Michael Mislan" userId="3818c39d-e2e1-4b27-a88d-2fbf7f9d6049" providerId="ADAL" clId="{41B091F4-1448-4EBC-9F79-2490BBBA5035}" dt="2024-10-10T22:10:18.824" v="2" actId="2696"/>
      <pc:docMkLst>
        <pc:docMk/>
      </pc:docMkLst>
      <pc:sldChg chg="del">
        <pc:chgData name="Michael Mislan" userId="3818c39d-e2e1-4b27-a88d-2fbf7f9d6049" providerId="ADAL" clId="{41B091F4-1448-4EBC-9F79-2490BBBA5035}" dt="2024-10-10T22:10:18.824" v="2" actId="2696"/>
        <pc:sldMkLst>
          <pc:docMk/>
          <pc:sldMk cId="0" sldId="257"/>
        </pc:sldMkLst>
      </pc:sldChg>
      <pc:sldChg chg="del">
        <pc:chgData name="Michael Mislan" userId="3818c39d-e2e1-4b27-a88d-2fbf7f9d6049" providerId="ADAL" clId="{41B091F4-1448-4EBC-9F79-2490BBBA5035}" dt="2024-10-10T22:10:18.824" v="2" actId="2696"/>
        <pc:sldMkLst>
          <pc:docMk/>
          <pc:sldMk cId="0" sldId="262"/>
        </pc:sldMkLst>
      </pc:sldChg>
      <pc:sldChg chg="del">
        <pc:chgData name="Michael Mislan" userId="3818c39d-e2e1-4b27-a88d-2fbf7f9d6049" providerId="ADAL" clId="{41B091F4-1448-4EBC-9F79-2490BBBA5035}" dt="2024-10-10T22:10:18.824" v="2" actId="2696"/>
        <pc:sldMkLst>
          <pc:docMk/>
          <pc:sldMk cId="0" sldId="263"/>
        </pc:sldMkLst>
      </pc:sldChg>
      <pc:sldChg chg="del">
        <pc:chgData name="Michael Mislan" userId="3818c39d-e2e1-4b27-a88d-2fbf7f9d6049" providerId="ADAL" clId="{41B091F4-1448-4EBC-9F79-2490BBBA5035}" dt="2024-10-10T22:10:18.824" v="2" actId="2696"/>
        <pc:sldMkLst>
          <pc:docMk/>
          <pc:sldMk cId="0" sldId="264"/>
        </pc:sldMkLst>
      </pc:sldChg>
      <pc:sldChg chg="del">
        <pc:chgData name="Michael Mislan" userId="3818c39d-e2e1-4b27-a88d-2fbf7f9d6049" providerId="ADAL" clId="{41B091F4-1448-4EBC-9F79-2490BBBA5035}" dt="2024-10-10T22:10:18.824" v="2" actId="2696"/>
        <pc:sldMkLst>
          <pc:docMk/>
          <pc:sldMk cId="0" sldId="265"/>
        </pc:sldMkLst>
      </pc:sldChg>
      <pc:sldChg chg="del">
        <pc:chgData name="Michael Mislan" userId="3818c39d-e2e1-4b27-a88d-2fbf7f9d6049" providerId="ADAL" clId="{41B091F4-1448-4EBC-9F79-2490BBBA5035}" dt="2024-10-10T22:10:18.824" v="2" actId="2696"/>
        <pc:sldMkLst>
          <pc:docMk/>
          <pc:sldMk cId="0" sldId="266"/>
        </pc:sldMkLst>
      </pc:sldChg>
      <pc:sldChg chg="del">
        <pc:chgData name="Michael Mislan" userId="3818c39d-e2e1-4b27-a88d-2fbf7f9d6049" providerId="ADAL" clId="{41B091F4-1448-4EBC-9F79-2490BBBA5035}" dt="2024-10-10T22:10:18.824" v="2" actId="2696"/>
        <pc:sldMkLst>
          <pc:docMk/>
          <pc:sldMk cId="0" sldId="267"/>
        </pc:sldMkLst>
      </pc:sldChg>
      <pc:sldChg chg="del">
        <pc:chgData name="Michael Mislan" userId="3818c39d-e2e1-4b27-a88d-2fbf7f9d6049" providerId="ADAL" clId="{41B091F4-1448-4EBC-9F79-2490BBBA5035}" dt="2024-10-10T22:10:18.824" v="2" actId="2696"/>
        <pc:sldMkLst>
          <pc:docMk/>
          <pc:sldMk cId="0" sldId="268"/>
        </pc:sldMkLst>
      </pc:sldChg>
      <pc:sldChg chg="del">
        <pc:chgData name="Michael Mislan" userId="3818c39d-e2e1-4b27-a88d-2fbf7f9d6049" providerId="ADAL" clId="{41B091F4-1448-4EBC-9F79-2490BBBA5035}" dt="2024-10-10T22:10:18.824" v="2" actId="2696"/>
        <pc:sldMkLst>
          <pc:docMk/>
          <pc:sldMk cId="0" sldId="270"/>
        </pc:sldMkLst>
      </pc:sldChg>
      <pc:sldChg chg="del">
        <pc:chgData name="Michael Mislan" userId="3818c39d-e2e1-4b27-a88d-2fbf7f9d6049" providerId="ADAL" clId="{41B091F4-1448-4EBC-9F79-2490BBBA5035}" dt="2024-10-10T22:10:18.824" v="2" actId="2696"/>
        <pc:sldMkLst>
          <pc:docMk/>
          <pc:sldMk cId="0" sldId="271"/>
        </pc:sldMkLst>
      </pc:sldChg>
      <pc:sldChg chg="del">
        <pc:chgData name="Michael Mislan" userId="3818c39d-e2e1-4b27-a88d-2fbf7f9d6049" providerId="ADAL" clId="{41B091F4-1448-4EBC-9F79-2490BBBA5035}" dt="2024-10-10T22:10:18.824" v="2" actId="2696"/>
        <pc:sldMkLst>
          <pc:docMk/>
          <pc:sldMk cId="0" sldId="273"/>
        </pc:sldMkLst>
      </pc:sldChg>
      <pc:sldChg chg="del">
        <pc:chgData name="Michael Mislan" userId="3818c39d-e2e1-4b27-a88d-2fbf7f9d6049" providerId="ADAL" clId="{41B091F4-1448-4EBC-9F79-2490BBBA5035}" dt="2024-10-10T22:10:18.824" v="2" actId="2696"/>
        <pc:sldMkLst>
          <pc:docMk/>
          <pc:sldMk cId="0" sldId="274"/>
        </pc:sldMkLst>
      </pc:sldChg>
      <pc:sldChg chg="del">
        <pc:chgData name="Michael Mislan" userId="3818c39d-e2e1-4b27-a88d-2fbf7f9d6049" providerId="ADAL" clId="{41B091F4-1448-4EBC-9F79-2490BBBA5035}" dt="2024-10-10T22:10:18.824" v="2" actId="2696"/>
        <pc:sldMkLst>
          <pc:docMk/>
          <pc:sldMk cId="0" sldId="275"/>
        </pc:sldMkLst>
      </pc:sldChg>
      <pc:sldChg chg="del">
        <pc:chgData name="Michael Mislan" userId="3818c39d-e2e1-4b27-a88d-2fbf7f9d6049" providerId="ADAL" clId="{41B091F4-1448-4EBC-9F79-2490BBBA5035}" dt="2024-10-10T22:10:18.824" v="2" actId="2696"/>
        <pc:sldMkLst>
          <pc:docMk/>
          <pc:sldMk cId="0" sldId="276"/>
        </pc:sldMkLst>
      </pc:sldChg>
      <pc:sldChg chg="del">
        <pc:chgData name="Michael Mislan" userId="3818c39d-e2e1-4b27-a88d-2fbf7f9d6049" providerId="ADAL" clId="{41B091F4-1448-4EBC-9F79-2490BBBA5035}" dt="2024-10-10T22:10:18.824" v="2" actId="2696"/>
        <pc:sldMkLst>
          <pc:docMk/>
          <pc:sldMk cId="0" sldId="278"/>
        </pc:sldMkLst>
      </pc:sldChg>
      <pc:sldChg chg="del">
        <pc:chgData name="Michael Mislan" userId="3818c39d-e2e1-4b27-a88d-2fbf7f9d6049" providerId="ADAL" clId="{41B091F4-1448-4EBC-9F79-2490BBBA5035}" dt="2024-10-10T22:10:18.824" v="2" actId="2696"/>
        <pc:sldMkLst>
          <pc:docMk/>
          <pc:sldMk cId="0" sldId="280"/>
        </pc:sldMkLst>
      </pc:sldChg>
      <pc:sldChg chg="del">
        <pc:chgData name="Michael Mislan" userId="3818c39d-e2e1-4b27-a88d-2fbf7f9d6049" providerId="ADAL" clId="{41B091F4-1448-4EBC-9F79-2490BBBA5035}" dt="2024-10-10T22:10:18.824" v="2" actId="2696"/>
        <pc:sldMkLst>
          <pc:docMk/>
          <pc:sldMk cId="0" sldId="281"/>
        </pc:sldMkLst>
      </pc:sldChg>
      <pc:sldChg chg="del">
        <pc:chgData name="Michael Mislan" userId="3818c39d-e2e1-4b27-a88d-2fbf7f9d6049" providerId="ADAL" clId="{41B091F4-1448-4EBC-9F79-2490BBBA5035}" dt="2024-10-10T22:10:18.824" v="2" actId="2696"/>
        <pc:sldMkLst>
          <pc:docMk/>
          <pc:sldMk cId="0" sldId="282"/>
        </pc:sldMkLst>
      </pc:sldChg>
      <pc:sldChg chg="del">
        <pc:chgData name="Michael Mislan" userId="3818c39d-e2e1-4b27-a88d-2fbf7f9d6049" providerId="ADAL" clId="{41B091F4-1448-4EBC-9F79-2490BBBA5035}" dt="2024-10-10T22:10:18.824" v="2" actId="2696"/>
        <pc:sldMkLst>
          <pc:docMk/>
          <pc:sldMk cId="0" sldId="283"/>
        </pc:sldMkLst>
      </pc:sldChg>
      <pc:sldChg chg="del">
        <pc:chgData name="Michael Mislan" userId="3818c39d-e2e1-4b27-a88d-2fbf7f9d6049" providerId="ADAL" clId="{41B091F4-1448-4EBC-9F79-2490BBBA5035}" dt="2024-10-10T22:10:18.824" v="2" actId="2696"/>
        <pc:sldMkLst>
          <pc:docMk/>
          <pc:sldMk cId="0" sldId="284"/>
        </pc:sldMkLst>
      </pc:sldChg>
      <pc:sldChg chg="del">
        <pc:chgData name="Michael Mislan" userId="3818c39d-e2e1-4b27-a88d-2fbf7f9d6049" providerId="ADAL" clId="{41B091F4-1448-4EBC-9F79-2490BBBA5035}" dt="2024-10-10T22:10:18.824" v="2" actId="2696"/>
        <pc:sldMkLst>
          <pc:docMk/>
          <pc:sldMk cId="0" sldId="285"/>
        </pc:sldMkLst>
      </pc:sldChg>
      <pc:sldChg chg="del">
        <pc:chgData name="Michael Mislan" userId="3818c39d-e2e1-4b27-a88d-2fbf7f9d6049" providerId="ADAL" clId="{41B091F4-1448-4EBC-9F79-2490BBBA5035}" dt="2024-10-10T22:10:18.824" v="2" actId="2696"/>
        <pc:sldMkLst>
          <pc:docMk/>
          <pc:sldMk cId="0" sldId="286"/>
        </pc:sldMkLst>
      </pc:sldChg>
      <pc:sldChg chg="del">
        <pc:chgData name="Michael Mislan" userId="3818c39d-e2e1-4b27-a88d-2fbf7f9d6049" providerId="ADAL" clId="{41B091F4-1448-4EBC-9F79-2490BBBA5035}" dt="2024-10-10T22:10:18.824" v="2" actId="2696"/>
        <pc:sldMkLst>
          <pc:docMk/>
          <pc:sldMk cId="0" sldId="287"/>
        </pc:sldMkLst>
      </pc:sldChg>
      <pc:sldChg chg="del">
        <pc:chgData name="Michael Mislan" userId="3818c39d-e2e1-4b27-a88d-2fbf7f9d6049" providerId="ADAL" clId="{41B091F4-1448-4EBC-9F79-2490BBBA5035}" dt="2024-10-10T22:10:18.824" v="2" actId="2696"/>
        <pc:sldMkLst>
          <pc:docMk/>
          <pc:sldMk cId="0" sldId="288"/>
        </pc:sldMkLst>
      </pc:sldChg>
      <pc:sldChg chg="del">
        <pc:chgData name="Michael Mislan" userId="3818c39d-e2e1-4b27-a88d-2fbf7f9d6049" providerId="ADAL" clId="{41B091F4-1448-4EBC-9F79-2490BBBA5035}" dt="2024-10-10T22:10:18.824" v="2" actId="2696"/>
        <pc:sldMkLst>
          <pc:docMk/>
          <pc:sldMk cId="0" sldId="289"/>
        </pc:sldMkLst>
      </pc:sldChg>
      <pc:sldChg chg="del">
        <pc:chgData name="Michael Mislan" userId="3818c39d-e2e1-4b27-a88d-2fbf7f9d6049" providerId="ADAL" clId="{41B091F4-1448-4EBC-9F79-2490BBBA5035}" dt="2024-10-10T22:10:18.824" v="2" actId="2696"/>
        <pc:sldMkLst>
          <pc:docMk/>
          <pc:sldMk cId="0" sldId="291"/>
        </pc:sldMkLst>
      </pc:sldChg>
      <pc:sldChg chg="del">
        <pc:chgData name="Michael Mislan" userId="3818c39d-e2e1-4b27-a88d-2fbf7f9d6049" providerId="ADAL" clId="{41B091F4-1448-4EBC-9F79-2490BBBA5035}" dt="2024-10-10T22:10:18.824" v="2" actId="2696"/>
        <pc:sldMkLst>
          <pc:docMk/>
          <pc:sldMk cId="0" sldId="292"/>
        </pc:sldMkLst>
      </pc:sldChg>
      <pc:sldChg chg="del">
        <pc:chgData name="Michael Mislan" userId="3818c39d-e2e1-4b27-a88d-2fbf7f9d6049" providerId="ADAL" clId="{41B091F4-1448-4EBC-9F79-2490BBBA5035}" dt="2024-10-10T22:10:18.824" v="2" actId="2696"/>
        <pc:sldMkLst>
          <pc:docMk/>
          <pc:sldMk cId="0" sldId="293"/>
        </pc:sldMkLst>
      </pc:sldChg>
      <pc:sldChg chg="del">
        <pc:chgData name="Michael Mislan" userId="3818c39d-e2e1-4b27-a88d-2fbf7f9d6049" providerId="ADAL" clId="{41B091F4-1448-4EBC-9F79-2490BBBA5035}" dt="2024-10-10T22:10:18.824" v="2" actId="2696"/>
        <pc:sldMkLst>
          <pc:docMk/>
          <pc:sldMk cId="0" sldId="294"/>
        </pc:sldMkLst>
      </pc:sldChg>
      <pc:sldChg chg="del">
        <pc:chgData name="Michael Mislan" userId="3818c39d-e2e1-4b27-a88d-2fbf7f9d6049" providerId="ADAL" clId="{41B091F4-1448-4EBC-9F79-2490BBBA5035}" dt="2024-10-10T22:10:18.824" v="2" actId="2696"/>
        <pc:sldMkLst>
          <pc:docMk/>
          <pc:sldMk cId="0" sldId="295"/>
        </pc:sldMkLst>
      </pc:sldChg>
      <pc:sldChg chg="del">
        <pc:chgData name="Michael Mislan" userId="3818c39d-e2e1-4b27-a88d-2fbf7f9d6049" providerId="ADAL" clId="{41B091F4-1448-4EBC-9F79-2490BBBA5035}" dt="2024-10-10T22:10:18.824" v="2" actId="2696"/>
        <pc:sldMkLst>
          <pc:docMk/>
          <pc:sldMk cId="0" sldId="296"/>
        </pc:sldMkLst>
      </pc:sldChg>
      <pc:sldChg chg="del">
        <pc:chgData name="Michael Mislan" userId="3818c39d-e2e1-4b27-a88d-2fbf7f9d6049" providerId="ADAL" clId="{41B091F4-1448-4EBC-9F79-2490BBBA5035}" dt="2024-10-10T22:10:18.824" v="2" actId="2696"/>
        <pc:sldMkLst>
          <pc:docMk/>
          <pc:sldMk cId="0" sldId="297"/>
        </pc:sldMkLst>
      </pc:sldChg>
      <pc:sldChg chg="del">
        <pc:chgData name="Michael Mislan" userId="3818c39d-e2e1-4b27-a88d-2fbf7f9d6049" providerId="ADAL" clId="{41B091F4-1448-4EBC-9F79-2490BBBA5035}" dt="2024-10-10T22:10:18.824" v="2" actId="2696"/>
        <pc:sldMkLst>
          <pc:docMk/>
          <pc:sldMk cId="0" sldId="298"/>
        </pc:sldMkLst>
      </pc:sldChg>
      <pc:sldChg chg="del">
        <pc:chgData name="Michael Mislan" userId="3818c39d-e2e1-4b27-a88d-2fbf7f9d6049" providerId="ADAL" clId="{41B091F4-1448-4EBC-9F79-2490BBBA5035}" dt="2024-10-10T22:10:18.824" v="2" actId="2696"/>
        <pc:sldMkLst>
          <pc:docMk/>
          <pc:sldMk cId="0" sldId="299"/>
        </pc:sldMkLst>
      </pc:sldChg>
      <pc:sldChg chg="del">
        <pc:chgData name="Michael Mislan" userId="3818c39d-e2e1-4b27-a88d-2fbf7f9d6049" providerId="ADAL" clId="{41B091F4-1448-4EBC-9F79-2490BBBA5035}" dt="2024-10-10T22:10:18.824" v="2" actId="2696"/>
        <pc:sldMkLst>
          <pc:docMk/>
          <pc:sldMk cId="0" sldId="300"/>
        </pc:sldMkLst>
      </pc:sldChg>
      <pc:sldChg chg="del">
        <pc:chgData name="Michael Mislan" userId="3818c39d-e2e1-4b27-a88d-2fbf7f9d6049" providerId="ADAL" clId="{41B091F4-1448-4EBC-9F79-2490BBBA5035}" dt="2024-10-10T22:10:18.824" v="2" actId="2696"/>
        <pc:sldMkLst>
          <pc:docMk/>
          <pc:sldMk cId="0" sldId="301"/>
        </pc:sldMkLst>
      </pc:sldChg>
      <pc:sldChg chg="del">
        <pc:chgData name="Michael Mislan" userId="3818c39d-e2e1-4b27-a88d-2fbf7f9d6049" providerId="ADAL" clId="{41B091F4-1448-4EBC-9F79-2490BBBA5035}" dt="2024-10-10T22:10:18.824" v="2" actId="2696"/>
        <pc:sldMkLst>
          <pc:docMk/>
          <pc:sldMk cId="0" sldId="302"/>
        </pc:sldMkLst>
      </pc:sldChg>
      <pc:sldChg chg="del">
        <pc:chgData name="Michael Mislan" userId="3818c39d-e2e1-4b27-a88d-2fbf7f9d6049" providerId="ADAL" clId="{41B091F4-1448-4EBC-9F79-2490BBBA5035}" dt="2024-10-10T22:10:18.824" v="2" actId="2696"/>
        <pc:sldMkLst>
          <pc:docMk/>
          <pc:sldMk cId="0" sldId="303"/>
        </pc:sldMkLst>
      </pc:sldChg>
      <pc:sldChg chg="del">
        <pc:chgData name="Michael Mislan" userId="3818c39d-e2e1-4b27-a88d-2fbf7f9d6049" providerId="ADAL" clId="{41B091F4-1448-4EBC-9F79-2490BBBA5035}" dt="2024-10-10T22:10:18.824" v="2" actId="2696"/>
        <pc:sldMkLst>
          <pc:docMk/>
          <pc:sldMk cId="0" sldId="304"/>
        </pc:sldMkLst>
      </pc:sldChg>
      <pc:sldChg chg="del">
        <pc:chgData name="Michael Mislan" userId="3818c39d-e2e1-4b27-a88d-2fbf7f9d6049" providerId="ADAL" clId="{41B091F4-1448-4EBC-9F79-2490BBBA5035}" dt="2024-10-10T22:10:18.824" v="2" actId="2696"/>
        <pc:sldMkLst>
          <pc:docMk/>
          <pc:sldMk cId="0" sldId="305"/>
        </pc:sldMkLst>
      </pc:sldChg>
      <pc:sldChg chg="del">
        <pc:chgData name="Michael Mislan" userId="3818c39d-e2e1-4b27-a88d-2fbf7f9d6049" providerId="ADAL" clId="{41B091F4-1448-4EBC-9F79-2490BBBA5035}" dt="2024-10-10T22:10:18.824" v="2" actId="2696"/>
        <pc:sldMkLst>
          <pc:docMk/>
          <pc:sldMk cId="0" sldId="306"/>
        </pc:sldMkLst>
      </pc:sldChg>
      <pc:sldChg chg="del">
        <pc:chgData name="Michael Mislan" userId="3818c39d-e2e1-4b27-a88d-2fbf7f9d6049" providerId="ADAL" clId="{41B091F4-1448-4EBC-9F79-2490BBBA5035}" dt="2024-10-10T22:10:18.824" v="2" actId="2696"/>
        <pc:sldMkLst>
          <pc:docMk/>
          <pc:sldMk cId="0" sldId="307"/>
        </pc:sldMkLst>
      </pc:sldChg>
      <pc:sldChg chg="del">
        <pc:chgData name="Michael Mislan" userId="3818c39d-e2e1-4b27-a88d-2fbf7f9d6049" providerId="ADAL" clId="{41B091F4-1448-4EBC-9F79-2490BBBA5035}" dt="2024-10-10T22:10:18.824" v="2" actId="2696"/>
        <pc:sldMkLst>
          <pc:docMk/>
          <pc:sldMk cId="0" sldId="308"/>
        </pc:sldMkLst>
      </pc:sldChg>
      <pc:sldChg chg="del">
        <pc:chgData name="Michael Mislan" userId="3818c39d-e2e1-4b27-a88d-2fbf7f9d6049" providerId="ADAL" clId="{41B091F4-1448-4EBC-9F79-2490BBBA5035}" dt="2024-10-10T22:10:05.728" v="1" actId="2696"/>
        <pc:sldMkLst>
          <pc:docMk/>
          <pc:sldMk cId="0" sldId="309"/>
        </pc:sldMkLst>
      </pc:sldChg>
      <pc:sldChg chg="del">
        <pc:chgData name="Michael Mislan" userId="3818c39d-e2e1-4b27-a88d-2fbf7f9d6049" providerId="ADAL" clId="{41B091F4-1448-4EBC-9F79-2490BBBA5035}" dt="2024-10-10T22:10:18.824" v="2" actId="2696"/>
        <pc:sldMkLst>
          <pc:docMk/>
          <pc:sldMk cId="0" sldId="310"/>
        </pc:sldMkLst>
      </pc:sldChg>
      <pc:sldChg chg="del">
        <pc:chgData name="Michael Mislan" userId="3818c39d-e2e1-4b27-a88d-2fbf7f9d6049" providerId="ADAL" clId="{41B091F4-1448-4EBC-9F79-2490BBBA5035}" dt="2024-10-10T22:10:18.824" v="2" actId="2696"/>
        <pc:sldMkLst>
          <pc:docMk/>
          <pc:sldMk cId="0" sldId="311"/>
        </pc:sldMkLst>
      </pc:sldChg>
      <pc:sldChg chg="del">
        <pc:chgData name="Michael Mislan" userId="3818c39d-e2e1-4b27-a88d-2fbf7f9d6049" providerId="ADAL" clId="{41B091F4-1448-4EBC-9F79-2490BBBA5035}" dt="2024-10-10T22:10:18.824" v="2" actId="2696"/>
        <pc:sldMkLst>
          <pc:docMk/>
          <pc:sldMk cId="1755664641" sldId="312"/>
        </pc:sldMkLst>
      </pc:sldChg>
      <pc:sldChg chg="del">
        <pc:chgData name="Michael Mislan" userId="3818c39d-e2e1-4b27-a88d-2fbf7f9d6049" providerId="ADAL" clId="{41B091F4-1448-4EBC-9F79-2490BBBA5035}" dt="2024-10-10T22:10:18.824" v="2" actId="2696"/>
        <pc:sldMkLst>
          <pc:docMk/>
          <pc:sldMk cId="1350038984" sldId="324"/>
        </pc:sldMkLst>
      </pc:sldChg>
      <pc:sldChg chg="del">
        <pc:chgData name="Michael Mislan" userId="3818c39d-e2e1-4b27-a88d-2fbf7f9d6049" providerId="ADAL" clId="{41B091F4-1448-4EBC-9F79-2490BBBA5035}" dt="2024-10-10T22:09:55.380" v="0" actId="2696"/>
        <pc:sldMkLst>
          <pc:docMk/>
          <pc:sldMk cId="1660835687" sldId="329"/>
        </pc:sldMkLst>
      </pc:sldChg>
      <pc:sldChg chg="del">
        <pc:chgData name="Michael Mislan" userId="3818c39d-e2e1-4b27-a88d-2fbf7f9d6049" providerId="ADAL" clId="{41B091F4-1448-4EBC-9F79-2490BBBA5035}" dt="2024-10-10T22:10:18.824" v="2" actId="2696"/>
        <pc:sldMkLst>
          <pc:docMk/>
          <pc:sldMk cId="2233393526" sldId="331"/>
        </pc:sldMkLst>
      </pc:sldChg>
      <pc:sldChg chg="del">
        <pc:chgData name="Michael Mislan" userId="3818c39d-e2e1-4b27-a88d-2fbf7f9d6049" providerId="ADAL" clId="{41B091F4-1448-4EBC-9F79-2490BBBA5035}" dt="2024-10-10T22:10:18.824" v="2" actId="2696"/>
        <pc:sldMkLst>
          <pc:docMk/>
          <pc:sldMk cId="3086214070" sldId="341"/>
        </pc:sldMkLst>
      </pc:sldChg>
      <pc:sldMasterChg chg="delSldLayout">
        <pc:chgData name="Michael Mislan" userId="3818c39d-e2e1-4b27-a88d-2fbf7f9d6049" providerId="ADAL" clId="{41B091F4-1448-4EBC-9F79-2490BBBA5035}" dt="2024-10-10T22:10:18.824" v="2" actId="2696"/>
        <pc:sldMasterMkLst>
          <pc:docMk/>
          <pc:sldMasterMk cId="0" sldId="2147483691"/>
        </pc:sldMasterMkLst>
        <pc:sldLayoutChg chg="del">
          <pc:chgData name="Michael Mislan" userId="3818c39d-e2e1-4b27-a88d-2fbf7f9d6049" providerId="ADAL" clId="{41B091F4-1448-4EBC-9F79-2490BBBA5035}" dt="2024-10-10T22:10:18.824" v="2" actId="2696"/>
          <pc:sldLayoutMkLst>
            <pc:docMk/>
            <pc:sldMasterMk cId="0" sldId="2147483691"/>
            <pc:sldLayoutMk cId="0" sldId="2147483650"/>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51"/>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52"/>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54"/>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57"/>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58"/>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60"/>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61"/>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62"/>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63"/>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64"/>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66"/>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67"/>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68"/>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70"/>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72"/>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74"/>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75"/>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76"/>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77"/>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78"/>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80"/>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81"/>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82"/>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83"/>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84"/>
          </pc:sldLayoutMkLst>
        </pc:sldLayoutChg>
        <pc:sldLayoutChg chg="del">
          <pc:chgData name="Michael Mislan" userId="3818c39d-e2e1-4b27-a88d-2fbf7f9d6049" providerId="ADAL" clId="{41B091F4-1448-4EBC-9F79-2490BBBA5035}" dt="2024-10-10T22:10:18.824" v="2" actId="2696"/>
          <pc:sldLayoutMkLst>
            <pc:docMk/>
            <pc:sldMasterMk cId="0" sldId="2147483691"/>
            <pc:sldLayoutMk cId="0" sldId="2147483685"/>
          </pc:sldLayoutMkLst>
        </pc:sldLayoutChg>
      </pc:sldMasterChg>
      <pc:sldMasterChg chg="del delSldLayout">
        <pc:chgData name="Michael Mislan" userId="3818c39d-e2e1-4b27-a88d-2fbf7f9d6049" providerId="ADAL" clId="{41B091F4-1448-4EBC-9F79-2490BBBA5035}" dt="2024-10-10T22:10:18.824" v="2" actId="2696"/>
        <pc:sldMasterMkLst>
          <pc:docMk/>
          <pc:sldMasterMk cId="0" sldId="2147483692"/>
        </pc:sldMasterMkLst>
        <pc:sldLayoutChg chg="del">
          <pc:chgData name="Michael Mislan" userId="3818c39d-e2e1-4b27-a88d-2fbf7f9d6049" providerId="ADAL" clId="{41B091F4-1448-4EBC-9F79-2490BBBA5035}" dt="2024-10-10T22:10:18.824" v="2" actId="2696"/>
          <pc:sldLayoutMkLst>
            <pc:docMk/>
            <pc:sldMasterMk cId="0" sldId="2147483692"/>
            <pc:sldLayoutMk cId="0" sldId="2147483689"/>
          </pc:sldLayoutMkLst>
        </pc:sldLayoutChg>
        <pc:sldLayoutChg chg="del">
          <pc:chgData name="Michael Mislan" userId="3818c39d-e2e1-4b27-a88d-2fbf7f9d6049" providerId="ADAL" clId="{41B091F4-1448-4EBC-9F79-2490BBBA5035}" dt="2024-10-10T22:10:18.824" v="2" actId="2696"/>
          <pc:sldLayoutMkLst>
            <pc:docMk/>
            <pc:sldMasterMk cId="0" sldId="2147483692"/>
            <pc:sldLayoutMk cId="0" sldId="2147483690"/>
          </pc:sldLayoutMkLst>
        </pc:sldLayoutChg>
      </pc:sldMasterChg>
    </pc:docChg>
  </pc:docChgLst>
  <pc:docChgLst>
    <pc:chgData name="Chahat Aggarwal" userId="ae472527-0678-4e34-aa92-8a01ec9faadc" providerId="ADAL" clId="{8F0B09B2-F5B4-4AAF-95CA-C8E27C5051E6}"/>
    <pc:docChg chg="undo custSel modSld">
      <pc:chgData name="Chahat Aggarwal" userId="ae472527-0678-4e34-aa92-8a01ec9faadc" providerId="ADAL" clId="{8F0B09B2-F5B4-4AAF-95CA-C8E27C5051E6}" dt="2024-10-10T19:18:53.249" v="287" actId="1076"/>
      <pc:docMkLst>
        <pc:docMk/>
      </pc:docMkLst>
      <pc:sldChg chg="addSp modSp mod">
        <pc:chgData name="Chahat Aggarwal" userId="ae472527-0678-4e34-aa92-8a01ec9faadc" providerId="ADAL" clId="{8F0B09B2-F5B4-4AAF-95CA-C8E27C5051E6}" dt="2024-10-10T19:18:53.249" v="287" actId="1076"/>
        <pc:sldMkLst>
          <pc:docMk/>
          <pc:sldMk cId="3242369889" sldId="330"/>
        </pc:sldMkLst>
        <pc:spChg chg="mod">
          <ac:chgData name="Chahat Aggarwal" userId="ae472527-0678-4e34-aa92-8a01ec9faadc" providerId="ADAL" clId="{8F0B09B2-F5B4-4AAF-95CA-C8E27C5051E6}" dt="2024-10-10T19:18:37.193" v="286" actId="20577"/>
          <ac:spMkLst>
            <pc:docMk/>
            <pc:sldMk cId="3242369889" sldId="330"/>
            <ac:spMk id="3" creationId="{ABDE756F-8939-9E3A-0840-60E230795256}"/>
          </ac:spMkLst>
        </pc:spChg>
        <pc:picChg chg="add mod">
          <ac:chgData name="Chahat Aggarwal" userId="ae472527-0678-4e34-aa92-8a01ec9faadc" providerId="ADAL" clId="{8F0B09B2-F5B4-4AAF-95CA-C8E27C5051E6}" dt="2024-10-10T19:18:53.249" v="287" actId="1076"/>
          <ac:picMkLst>
            <pc:docMk/>
            <pc:sldMk cId="3242369889" sldId="330"/>
            <ac:picMk id="5" creationId="{D83786BC-6066-906A-74AF-DAA73F9F3A1B}"/>
          </ac:picMkLst>
        </pc:picChg>
      </pc:sldChg>
    </pc:docChg>
  </pc:docChgLst>
  <pc:docChgLst>
    <pc:chgData name="Mohammad Javad Raei" userId="S::javad@processecology.com::2d4f0b6f-279c-4634-8d55-1ccb6eb4f7ff" providerId="AD" clId="Web-{667CBD28-7618-652B-C2FC-F087B090E828}"/>
    <pc:docChg chg="modSld sldOrd">
      <pc:chgData name="Mohammad Javad Raei" userId="S::javad@processecology.com::2d4f0b6f-279c-4634-8d55-1ccb6eb4f7ff" providerId="AD" clId="Web-{667CBD28-7618-652B-C2FC-F087B090E828}" dt="2024-10-09T22:35:47.411" v="19" actId="1076"/>
      <pc:docMkLst>
        <pc:docMk/>
      </pc:docMkLst>
      <pc:sldChg chg="addSp delSp modSp">
        <pc:chgData name="Mohammad Javad Raei" userId="S::javad@processecology.com::2d4f0b6f-279c-4634-8d55-1ccb6eb4f7ff" providerId="AD" clId="Web-{667CBD28-7618-652B-C2FC-F087B090E828}" dt="2024-10-09T22:35:47.411" v="19" actId="1076"/>
        <pc:sldMkLst>
          <pc:docMk/>
          <pc:sldMk cId="1350038984" sldId="324"/>
        </pc:sldMkLst>
        <pc:spChg chg="del mod">
          <ac:chgData name="Mohammad Javad Raei" userId="S::javad@processecology.com::2d4f0b6f-279c-4634-8d55-1ccb6eb4f7ff" providerId="AD" clId="Web-{667CBD28-7618-652B-C2FC-F087B090E828}" dt="2024-10-09T22:34:01.784" v="1"/>
          <ac:spMkLst>
            <pc:docMk/>
            <pc:sldMk cId="1350038984" sldId="324"/>
            <ac:spMk id="3" creationId="{DEAB4518-95D3-27A7-F308-AAC217476E61}"/>
          </ac:spMkLst>
        </pc:spChg>
        <pc:picChg chg="add mod">
          <ac:chgData name="Mohammad Javad Raei" userId="S::javad@processecology.com::2d4f0b6f-279c-4634-8d55-1ccb6eb4f7ff" providerId="AD" clId="Web-{667CBD28-7618-652B-C2FC-F087B090E828}" dt="2024-10-09T22:35:47.411" v="19" actId="1076"/>
          <ac:picMkLst>
            <pc:docMk/>
            <pc:sldMk cId="1350038984" sldId="324"/>
            <ac:picMk id="4" creationId="{681A32AB-716C-AFC1-9310-1FA9A5FD2D47}"/>
          </ac:picMkLst>
        </pc:picChg>
      </pc:sldChg>
      <pc:sldChg chg="addSp delSp modSp ord">
        <pc:chgData name="Mohammad Javad Raei" userId="S::javad@processecology.com::2d4f0b6f-279c-4634-8d55-1ccb6eb4f7ff" providerId="AD" clId="Web-{667CBD28-7618-652B-C2FC-F087B090E828}" dt="2024-10-09T22:35:08.613" v="17" actId="1076"/>
        <pc:sldMkLst>
          <pc:docMk/>
          <pc:sldMk cId="206328196" sldId="325"/>
        </pc:sldMkLst>
        <pc:spChg chg="del">
          <ac:chgData name="Mohammad Javad Raei" userId="S::javad@processecology.com::2d4f0b6f-279c-4634-8d55-1ccb6eb4f7ff" providerId="AD" clId="Web-{667CBD28-7618-652B-C2FC-F087B090E828}" dt="2024-10-09T22:34:12.940" v="4"/>
          <ac:spMkLst>
            <pc:docMk/>
            <pc:sldMk cId="206328196" sldId="325"/>
            <ac:spMk id="3" creationId="{9E61E322-8BD0-37B6-3171-D79832753149}"/>
          </ac:spMkLst>
        </pc:spChg>
        <pc:picChg chg="add mod">
          <ac:chgData name="Mohammad Javad Raei" userId="S::javad@processecology.com::2d4f0b6f-279c-4634-8d55-1ccb6eb4f7ff" providerId="AD" clId="Web-{667CBD28-7618-652B-C2FC-F087B090E828}" dt="2024-10-09T22:35:03.488" v="15" actId="1076"/>
          <ac:picMkLst>
            <pc:docMk/>
            <pc:sldMk cId="206328196" sldId="325"/>
            <ac:picMk id="4" creationId="{46ED94AE-6182-FAEB-120B-FC059D82235A}"/>
          </ac:picMkLst>
        </pc:picChg>
        <pc:picChg chg="add mod">
          <ac:chgData name="Mohammad Javad Raei" userId="S::javad@processecology.com::2d4f0b6f-279c-4634-8d55-1ccb6eb4f7ff" providerId="AD" clId="Web-{667CBD28-7618-652B-C2FC-F087B090E828}" dt="2024-10-09T22:35:08.613" v="17" actId="1076"/>
          <ac:picMkLst>
            <pc:docMk/>
            <pc:sldMk cId="206328196" sldId="325"/>
            <ac:picMk id="5" creationId="{CF9EAFA2-DD6E-1D03-7881-3FADB02DAE8A}"/>
          </ac:picMkLst>
        </pc:picChg>
      </pc:sldChg>
    </pc:docChg>
  </pc:docChgLst>
  <pc:docChgLst>
    <pc:chgData name="Abid Torrealba" userId="aaabc0b7-134c-41f8-8613-9eb61f77d6a2" providerId="ADAL" clId="{C65D452F-56FB-451B-82D4-969741248065}"/>
    <pc:docChg chg="undo custSel modSld">
      <pc:chgData name="Abid Torrealba" userId="aaabc0b7-134c-41f8-8613-9eb61f77d6a2" providerId="ADAL" clId="{C65D452F-56FB-451B-82D4-969741248065}" dt="2024-10-10T05:43:22.665" v="36" actId="2711"/>
      <pc:docMkLst>
        <pc:docMk/>
      </pc:docMkLst>
      <pc:sldChg chg="addSp delSp modSp mod">
        <pc:chgData name="Abid Torrealba" userId="aaabc0b7-134c-41f8-8613-9eb61f77d6a2" providerId="ADAL" clId="{C65D452F-56FB-451B-82D4-969741248065}" dt="2024-10-10T05:33:21.813" v="34" actId="1036"/>
        <pc:sldMkLst>
          <pc:docMk/>
          <pc:sldMk cId="0" sldId="259"/>
        </pc:sldMkLst>
        <pc:spChg chg="mod">
          <ac:chgData name="Abid Torrealba" userId="aaabc0b7-134c-41f8-8613-9eb61f77d6a2" providerId="ADAL" clId="{C65D452F-56FB-451B-82D4-969741248065}" dt="2024-10-10T05:33:17.532" v="23" actId="14100"/>
          <ac:spMkLst>
            <pc:docMk/>
            <pc:sldMk cId="0" sldId="259"/>
            <ac:spMk id="2688" creationId="{00000000-0000-0000-0000-000000000000}"/>
          </ac:spMkLst>
        </pc:spChg>
        <pc:picChg chg="add del mod">
          <ac:chgData name="Abid Torrealba" userId="aaabc0b7-134c-41f8-8613-9eb61f77d6a2" providerId="ADAL" clId="{C65D452F-56FB-451B-82D4-969741248065}" dt="2024-10-10T05:33:08.032" v="20" actId="478"/>
          <ac:picMkLst>
            <pc:docMk/>
            <pc:sldMk cId="0" sldId="259"/>
            <ac:picMk id="3" creationId="{798E1083-62CD-B4AD-F022-06268C6FD4EF}"/>
          </ac:picMkLst>
        </pc:picChg>
        <pc:picChg chg="add mod">
          <ac:chgData name="Abid Torrealba" userId="aaabc0b7-134c-41f8-8613-9eb61f77d6a2" providerId="ADAL" clId="{C65D452F-56FB-451B-82D4-969741248065}" dt="2024-10-10T05:33:21.813" v="34" actId="1036"/>
          <ac:picMkLst>
            <pc:docMk/>
            <pc:sldMk cId="0" sldId="259"/>
            <ac:picMk id="5" creationId="{1C4BFD8D-465C-6166-BA21-88A7BA1F12D8}"/>
          </ac:picMkLst>
        </pc:picChg>
        <pc:picChg chg="add mod">
          <ac:chgData name="Abid Torrealba" userId="aaabc0b7-134c-41f8-8613-9eb61f77d6a2" providerId="ADAL" clId="{C65D452F-56FB-451B-82D4-969741248065}" dt="2024-10-10T05:33:21.813" v="34" actId="1036"/>
          <ac:picMkLst>
            <pc:docMk/>
            <pc:sldMk cId="0" sldId="259"/>
            <ac:picMk id="7" creationId="{ED6CAF5A-62E4-A8A4-1ABC-607DEBA5B250}"/>
          </ac:picMkLst>
        </pc:picChg>
        <pc:picChg chg="del mod">
          <ac:chgData name="Abid Torrealba" userId="aaabc0b7-134c-41f8-8613-9eb61f77d6a2" providerId="ADAL" clId="{C65D452F-56FB-451B-82D4-969741248065}" dt="2024-10-10T05:32:48.363" v="17" actId="478"/>
          <ac:picMkLst>
            <pc:docMk/>
            <pc:sldMk cId="0" sldId="259"/>
            <ac:picMk id="9" creationId="{F265B1EC-2A07-8C06-216B-7EFBB3EBB015}"/>
          </ac:picMkLst>
        </pc:picChg>
      </pc:sldChg>
      <pc:sldChg chg="addSp delSp modSp mod">
        <pc:chgData name="Abid Torrealba" userId="aaabc0b7-134c-41f8-8613-9eb61f77d6a2" providerId="ADAL" clId="{C65D452F-56FB-451B-82D4-969741248065}" dt="2024-10-10T05:23:29.162" v="4" actId="1076"/>
        <pc:sldMkLst>
          <pc:docMk/>
          <pc:sldMk cId="0" sldId="277"/>
        </pc:sldMkLst>
        <pc:picChg chg="del">
          <ac:chgData name="Abid Torrealba" userId="aaabc0b7-134c-41f8-8613-9eb61f77d6a2" providerId="ADAL" clId="{C65D452F-56FB-451B-82D4-969741248065}" dt="2024-10-10T05:23:21.035" v="0" actId="478"/>
          <ac:picMkLst>
            <pc:docMk/>
            <pc:sldMk cId="0" sldId="277"/>
            <ac:picMk id="8" creationId="{0582B98F-94AC-ED18-AFB4-73C8D276DC44}"/>
          </ac:picMkLst>
        </pc:picChg>
        <pc:picChg chg="add mod">
          <ac:chgData name="Abid Torrealba" userId="aaabc0b7-134c-41f8-8613-9eb61f77d6a2" providerId="ADAL" clId="{C65D452F-56FB-451B-82D4-969741248065}" dt="2024-10-10T05:23:29.162" v="4" actId="1076"/>
          <ac:picMkLst>
            <pc:docMk/>
            <pc:sldMk cId="0" sldId="277"/>
            <ac:picMk id="59" creationId="{90845C39-BADB-8CD0-580A-7980F12F47B0}"/>
          </ac:picMkLst>
        </pc:picChg>
      </pc:sldChg>
      <pc:sldChg chg="modSp mod">
        <pc:chgData name="Abid Torrealba" userId="aaabc0b7-134c-41f8-8613-9eb61f77d6a2" providerId="ADAL" clId="{C65D452F-56FB-451B-82D4-969741248065}" dt="2024-10-10T05:43:22.665" v="36" actId="2711"/>
        <pc:sldMkLst>
          <pc:docMk/>
          <pc:sldMk cId="3575842230" sldId="333"/>
        </pc:sldMkLst>
        <pc:spChg chg="mod">
          <ac:chgData name="Abid Torrealba" userId="aaabc0b7-134c-41f8-8613-9eb61f77d6a2" providerId="ADAL" clId="{C65D452F-56FB-451B-82D4-969741248065}" dt="2024-10-10T05:43:22.665" v="36" actId="2711"/>
          <ac:spMkLst>
            <pc:docMk/>
            <pc:sldMk cId="3575842230" sldId="333"/>
            <ac:spMk id="6" creationId="{173B12AA-CA7F-E164-8E3E-AD0110B5E912}"/>
          </ac:spMkLst>
        </pc:spChg>
        <pc:spChg chg="mod">
          <ac:chgData name="Abid Torrealba" userId="aaabc0b7-134c-41f8-8613-9eb61f77d6a2" providerId="ADAL" clId="{C65D452F-56FB-451B-82D4-969741248065}" dt="2024-10-10T05:43:15.656" v="35" actId="2711"/>
          <ac:spMkLst>
            <pc:docMk/>
            <pc:sldMk cId="3575842230" sldId="333"/>
            <ac:spMk id="10" creationId="{7461BFA9-8EAE-84BC-CCDC-14C1F325967A}"/>
          </ac:spMkLst>
        </pc:spChg>
      </pc:sldChg>
    </pc:docChg>
  </pc:docChgLst>
  <pc:docChgLst>
    <pc:chgData name="Mohammad Javad Raei" userId="S::javad@processecology.com::2d4f0b6f-279c-4634-8d55-1ccb6eb4f7ff" providerId="AD" clId="Web-{1DE1E2A7-1DD3-DD30-053E-E68C1CF3AB80}"/>
    <pc:docChg chg="modSld">
      <pc:chgData name="Mohammad Javad Raei" userId="S::javad@processecology.com::2d4f0b6f-279c-4634-8d55-1ccb6eb4f7ff" providerId="AD" clId="Web-{1DE1E2A7-1DD3-DD30-053E-E68C1CF3AB80}" dt="2024-10-10T18:49:04.437" v="120" actId="20577"/>
      <pc:docMkLst>
        <pc:docMk/>
      </pc:docMkLst>
      <pc:sldChg chg="addSp delSp modSp">
        <pc:chgData name="Mohammad Javad Raei" userId="S::javad@processecology.com::2d4f0b6f-279c-4634-8d55-1ccb6eb4f7ff" providerId="AD" clId="Web-{1DE1E2A7-1DD3-DD30-053E-E68C1CF3AB80}" dt="2024-10-10T18:22:34.736" v="85" actId="1076"/>
        <pc:sldMkLst>
          <pc:docMk/>
          <pc:sldMk cId="206328196" sldId="325"/>
        </pc:sldMkLst>
        <pc:spChg chg="mod">
          <ac:chgData name="Mohammad Javad Raei" userId="S::javad@processecology.com::2d4f0b6f-279c-4634-8d55-1ccb6eb4f7ff" providerId="AD" clId="Web-{1DE1E2A7-1DD3-DD30-053E-E68C1CF3AB80}" dt="2024-10-10T18:14:39.910" v="44" actId="1076"/>
          <ac:spMkLst>
            <pc:docMk/>
            <pc:sldMk cId="206328196" sldId="325"/>
            <ac:spMk id="2" creationId="{40B6F618-8794-32F2-A0D5-D8848BB263FF}"/>
          </ac:spMkLst>
        </pc:spChg>
        <pc:spChg chg="add mod">
          <ac:chgData name="Mohammad Javad Raei" userId="S::javad@processecology.com::2d4f0b6f-279c-4634-8d55-1ccb6eb4f7ff" providerId="AD" clId="Web-{1DE1E2A7-1DD3-DD30-053E-E68C1CF3AB80}" dt="2024-10-10T18:22:34.736" v="85" actId="1076"/>
          <ac:spMkLst>
            <pc:docMk/>
            <pc:sldMk cId="206328196" sldId="325"/>
            <ac:spMk id="27" creationId="{8EB6A6DD-103A-4E13-7E75-DE980CB59EBE}"/>
          </ac:spMkLst>
        </pc:spChg>
        <pc:grpChg chg="add mod">
          <ac:chgData name="Mohammad Javad Raei" userId="S::javad@processecology.com::2d4f0b6f-279c-4634-8d55-1ccb6eb4f7ff" providerId="AD" clId="Web-{1DE1E2A7-1DD3-DD30-053E-E68C1CF3AB80}" dt="2024-10-10T18:20:40.061" v="65" actId="1076"/>
          <ac:grpSpMkLst>
            <pc:docMk/>
            <pc:sldMk cId="206328196" sldId="325"/>
            <ac:grpSpMk id="26" creationId="{9F4BBFCA-1AA2-2402-4AE8-E03AF06EAC8A}"/>
          </ac:grpSpMkLst>
        </pc:grpChg>
        <pc:picChg chg="add del mod">
          <ac:chgData name="Mohammad Javad Raei" userId="S::javad@processecology.com::2d4f0b6f-279c-4634-8d55-1ccb6eb4f7ff" providerId="AD" clId="Web-{1DE1E2A7-1DD3-DD30-053E-E68C1CF3AB80}" dt="2024-10-10T18:12:08.921" v="15"/>
          <ac:picMkLst>
            <pc:docMk/>
            <pc:sldMk cId="206328196" sldId="325"/>
            <ac:picMk id="3" creationId="{28C41799-34DC-472A-F5B0-7EE7BE07F92C}"/>
          </ac:picMkLst>
        </pc:picChg>
        <pc:picChg chg="del">
          <ac:chgData name="Mohammad Javad Raei" userId="S::javad@processecology.com::2d4f0b6f-279c-4634-8d55-1ccb6eb4f7ff" providerId="AD" clId="Web-{1DE1E2A7-1DD3-DD30-053E-E68C1CF3AB80}" dt="2024-10-10T18:06:01.895" v="1"/>
          <ac:picMkLst>
            <pc:docMk/>
            <pc:sldMk cId="206328196" sldId="325"/>
            <ac:picMk id="4" creationId="{46ED94AE-6182-FAEB-120B-FC059D82235A}"/>
          </ac:picMkLst>
        </pc:picChg>
        <pc:picChg chg="del">
          <ac:chgData name="Mohammad Javad Raei" userId="S::javad@processecology.com::2d4f0b6f-279c-4634-8d55-1ccb6eb4f7ff" providerId="AD" clId="Web-{1DE1E2A7-1DD3-DD30-053E-E68C1CF3AB80}" dt="2024-10-10T18:05:56.395" v="0"/>
          <ac:picMkLst>
            <pc:docMk/>
            <pc:sldMk cId="206328196" sldId="325"/>
            <ac:picMk id="5" creationId="{CF9EAFA2-DD6E-1D03-7881-3FADB02DAE8A}"/>
          </ac:picMkLst>
        </pc:picChg>
        <pc:picChg chg="add mod">
          <ac:chgData name="Mohammad Javad Raei" userId="S::javad@processecology.com::2d4f0b6f-279c-4634-8d55-1ccb6eb4f7ff" providerId="AD" clId="Web-{1DE1E2A7-1DD3-DD30-053E-E68C1CF3AB80}" dt="2024-10-10T18:17:06.367" v="61" actId="1076"/>
          <ac:picMkLst>
            <pc:docMk/>
            <pc:sldMk cId="206328196" sldId="325"/>
            <ac:picMk id="6" creationId="{6E9735EC-48C2-7F5B-A672-5942F2D457C4}"/>
          </ac:picMkLst>
        </pc:picChg>
        <pc:picChg chg="add mod ord">
          <ac:chgData name="Mohammad Javad Raei" userId="S::javad@processecology.com::2d4f0b6f-279c-4634-8d55-1ccb6eb4f7ff" providerId="AD" clId="Web-{1DE1E2A7-1DD3-DD30-053E-E68C1CF3AB80}" dt="2024-10-10T18:21:16.312" v="72" actId="1076"/>
          <ac:picMkLst>
            <pc:docMk/>
            <pc:sldMk cId="206328196" sldId="325"/>
            <ac:picMk id="7" creationId="{336D5C66-CCE7-00F2-8550-DCAA2BEBFC43}"/>
          </ac:picMkLst>
        </pc:picChg>
      </pc:sldChg>
      <pc:sldChg chg="modSp">
        <pc:chgData name="Mohammad Javad Raei" userId="S::javad@processecology.com::2d4f0b6f-279c-4634-8d55-1ccb6eb4f7ff" providerId="AD" clId="Web-{1DE1E2A7-1DD3-DD30-053E-E68C1CF3AB80}" dt="2024-10-10T18:49:04.437" v="120" actId="20577"/>
        <pc:sldMkLst>
          <pc:docMk/>
          <pc:sldMk cId="3936438041" sldId="340"/>
        </pc:sldMkLst>
        <pc:spChg chg="mod">
          <ac:chgData name="Mohammad Javad Raei" userId="S::javad@processecology.com::2d4f0b6f-279c-4634-8d55-1ccb6eb4f7ff" providerId="AD" clId="Web-{1DE1E2A7-1DD3-DD30-053E-E68C1CF3AB80}" dt="2024-10-10T18:42:35.931" v="105" actId="20577"/>
          <ac:spMkLst>
            <pc:docMk/>
            <pc:sldMk cId="3936438041" sldId="340"/>
            <ac:spMk id="2" creationId="{3C6C4B9A-7E67-99DB-A1DD-26864E5B9F7D}"/>
          </ac:spMkLst>
        </pc:spChg>
        <pc:spChg chg="mod">
          <ac:chgData name="Mohammad Javad Raei" userId="S::javad@processecology.com::2d4f0b6f-279c-4634-8d55-1ccb6eb4f7ff" providerId="AD" clId="Web-{1DE1E2A7-1DD3-DD30-053E-E68C1CF3AB80}" dt="2024-10-10T18:42:27.977" v="103" actId="20577"/>
          <ac:spMkLst>
            <pc:docMk/>
            <pc:sldMk cId="3936438041" sldId="340"/>
            <ac:spMk id="4" creationId="{45766B72-B311-7670-6338-4FD13371A16E}"/>
          </ac:spMkLst>
        </pc:spChg>
        <pc:spChg chg="mod">
          <ac:chgData name="Mohammad Javad Raei" userId="S::javad@processecology.com::2d4f0b6f-279c-4634-8d55-1ccb6eb4f7ff" providerId="AD" clId="Web-{1DE1E2A7-1DD3-DD30-053E-E68C1CF3AB80}" dt="2024-10-10T18:49:04.437" v="120" actId="20577"/>
          <ac:spMkLst>
            <pc:docMk/>
            <pc:sldMk cId="3936438041" sldId="340"/>
            <ac:spMk id="6" creationId="{A183A391-C2AC-F2A8-7F03-4B2743E5D3EF}"/>
          </ac:spMkLst>
        </pc:spChg>
        <pc:spChg chg="mod">
          <ac:chgData name="Mohammad Javad Raei" userId="S::javad@processecology.com::2d4f0b6f-279c-4634-8d55-1ccb6eb4f7ff" providerId="AD" clId="Web-{1DE1E2A7-1DD3-DD30-053E-E68C1CF3AB80}" dt="2024-10-10T18:42:58.853" v="108" actId="1076"/>
          <ac:spMkLst>
            <pc:docMk/>
            <pc:sldMk cId="3936438041" sldId="340"/>
            <ac:spMk id="7" creationId="{348FD818-87AC-35EF-99C5-3600A41D6F29}"/>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0T16:02:25.122"/>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0T16:22:10.984"/>
    </inkml:context>
    <inkml:brush xml:id="br0">
      <inkml:brushProperty name="width" value="0.1" units="cm"/>
      <inkml:brushProperty name="height" value="0.1" units="cm"/>
      <inkml:brushProperty name="color" value="#AE198D"/>
      <inkml:brushProperty name="inkEffects" value="galaxy"/>
      <inkml:brushProperty name="anchorX" value="-10395.94336"/>
      <inkml:brushProperty name="anchorY" value="-13557.3125"/>
      <inkml:brushProperty name="scaleFactor" value="0.5"/>
    </inkml:brush>
  </inkml:definitions>
  <inkml:trace contextRef="#ctx0" brushRef="#br0">0 1 24575,'0'0'0,"4"0"0,5 0 0,-1 4 0,0 4 0,3 1 0,1-1 0,0 2 0,1-1 0,-2 2 0,2-2 0,-3 2 0,2-1 0,2-2 0,-2 1 0,1-2 0,-1 4 0,0-3 0,-2 3 0,-2 3 0,1-3 0,-2 3 0,3 2 0,-1 1 0,2-3 0,-2 2 0,-2 0 0,-2 2 0,-2 1 0,3-4 0,0 2 0,-2-1 0,-1 2 0,4-3 0,-2 0 0,4-3 0,-1 1 0,-1 1 0,2-2 0,-1 2 0,2-3 0,-1 1 0,-2 2 0,2-2 0,3-3 0,-1 2 0,-3 2 0,3 2 0,-3 2 0,2-2 0,-1 1 0,2-4 0,-1 2 0,1-4 0,-1 2 0,1-2 0,-1 1 0,2-1 0,-3 1 0,3-2 0,2 3 0,2-3 0,-2 3 0,1-2 0,-3 1 0,1-1 0,2 1 0,1-1 0,-2 2 0,-3 1 0,-3 3 0,0-2 0,-1 1 0,2-3 0,-1 2 0,-2 0 0,3-1 0,-1 0 0,2-2 0,-2 2 0,3-3 0,-1 2 0,1-3 0,-1 3 0,2-3 0,2-2 0,-2 2 0,1-1 0,3-2 0,1 2 0,2-1 0,0-2 0,-2 3 0,0-1 0,0-1 0,1-2 0,1 3 0,0-1 0,2-1 0,0-1 0,0-2 0,0 0 0,1-2 0,-1 0 0,0 0 0,0 0 0,-4 4 0,0 0 0,0 0 0,1-1 0,-4 4 0,1-1 0,1-1 0,-3 4 0,-3 2 0,1-1 0,2-1 0,2-3 0,-2 2 0,1-1 0,2 3 0,1-2 0,2-1 0,1-2 0,-4 2 0,1-1 0,0-1 0,1-2 0,-3 4 0,0-2 0,1 0 0,2 3 0,0-1 0,2-2 0,0-1 0,1-1 0,1-2 0,-1 0 0,0-1 0,1 0 0,-1 0 0,0 0 0,-4 4 0,0 0 0,0 0 0,1 0 0,0-2 0,-2 4 0,0 0 0,-4 3 0,1-2 0,1 0 0,-2 2 0,1-1 0,2-2 0,2-1 0,2 2 0,-4 3 0,1-1 0,1-1 0,-3 2 0,0-2 0,-2 3 0,0-2 0,3 3 0,-4 1 0,3-1 0,1-2 0,-3 1 0,2-3 0,-2 3 0,0-2 0,3-2 0,-4 2 0,3 2 0,1-1 0,-2 3 0,1-3 0,-2 3 0,-4 1 0,2-2 0,-2 2 0,2-3 0,2-2 0,-1 1 0,-2 2 0,2-2 0,2-2 0,-2 2 0,2-1 0,2-3 0,-3 3 0,2-2 0,2 3 0,-3 2 0,1-1 0,-3 3 0,2-3 0,-3 1 0,2-1 0,-3 1 0,-1 2 0,-3 2 0,-2 2 0,-2 1 0,0 2 0,-2 0 0,1 1 0,0-1 0,-1 1 0,1-1 0,0 1 0,0-1 0,-1 0 0,1 0 0,0 0 0,0 1 0,0-1 0,0 0 0,1 0 0,-1 0 0,0 0 0,0 1 0,0-1 0,0 0 0,0 0 0,0 0 0,0 0 0,0 1 0,0-1 0,0 0 0,0 0 0,0 0 0,0 1 0,0-1 0,0 0 0,0 0 0,0 0 0,0 0 0,0 0 0,0 1 0,4-6 0,0 1 0,1 0 0,-2 1 0,4-4 0,-1 1 0,3-3 0,0 1 0,-2 1 0,2-2 0,-1 1 0,-2 2 0,2-2 0,-1 1 0,-1 1 0,2 2 0,3-2 0,-1 0 0,3-3 0,-2 2 0,1-4 0,3-2 0,1-3 0,-2 2 0,2-1 0,0 2 0,2 0 0,1-1 0,1-3 0,-4 3 0,-4-1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0T16:22:42.240"/>
    </inkml:context>
    <inkml:brush xml:id="br0">
      <inkml:brushProperty name="width" value="0.05" units="cm"/>
      <inkml:brushProperty name="height" value="0.05" units="cm"/>
      <inkml:brushProperty name="color" value="#E71224"/>
    </inkml:brush>
  </inkml:definitions>
  <inkml:trace contextRef="#ctx0" brushRef="#br0">0 1 24575,'12'-1'0,"0"2"0,-1-1 0,1 2 0,0-1 0,-1 2 0,1-1 0,-1 1 0,0 1 0,0 0 0,0 1 0,-1 0 0,1 1 0,-1 0 0,14 11 0,273 204 0,-230-152 0,14 12 0,-40-35 0,-36-38 0,1-1 0,0 0 0,0 0 0,1 0 0,0-1 0,10 7 0,9 8 0,0 0 0,41 45 0,-43-42 0,93 71 0,-22 1 0,20 17 0,-80-79 0,-26-26 0,0 0 0,-1 1 0,0 0 0,0 1 0,8 13 0,-8-11 0,1 0 0,-1-1 0,2-1 0,14 14 0,15 17 0,13 27 0,19 21 0,12-3 0,-76-79 0,-1 1 0,1 1 0,-2-1 0,0 1 0,0 0 0,6 16 0,-7-16 0,0 0 0,0-1 0,0 0 0,1 0 0,1 0 0,-1 0 0,1-1 0,8 9 0,-4-6 0,-1 0 0,-1 1 0,0 0 0,0 1 0,6 13 0,1 0 0,1-1 0,38 42 0,9 10 0,34 52 0,18 40 0,-104-149 0,0 0 0,0-1 0,1 0 0,1-1 0,20 20 0,-14-16 0,31 42 0,-4-4 0,-19-26 0,-1 2 0,-3 0 0,28 53 0,-27-45 0,-13-25 0,0 1 0,-2-1 0,0 2 0,10 33 0,-16-45 0,1 1 0,-1-1 0,2 0 0,-1 0 0,1 0 0,11 12 0,16 29 0,-27-39 0,1-1 0,-1-1 0,2 1 0,11 12 0,-12-15 0,0 1 0,0 1 0,0-1 0,-1 1 0,0 0 0,7 16 0,-7-8-1365,-2-2-5461</inkml:trace>
</inkml:ink>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2" /><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slide" Target="/ppt/slides/slide19.xml" Id="rId2" /><Relationship Type="http://schemas.openxmlformats.org/officeDocument/2006/relationships/notesMaster" Target="/ppt/notesMasters/notesMaster1.xml" Id="rId1" /></Relationships>
</file>

<file path=ppt/notesSlides/_rels/notesSlide19.xml.rels>&#65279;<?xml version="1.0" encoding="utf-8"?><Relationships xmlns="http://schemas.openxmlformats.org/package/2006/relationships"><Relationship Type="http://schemas.openxmlformats.org/officeDocument/2006/relationships/slide" Target="/ppt/slides/slide20.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Welcome we are the carbon capture team and today we'll present our findings for the 2024 </a:t>
            </a:r>
            <a:r>
              <a:rPr lang="en-US" err="1"/>
              <a:t>datathon</a:t>
            </a:r>
            <a:r>
              <a:rPr lang="en-US"/>
              <a:t> competition.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With confidence in our model, we predicted CO2 levels in North America through 2050, with a 95% confidence interval.</a:t>
            </a:r>
          </a:p>
          <a:p>
            <a:pPr marL="158750" indent="0">
              <a:buNone/>
            </a:pPr>
            <a:r>
              <a:rPr lang="en-US"/>
              <a:t>These projections provide a clear view of future emissions trends.</a:t>
            </a:r>
          </a:p>
          <a:p>
            <a:pPr marL="158750" indent="0">
              <a:buNone/>
            </a:pPr>
            <a:r>
              <a:rPr lang="en-US"/>
              <a:t>The general downward trends can show the affect of the current plans to reduce CO2 emissions in general.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1. Historical vs Predicted Emissions based on GDP, Population and </a:t>
            </a:r>
            <a:r>
              <a:rPr lang="en-US" b="0" i="0">
                <a:solidFill>
                  <a:srgbClr val="F0F6FC"/>
                </a:solidFill>
                <a:effectLst/>
                <a:latin typeface="-apple-system"/>
              </a:rPr>
              <a:t>Annual CO₂ emissions from gas</a:t>
            </a:r>
            <a:r>
              <a:rPr lang="en-US"/>
              <a:t>: a close alignment between predicted and actual values and a reliable model performance</a:t>
            </a:r>
            <a:r>
              <a:rPr lang="en-US" b="0" i="0">
                <a:solidFill>
                  <a:srgbClr val="F0F6FC"/>
                </a:solidFill>
                <a:effectLst/>
                <a:latin typeface="-apple-system"/>
              </a:rPr>
              <a:t>,</a:t>
            </a:r>
            <a:r>
              <a:rPr lang="en-US"/>
              <a:t> 2. Long term emission forecast and CI of prediction :  a sharp downward trend leading up to 2050 and speed of the decline is uncertain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We don’t have the future input values (GDP, population, CO2 from Gas) so a projection was done based on the Rate (</a:t>
            </a:r>
            <a:r>
              <a:rPr lang="en-US" err="1"/>
              <a:t>compond</a:t>
            </a:r>
            <a:r>
              <a:rPr lang="en-US"/>
              <a:t> annual growth rate) this is typically used in GPD and growth estimations and we also used it for the CO2 from Gas</a:t>
            </a:r>
          </a:p>
          <a:p>
            <a:endParaRPr lang="en-US"/>
          </a:p>
          <a:p>
            <a:pPr marL="158750" indent="0">
              <a:buNone/>
            </a:pPr>
            <a:r>
              <a:rPr lang="en-US"/>
              <a:t>With confidence in our model, we predicted CO2 levels in North America through 2050, with a 95% confidence interval.</a:t>
            </a:r>
          </a:p>
          <a:p>
            <a:pPr marL="158750" indent="0">
              <a:buNone/>
            </a:pPr>
            <a:r>
              <a:rPr lang="en-US"/>
              <a:t>These projections provide a clear view of future emissions trends.</a:t>
            </a:r>
          </a:p>
          <a:p>
            <a:pPr marL="158750" indent="0">
              <a:buNone/>
            </a:pPr>
            <a:r>
              <a:rPr lang="en-US"/>
              <a:t>The general downward trends can show the affect of the current plans to reduce CO2 emissions in general.</a:t>
            </a:r>
          </a:p>
          <a:p>
            <a:pPr marL="158750" indent="0">
              <a:buNone/>
            </a:pPr>
            <a:endParaRPr lang="en-US"/>
          </a:p>
        </p:txBody>
      </p:sp>
    </p:spTree>
    <p:extLst>
      <p:ext uri="{BB962C8B-B14F-4D97-AF65-F5344CB8AC3E}">
        <p14:creationId xmlns:p14="http://schemas.microsoft.com/office/powerpoint/2010/main" val="1333267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Sarupa will change the plot, add script: The Paris Agreement, adopted in 2015, aims to limit global warming to well below 1.5°C. The agreement encourages countries to set their own targets and to report on their progress regularly. The predicted CO2 emissions show a declining trend but they still remain above the levels needed to meet the Paris Agreement targets.</a:t>
            </a:r>
          </a:p>
          <a:p>
            <a:r>
              <a:rPr lang="en-US"/>
              <a:t>The provided a Temperature goal that was then later correlated to a CO2 equivalent that we should reach</a:t>
            </a:r>
          </a:p>
          <a:p>
            <a:r>
              <a:rPr lang="en-US"/>
              <a:t>The orange came from “climate action tracker” and NGO that gives a projection of where we should be to reach the Paris agreement goals</a:t>
            </a:r>
          </a:p>
          <a:p>
            <a:pPr marL="158750" indent="0">
              <a:buNone/>
            </a:pPr>
            <a:endParaRPr lang="en-US"/>
          </a:p>
          <a:p>
            <a:endParaRPr lang="en-US"/>
          </a:p>
          <a:p>
            <a:pPr marL="158750" indent="0">
              <a:buNone/>
            </a:pPr>
            <a:r>
              <a:rPr lang="en-US"/>
              <a:t>We compared our forecasts with the Paris Agreement targets, which aim to limit global warming to 1.5°C. </a:t>
            </a:r>
          </a:p>
          <a:p>
            <a:pPr marL="158750" indent="0">
              <a:buNone/>
            </a:pPr>
            <a:r>
              <a:rPr lang="en-US"/>
              <a:t>The data in orange is what CO2 levels would need to be in order to achieve this target.</a:t>
            </a:r>
          </a:p>
          <a:p>
            <a:pPr marL="158750" indent="0">
              <a:buNone/>
            </a:pPr>
            <a:r>
              <a:rPr lang="en-US"/>
              <a:t>Our analysis shows that CO2 levels will exceed the necessary reductions required to meet these goals, indicating the need for more aggressive action.</a:t>
            </a:r>
          </a:p>
        </p:txBody>
      </p:sp>
    </p:spTree>
    <p:extLst>
      <p:ext uri="{BB962C8B-B14F-4D97-AF65-F5344CB8AC3E}">
        <p14:creationId xmlns:p14="http://schemas.microsoft.com/office/powerpoint/2010/main" val="539912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One potential for this are the Carbon capture, utilization, and storage projects</a:t>
            </a:r>
          </a:p>
        </p:txBody>
      </p:sp>
    </p:spTree>
    <p:extLst>
      <p:ext uri="{BB962C8B-B14F-4D97-AF65-F5344CB8AC3E}">
        <p14:creationId xmlns:p14="http://schemas.microsoft.com/office/powerpoint/2010/main" val="303639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 gap between projected CO2 emissions and the Paris Agreement target is around 2250 million tons per year. CCUS projects will play a key role in bridging this gap.</a:t>
            </a:r>
          </a:p>
        </p:txBody>
      </p:sp>
    </p:spTree>
    <p:extLst>
      <p:ext uri="{BB962C8B-B14F-4D97-AF65-F5344CB8AC3E}">
        <p14:creationId xmlns:p14="http://schemas.microsoft.com/office/powerpoint/2010/main" val="2570788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Further analysis. The red dashed line shows CO2 emissions without mitigation, while the purple line reflects the impact of operational CCUS projects. Despite efforts, much of the forecasted emissions fall in the underperformance zone, shown in red, indicating we are not on track to meet the Paris targets.</a:t>
            </a:r>
          </a:p>
          <a:p>
            <a:pPr marL="158750" indent="0">
              <a:buNone/>
            </a:pPr>
            <a:r>
              <a:rPr lang="en-US"/>
              <a:t>This highlights the urgent need to scale up mitigation strategies to close this gap.</a:t>
            </a:r>
          </a:p>
        </p:txBody>
      </p:sp>
    </p:spTree>
    <p:extLst>
      <p:ext uri="{BB962C8B-B14F-4D97-AF65-F5344CB8AC3E}">
        <p14:creationId xmlns:p14="http://schemas.microsoft.com/office/powerpoint/2010/main" val="2995630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E40FB-00D5-B861-3B1B-2D8AA4E89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73DD79-AB1D-5AE6-8764-8CA11534E2B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17F4839-46D1-7A92-5F34-EF83BB368F22}"/>
              </a:ext>
            </a:extLst>
          </p:cNvPr>
          <p:cNvSpPr>
            <a:spLocks noGrp="1"/>
          </p:cNvSpPr>
          <p:nvPr>
            <p:ph type="body" idx="1"/>
          </p:nvPr>
        </p:nvSpPr>
        <p:spPr/>
        <p:txBody>
          <a:bodyPr/>
          <a:lstStyle/>
          <a:p>
            <a:pPr marL="158750" indent="0">
              <a:buNone/>
            </a:pPr>
            <a:r>
              <a:rPr lang="en-US"/>
              <a:t>We gathered data on North American CCUS projects, including project names, countries, start dates, and estimated CO2 capture capacities.</a:t>
            </a:r>
          </a:p>
          <a:p>
            <a:pPr marL="158750" indent="0">
              <a:buNone/>
            </a:pPr>
            <a:r>
              <a:rPr lang="en-US"/>
              <a:t>These were gathered from different datasets, and they show how many projects are being planned world wide and in North America</a:t>
            </a:r>
          </a:p>
          <a:p>
            <a:pPr marL="158750" indent="0">
              <a:buNone/>
            </a:pPr>
            <a:endParaRPr lang="en-US"/>
          </a:p>
          <a:p>
            <a:r>
              <a:rPr lang="en-US"/>
              <a:t>Javad: Modify the plots and comment</a:t>
            </a:r>
          </a:p>
          <a:p>
            <a:r>
              <a:rPr lang="en-US"/>
              <a:t>For the 4 datasets we found we combined this data</a:t>
            </a:r>
          </a:p>
          <a:p>
            <a:endParaRPr lang="en-US"/>
          </a:p>
        </p:txBody>
      </p:sp>
    </p:spTree>
    <p:extLst>
      <p:ext uri="{BB962C8B-B14F-4D97-AF65-F5344CB8AC3E}">
        <p14:creationId xmlns:p14="http://schemas.microsoft.com/office/powerpoint/2010/main" val="3126357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 number of CCUS projects has risen sharply since 2021. The cumulative capacity of these projects is estimated to capture 420 million tons of CO2 per year. But the question remains: Is this enough?</a:t>
            </a:r>
          </a:p>
        </p:txBody>
      </p:sp>
    </p:spTree>
    <p:extLst>
      <p:ext uri="{BB962C8B-B14F-4D97-AF65-F5344CB8AC3E}">
        <p14:creationId xmlns:p14="http://schemas.microsoft.com/office/powerpoint/2010/main" val="295804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This graph provides a clear illustration of our findings. The </a:t>
            </a:r>
            <a:r>
              <a:rPr lang="en-US" b="1"/>
              <a:t>purple dashed line</a:t>
            </a:r>
            <a:r>
              <a:rPr lang="en-US"/>
              <a:t> represents our forecast for CO2 emissions in North America up to 2050, based on current data trends. When we factor in the impact of the announced CCUS projects, shown by the </a:t>
            </a:r>
            <a:r>
              <a:rPr lang="en-US" b="1"/>
              <a:t>solid brown line</a:t>
            </a:r>
            <a:r>
              <a:rPr lang="en-US"/>
              <a:t>, we see a noticeable reduction in projected emissions. However, this reduction is still far from sufficient to meet the </a:t>
            </a:r>
            <a:r>
              <a:rPr lang="en-US" b="1"/>
              <a:t>Paris Agreement Target</a:t>
            </a:r>
            <a:r>
              <a:rPr lang="en-US"/>
              <a:t> (represented by the </a:t>
            </a:r>
            <a:r>
              <a:rPr lang="en-US" b="1"/>
              <a:t>yellow line</a:t>
            </a:r>
            <a:r>
              <a:rPr lang="en-US"/>
              <a:t>).</a:t>
            </a:r>
          </a:p>
          <a:p>
            <a:pPr marL="158750" indent="0">
              <a:buNone/>
            </a:pPr>
            <a:endParaRPr lang="en-US"/>
          </a:p>
          <a:p>
            <a:pPr marL="158750" indent="0">
              <a:buNone/>
            </a:pPr>
            <a:r>
              <a:rPr lang="en-US"/>
              <a:t>The gap between the brown line and the orange line shows the shortfall in carbon capture efforts—current CCUS projects won’t be enough to achieve the necessary reduction of 2250 million tons of CO2 per year by 2050. This means that, while progress is being made, a much more aggressive expansion of CCUS projects is essential. Without additional projects, the Paris Agreement’s goal of keeping global warming below 1.5°C will remain out of reach.</a:t>
            </a:r>
          </a:p>
          <a:p>
            <a:pPr marL="158750" indent="0">
              <a:buNone/>
            </a:pPr>
            <a:endParaRPr lang="en-US"/>
          </a:p>
          <a:p>
            <a:r>
              <a:rPr lang="en-US"/>
              <a:t>This is our models estimate of how much CO2/yr emitted has not been removed by abatement or changing fossil fuel mix. Therefore, something else needs to be introduced to remove this “CO2 gap” and that something is CCUS</a:t>
            </a:r>
          </a:p>
          <a:p>
            <a:r>
              <a:rPr lang="en-US"/>
              <a:t>Purple  is showing the affect of efficiencies, and general </a:t>
            </a:r>
            <a:r>
              <a:rPr lang="en-US" err="1"/>
              <a:t>abaetment</a:t>
            </a:r>
            <a:r>
              <a:rPr lang="en-US"/>
              <a:t> trend</a:t>
            </a:r>
          </a:p>
          <a:p>
            <a:endParaRPr lang="en-US"/>
          </a:p>
        </p:txBody>
      </p:sp>
    </p:spTree>
    <p:extLst>
      <p:ext uri="{BB962C8B-B14F-4D97-AF65-F5344CB8AC3E}">
        <p14:creationId xmlns:p14="http://schemas.microsoft.com/office/powerpoint/2010/main" val="3532910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1"/>
        <p:cNvGrpSpPr/>
        <p:nvPr/>
      </p:nvGrpSpPr>
      <p:grpSpPr>
        <a:xfrm>
          <a:off x="0" y="0"/>
          <a:ext cx="0" cy="0"/>
          <a:chOff x="0" y="0"/>
          <a:chExt cx="0" cy="0"/>
        </a:xfrm>
      </p:grpSpPr>
      <p:sp>
        <p:nvSpPr>
          <p:cNvPr id="4172" name="Google Shape;417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3" name="Google Shape;417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Given this gap, our analysis suggests that North America would need to commission approximately </a:t>
            </a:r>
            <a:r>
              <a:rPr lang="en-US" b="1"/>
              <a:t>860 additional CCUS projects</a:t>
            </a:r>
            <a:r>
              <a:rPr lang="en-US"/>
              <a:t> with similar capacities to the ones announced to date. This is essential for bridging the 2250 million tons of CO2 shortfall by 2050. While the progress shown here is promising, the data clearly demonstrates that it is not enough.</a:t>
            </a:r>
          </a:p>
          <a:p>
            <a:pPr marL="158750" indent="0">
              <a:buNone/>
            </a:pPr>
            <a:r>
              <a:rPr lang="en-US"/>
              <a:t>Further, the timeline for getting these projects operational must be accelerated, and improvements in efficiency, technology, and scale are necessary. This graph highlights the critical need for concerted action across industries and governments to meet the Paris climate targets.</a:t>
            </a:r>
          </a:p>
        </p:txBody>
      </p:sp>
    </p:spTree>
    <p:extLst>
      <p:ext uri="{BB962C8B-B14F-4D97-AF65-F5344CB8AC3E}">
        <p14:creationId xmlns:p14="http://schemas.microsoft.com/office/powerpoint/2010/main" val="598401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8"/>
        <p:cNvGrpSpPr/>
        <p:nvPr/>
      </p:nvGrpSpPr>
      <p:grpSpPr>
        <a:xfrm>
          <a:off x="0" y="0"/>
          <a:ext cx="0" cy="0"/>
          <a:chOff x="0" y="0"/>
          <a:chExt cx="0" cy="0"/>
        </a:xfrm>
      </p:grpSpPr>
      <p:sp>
        <p:nvSpPr>
          <p:cNvPr id="5259" name="Google Shape;525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As we've seen throughout this presentation, while we’ve made progress in reducing CO2 emissions and deploying carbon capture technologies, there’s still a significant gap between where we are and where we need to be to meet global climate goals.</a:t>
            </a:r>
          </a:p>
          <a:p>
            <a:pPr marL="158750" indent="0">
              <a:buNone/>
            </a:pPr>
            <a:r>
              <a:rPr lang="en-US"/>
              <a:t>However, there is still much we can do for this world. By working together, innovating, and accelerating efforts like CCUS and other mitigation strategies, we can move closer to achieving the targets set out in the Paris Agreement.</a:t>
            </a:r>
          </a:p>
          <a:p>
            <a:pPr marL="158750" indent="0">
              <a:buNone/>
            </a:pPr>
            <a:r>
              <a:rPr lang="en-US" b="1"/>
              <a:t>Thank you for listening</a:t>
            </a:r>
            <a:r>
              <a:rPr lang="en-US"/>
              <a:t>.</a:t>
            </a: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Given the numerous data sets we were given we decided to narrow our scopes and try to answer one question.</a:t>
            </a:r>
          </a:p>
          <a:p>
            <a:pPr marL="0" lvl="0" indent="0" algn="l" rtl="0">
              <a:spcBef>
                <a:spcPts val="0"/>
              </a:spcBef>
              <a:spcAft>
                <a:spcPts val="0"/>
              </a:spcAft>
              <a:buNone/>
            </a:pPr>
            <a:r>
              <a:rPr lang="en-US"/>
              <a:t>Are the current carbon capture, utilization, and storage projects (CCUS) able to effectively reduce the projected carbon emissions in the future.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 you know CO2 emissions have been rising globally, with North America contributing 25% of the world’s total emissions over the past 30 years. Addressing this is crucial in mitigating climate change.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To begin our journey we reviewed the numerous sources provided.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Eventually focusing on the CO2 emissions and CO2 reduction data. Aggregating data as need as one dataset was not sufficient to observe the full picture.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This data required extensive cleaning and augmentation.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Using this data, we could then construct a time-series models to forecast future emissions and assess the potential impact of carbon reduction projects.</a:t>
            </a:r>
            <a:endParaRPr lang="en-US" sz="1100">
              <a:latin typeface="Hadassah Friedlaender" panose="02020603050405020304" pitchFamily="18" charset="-79"/>
              <a:cs typeface="Hadassah Friedlaender" panose="02020603050405020304" pitchFamily="18" charset="-79"/>
            </a:endParaRPr>
          </a:p>
        </p:txBody>
      </p:sp>
    </p:spTree>
    <p:extLst>
      <p:ext uri="{BB962C8B-B14F-4D97-AF65-F5344CB8AC3E}">
        <p14:creationId xmlns:p14="http://schemas.microsoft.com/office/powerpoint/2010/main" val="2635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Let’s take a look at our model creation</a:t>
            </a:r>
          </a:p>
        </p:txBody>
      </p:sp>
    </p:spTree>
    <p:extLst>
      <p:ext uri="{BB962C8B-B14F-4D97-AF65-F5344CB8AC3E}">
        <p14:creationId xmlns:p14="http://schemas.microsoft.com/office/powerpoint/2010/main" val="3622007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a:extLst>
            <a:ext uri="{FF2B5EF4-FFF2-40B4-BE49-F238E27FC236}">
              <a16:creationId xmlns:a16="http://schemas.microsoft.com/office/drawing/2014/main" id="{1CECBA31-C16F-5CE4-B9F8-CFBF69DC9D43}"/>
            </a:ext>
          </a:extLst>
        </p:cNvPr>
        <p:cNvGrpSpPr/>
        <p:nvPr/>
      </p:nvGrpSpPr>
      <p:grpSpPr>
        <a:xfrm>
          <a:off x="0" y="0"/>
          <a:ext cx="0" cy="0"/>
          <a:chOff x="0" y="0"/>
          <a:chExt cx="0" cy="0"/>
        </a:xfrm>
      </p:grpSpPr>
      <p:sp>
        <p:nvSpPr>
          <p:cNvPr id="2684" name="Google Shape;2684;g54dda1946d_6_257:notes">
            <a:extLst>
              <a:ext uri="{FF2B5EF4-FFF2-40B4-BE49-F238E27FC236}">
                <a16:creationId xmlns:a16="http://schemas.microsoft.com/office/drawing/2014/main" id="{7FEA079A-2952-0EB0-A539-AC8C031783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54dda1946d_6_257:notes">
            <a:extLst>
              <a:ext uri="{FF2B5EF4-FFF2-40B4-BE49-F238E27FC236}">
                <a16:creationId xmlns:a16="http://schemas.microsoft.com/office/drawing/2014/main" id="{23A0CFB6-AEAD-44E1-C4BA-31FA9A48C0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CO2 data provided insights into annual emissions in North America, broken down by sector—such as coal, oil, gas, and flaring.</a:t>
            </a:r>
          </a:p>
          <a:p>
            <a:pPr marL="0" lvl="0" indent="0" algn="l" rtl="0">
              <a:spcBef>
                <a:spcPts val="0"/>
              </a:spcBef>
              <a:spcAft>
                <a:spcPts val="0"/>
              </a:spcAft>
              <a:buNone/>
            </a:pPr>
            <a:r>
              <a:rPr lang="en-US"/>
              <a:t>A key insight was the role that Gas has on the energy transition away from coal. As can be seen through the years less reliance of coal is observed.</a:t>
            </a:r>
          </a:p>
        </p:txBody>
      </p:sp>
    </p:spTree>
    <p:extLst>
      <p:ext uri="{BB962C8B-B14F-4D97-AF65-F5344CB8AC3E}">
        <p14:creationId xmlns:p14="http://schemas.microsoft.com/office/powerpoint/2010/main" val="1798503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enhance our model, we incorporated additional data such as GDP and population growth. These factors have a significant correlation with CO2 emissions, making them important variables in our prediction model.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a:extLst>
            <a:ext uri="{FF2B5EF4-FFF2-40B4-BE49-F238E27FC236}">
              <a16:creationId xmlns:a16="http://schemas.microsoft.com/office/drawing/2014/main" id="{04A41ABE-C8FB-D360-748B-596727842350}"/>
            </a:ext>
          </a:extLst>
        </p:cNvPr>
        <p:cNvGrpSpPr/>
        <p:nvPr/>
      </p:nvGrpSpPr>
      <p:grpSpPr>
        <a:xfrm>
          <a:off x="0" y="0"/>
          <a:ext cx="0" cy="0"/>
          <a:chOff x="0" y="0"/>
          <a:chExt cx="0" cy="0"/>
        </a:xfrm>
      </p:grpSpPr>
      <p:sp>
        <p:nvSpPr>
          <p:cNvPr id="2684" name="Google Shape;2684;g54dda1946d_6_257:notes">
            <a:extLst>
              <a:ext uri="{FF2B5EF4-FFF2-40B4-BE49-F238E27FC236}">
                <a16:creationId xmlns:a16="http://schemas.microsoft.com/office/drawing/2014/main" id="{1DC1AC03-A7A7-96E6-5BAF-667B79B60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54dda1946d_6_257:notes">
            <a:extLst>
              <a:ext uri="{FF2B5EF4-FFF2-40B4-BE49-F238E27FC236}">
                <a16:creationId xmlns:a16="http://schemas.microsoft.com/office/drawing/2014/main" id="{9824D513-5455-838F-4B45-3726D9CC99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 seen in this heatmap, both population, and GDP  show strong correlations with CO2 emissions. These variables were key in building our forecast model.</a:t>
            </a:r>
            <a:endParaRPr/>
          </a:p>
        </p:txBody>
      </p:sp>
    </p:spTree>
    <p:extLst>
      <p:ext uri="{BB962C8B-B14F-4D97-AF65-F5344CB8AC3E}">
        <p14:creationId xmlns:p14="http://schemas.microsoft.com/office/powerpoint/2010/main" val="3122483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After augmenting the data with the GDP and Population growth, a 90-10 training testing was created.</a:t>
            </a:r>
          </a:p>
          <a:p>
            <a:pPr marL="158750" indent="0">
              <a:buNone/>
            </a:pPr>
            <a:r>
              <a:rPr lang="en-US"/>
              <a:t>Different ML models were attempting, finally settling on a Seasonal ARIMA, as it was a popular method for time series analysis.</a:t>
            </a:r>
          </a:p>
          <a:p>
            <a:pPr marL="158750" indent="0">
              <a:buNone/>
            </a:pPr>
            <a:r>
              <a:rPr lang="en-US"/>
              <a:t>The model performed well with low error rate 3.22% and 2.2% for the training and testing data respectively.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SARIMA(</a:t>
            </a:r>
            <a:r>
              <a:rPr lang="en-US" b="1" i="0">
                <a:solidFill>
                  <a:srgbClr val="FFFFFF"/>
                </a:solidFill>
                <a:effectLst/>
                <a:latin typeface="Source Sans 3"/>
              </a:rPr>
              <a:t>Seasonal Autoregressive Integrated Moving Average</a:t>
            </a:r>
            <a:r>
              <a:rPr lang="en-US"/>
              <a:t>) : SARIMA (Seasonal ARIMA) is a popular method in time series analysis for forecasting data with both trend and seasonal patterns. It combines three key components: autoregression (AR), differencing to handle non-stationarity (I), and moving average (MA), along with seasonal adjustments for periods. The mode inputs are GDP, Population and </a:t>
            </a:r>
            <a:r>
              <a:rPr lang="en-US" b="0" i="0">
                <a:solidFill>
                  <a:srgbClr val="F0F6FC"/>
                </a:solidFill>
                <a:effectLst/>
                <a:latin typeface="-apple-system"/>
              </a:rPr>
              <a:t>Annual CO₂ emissions from gas and output is CO2 emissions. </a:t>
            </a:r>
            <a:endParaRPr lang="en-US"/>
          </a:p>
          <a:p>
            <a:pPr marL="158750" indent="0">
              <a:buNone/>
            </a:pPr>
            <a:endParaRPr lang="en-US"/>
          </a:p>
          <a:p>
            <a:pPr marL="158750" indent="0">
              <a:buNone/>
            </a:pPr>
            <a:endParaRPr lang="en-US"/>
          </a:p>
          <a:p>
            <a:endParaRPr lang="en-US"/>
          </a:p>
          <a:p>
            <a:endParaRPr lang="en-US"/>
          </a:p>
        </p:txBody>
      </p:sp>
    </p:spTree>
    <p:extLst>
      <p:ext uri="{BB962C8B-B14F-4D97-AF65-F5344CB8AC3E}">
        <p14:creationId xmlns:p14="http://schemas.microsoft.com/office/powerpoint/2010/main" val="281969878"/>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hyperlink" Target="http://bit.ly/2TyoMsr" TargetMode="External" Id="rId3" /><Relationship Type="http://schemas.openxmlformats.org/officeDocument/2006/relationships/hyperlink" Target="https://bit.ly/3A1uf1Q" TargetMode="External" Id="rId2" /><Relationship Type="http://schemas.openxmlformats.org/officeDocument/2006/relationships/hyperlink" Target="http://bit.ly/2TtBDfr" TargetMode="External" Id="rId4"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99563"/>
            <a:ext cx="4008300" cy="2304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9000"/>
              <a:buNone/>
              <a:defRPr sz="9000"/>
            </a:lvl1pPr>
            <a:lvl2pPr lvl="1">
              <a:spcBef>
                <a:spcPts val="0"/>
              </a:spcBef>
              <a:spcAft>
                <a:spcPts val="0"/>
              </a:spcAft>
              <a:buClr>
                <a:srgbClr val="191919"/>
              </a:buClr>
              <a:buSzPts val="5200"/>
              <a:buNone/>
              <a:defRPr sz="5200">
                <a:solidFill>
                  <a:srgbClr val="191919"/>
                </a:solidFill>
              </a:defRPr>
            </a:lvl2pPr>
            <a:lvl3pPr lvl="2">
              <a:spcBef>
                <a:spcPts val="0"/>
              </a:spcBef>
              <a:spcAft>
                <a:spcPts val="0"/>
              </a:spcAft>
              <a:buClr>
                <a:srgbClr val="191919"/>
              </a:buClr>
              <a:buSzPts val="5200"/>
              <a:buNone/>
              <a:defRPr sz="5200">
                <a:solidFill>
                  <a:srgbClr val="191919"/>
                </a:solidFill>
              </a:defRPr>
            </a:lvl3pPr>
            <a:lvl4pPr lvl="3">
              <a:spcBef>
                <a:spcPts val="0"/>
              </a:spcBef>
              <a:spcAft>
                <a:spcPts val="0"/>
              </a:spcAft>
              <a:buClr>
                <a:srgbClr val="191919"/>
              </a:buClr>
              <a:buSzPts val="5200"/>
              <a:buNone/>
              <a:defRPr sz="5200">
                <a:solidFill>
                  <a:srgbClr val="191919"/>
                </a:solidFill>
              </a:defRPr>
            </a:lvl4pPr>
            <a:lvl5pPr lvl="4">
              <a:spcBef>
                <a:spcPts val="0"/>
              </a:spcBef>
              <a:spcAft>
                <a:spcPts val="0"/>
              </a:spcAft>
              <a:buClr>
                <a:srgbClr val="191919"/>
              </a:buClr>
              <a:buSzPts val="5200"/>
              <a:buNone/>
              <a:defRPr sz="5200">
                <a:solidFill>
                  <a:srgbClr val="191919"/>
                </a:solidFill>
              </a:defRPr>
            </a:lvl5pPr>
            <a:lvl6pPr lvl="5">
              <a:spcBef>
                <a:spcPts val="0"/>
              </a:spcBef>
              <a:spcAft>
                <a:spcPts val="0"/>
              </a:spcAft>
              <a:buClr>
                <a:srgbClr val="191919"/>
              </a:buClr>
              <a:buSzPts val="5200"/>
              <a:buNone/>
              <a:defRPr sz="5200">
                <a:solidFill>
                  <a:srgbClr val="191919"/>
                </a:solidFill>
              </a:defRPr>
            </a:lvl6pPr>
            <a:lvl7pPr lvl="6">
              <a:spcBef>
                <a:spcPts val="0"/>
              </a:spcBef>
              <a:spcAft>
                <a:spcPts val="0"/>
              </a:spcAft>
              <a:buClr>
                <a:srgbClr val="191919"/>
              </a:buClr>
              <a:buSzPts val="5200"/>
              <a:buNone/>
              <a:defRPr sz="5200">
                <a:solidFill>
                  <a:srgbClr val="191919"/>
                </a:solidFill>
              </a:defRPr>
            </a:lvl7pPr>
            <a:lvl8pPr lvl="7">
              <a:spcBef>
                <a:spcPts val="0"/>
              </a:spcBef>
              <a:spcAft>
                <a:spcPts val="0"/>
              </a:spcAft>
              <a:buClr>
                <a:srgbClr val="191919"/>
              </a:buClr>
              <a:buSzPts val="5200"/>
              <a:buNone/>
              <a:defRPr sz="5200">
                <a:solidFill>
                  <a:srgbClr val="191919"/>
                </a:solidFill>
              </a:defRPr>
            </a:lvl8pPr>
            <a:lvl9pPr lvl="8">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03538"/>
            <a:ext cx="4008300" cy="44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1400"/>
              <a:buNone/>
              <a:defRPr sz="1600">
                <a:solidFill>
                  <a:schemeClr val="dk2"/>
                </a:solidFill>
              </a:defRPr>
            </a:lvl1pPr>
            <a:lvl2pPr lvl="1">
              <a:lnSpc>
                <a:spcPct val="100000"/>
              </a:lnSpc>
              <a:spcBef>
                <a:spcPts val="0"/>
              </a:spcBef>
              <a:spcAft>
                <a:spcPts val="0"/>
              </a:spcAft>
              <a:buClr>
                <a:schemeClr val="dk2"/>
              </a:buClr>
              <a:buSzPts val="1800"/>
              <a:buNone/>
              <a:defRPr sz="1800">
                <a:solidFill>
                  <a:schemeClr val="dk2"/>
                </a:solidFill>
              </a:defRPr>
            </a:lvl2pPr>
            <a:lvl3pPr lvl="2">
              <a:lnSpc>
                <a:spcPct val="100000"/>
              </a:lnSpc>
              <a:spcBef>
                <a:spcPts val="0"/>
              </a:spcBef>
              <a:spcAft>
                <a:spcPts val="0"/>
              </a:spcAft>
              <a:buClr>
                <a:schemeClr val="dk2"/>
              </a:buClr>
              <a:buSzPts val="1800"/>
              <a:buNone/>
              <a:defRPr sz="1800">
                <a:solidFill>
                  <a:schemeClr val="dk2"/>
                </a:solidFill>
              </a:defRPr>
            </a:lvl3pPr>
            <a:lvl4pPr lvl="3">
              <a:lnSpc>
                <a:spcPct val="100000"/>
              </a:lnSpc>
              <a:spcBef>
                <a:spcPts val="0"/>
              </a:spcBef>
              <a:spcAft>
                <a:spcPts val="0"/>
              </a:spcAft>
              <a:buClr>
                <a:schemeClr val="dk2"/>
              </a:buClr>
              <a:buSzPts val="1800"/>
              <a:buNone/>
              <a:defRPr sz="1800">
                <a:solidFill>
                  <a:schemeClr val="dk2"/>
                </a:solidFill>
              </a:defRPr>
            </a:lvl4pPr>
            <a:lvl5pPr lvl="4">
              <a:lnSpc>
                <a:spcPct val="100000"/>
              </a:lnSpc>
              <a:spcBef>
                <a:spcPts val="0"/>
              </a:spcBef>
              <a:spcAft>
                <a:spcPts val="0"/>
              </a:spcAft>
              <a:buClr>
                <a:schemeClr val="dk2"/>
              </a:buClr>
              <a:buSzPts val="1800"/>
              <a:buNone/>
              <a:defRPr sz="1800">
                <a:solidFill>
                  <a:schemeClr val="dk2"/>
                </a:solidFill>
              </a:defRPr>
            </a:lvl5pPr>
            <a:lvl6pPr lvl="5">
              <a:lnSpc>
                <a:spcPct val="100000"/>
              </a:lnSpc>
              <a:spcBef>
                <a:spcPts val="0"/>
              </a:spcBef>
              <a:spcAft>
                <a:spcPts val="0"/>
              </a:spcAft>
              <a:buClr>
                <a:schemeClr val="dk2"/>
              </a:buClr>
              <a:buSzPts val="1800"/>
              <a:buNone/>
              <a:defRPr sz="1800">
                <a:solidFill>
                  <a:schemeClr val="dk2"/>
                </a:solidFill>
              </a:defRPr>
            </a:lvl6pPr>
            <a:lvl7pPr lvl="6">
              <a:lnSpc>
                <a:spcPct val="100000"/>
              </a:lnSpc>
              <a:spcBef>
                <a:spcPts val="0"/>
              </a:spcBef>
              <a:spcAft>
                <a:spcPts val="0"/>
              </a:spcAft>
              <a:buClr>
                <a:schemeClr val="dk2"/>
              </a:buClr>
              <a:buSzPts val="1800"/>
              <a:buNone/>
              <a:defRPr sz="1800">
                <a:solidFill>
                  <a:schemeClr val="dk2"/>
                </a:solidFill>
              </a:defRPr>
            </a:lvl7pPr>
            <a:lvl8pPr lvl="7">
              <a:lnSpc>
                <a:spcPct val="100000"/>
              </a:lnSpc>
              <a:spcBef>
                <a:spcPts val="0"/>
              </a:spcBef>
              <a:spcAft>
                <a:spcPts val="0"/>
              </a:spcAft>
              <a:buClr>
                <a:schemeClr val="dk2"/>
              </a:buClr>
              <a:buSzPts val="1800"/>
              <a:buNone/>
              <a:defRPr sz="1800">
                <a:solidFill>
                  <a:schemeClr val="dk2"/>
                </a:solidFill>
              </a:defRPr>
            </a:lvl8pPr>
            <a:lvl9pPr lvl="8">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11" name="Google Shape;11;p2"/>
          <p:cNvSpPr/>
          <p:nvPr/>
        </p:nvSpPr>
        <p:spPr>
          <a:xfrm>
            <a:off x="349588" y="254108"/>
            <a:ext cx="831430" cy="250494"/>
          </a:xfrm>
          <a:custGeom>
            <a:avLst/>
            <a:gdLst/>
            <a:ahLst/>
            <a:cxnLst/>
            <a:rect l="l" t="t" r="r" b="b"/>
            <a:pathLst>
              <a:path w="21548" h="6492" extrusionOk="0">
                <a:moveTo>
                  <a:pt x="8130" y="1"/>
                </a:moveTo>
                <a:cubicBezTo>
                  <a:pt x="6192" y="1"/>
                  <a:pt x="5093" y="1231"/>
                  <a:pt x="4110" y="2870"/>
                </a:cubicBezTo>
                <a:cubicBezTo>
                  <a:pt x="3803" y="2700"/>
                  <a:pt x="3491" y="2624"/>
                  <a:pt x="3185" y="2624"/>
                </a:cubicBezTo>
                <a:cubicBezTo>
                  <a:pt x="1502" y="2624"/>
                  <a:pt x="1" y="4927"/>
                  <a:pt x="563" y="6492"/>
                </a:cubicBezTo>
                <a:lnTo>
                  <a:pt x="21548" y="6492"/>
                </a:lnTo>
                <a:cubicBezTo>
                  <a:pt x="20777" y="5927"/>
                  <a:pt x="19613" y="5147"/>
                  <a:pt x="18553" y="5147"/>
                </a:cubicBezTo>
                <a:cubicBezTo>
                  <a:pt x="18089" y="5147"/>
                  <a:pt x="17644" y="5296"/>
                  <a:pt x="17261" y="5679"/>
                </a:cubicBezTo>
                <a:cubicBezTo>
                  <a:pt x="16736" y="4675"/>
                  <a:pt x="15777" y="4074"/>
                  <a:pt x="14786" y="4074"/>
                </a:cubicBezTo>
                <a:cubicBezTo>
                  <a:pt x="14245" y="4074"/>
                  <a:pt x="13694" y="4253"/>
                  <a:pt x="13198" y="4644"/>
                </a:cubicBezTo>
                <a:cubicBezTo>
                  <a:pt x="13198" y="2576"/>
                  <a:pt x="10834" y="432"/>
                  <a:pt x="8913" y="62"/>
                </a:cubicBezTo>
                <a:cubicBezTo>
                  <a:pt x="8637" y="21"/>
                  <a:pt x="8377" y="1"/>
                  <a:pt x="8130"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930600" y="196225"/>
            <a:ext cx="247050" cy="91925"/>
          </a:xfrm>
          <a:custGeom>
            <a:avLst/>
            <a:gdLst/>
            <a:ahLst/>
            <a:cxnLst/>
            <a:rect l="l" t="t" r="r" b="b"/>
            <a:pathLst>
              <a:path w="9882" h="3677" extrusionOk="0">
                <a:moveTo>
                  <a:pt x="0" y="3664"/>
                </a:moveTo>
                <a:lnTo>
                  <a:pt x="0" y="3664"/>
                </a:lnTo>
                <a:cubicBezTo>
                  <a:pt x="39" y="3670"/>
                  <a:pt x="81" y="3673"/>
                  <a:pt x="126" y="3673"/>
                </a:cubicBezTo>
                <a:cubicBezTo>
                  <a:pt x="174" y="3673"/>
                  <a:pt x="224" y="3670"/>
                  <a:pt x="277" y="3665"/>
                </a:cubicBezTo>
                <a:lnTo>
                  <a:pt x="277" y="3665"/>
                </a:lnTo>
                <a:lnTo>
                  <a:pt x="0" y="3664"/>
                </a:lnTo>
                <a:close/>
                <a:moveTo>
                  <a:pt x="5952" y="1"/>
                </a:moveTo>
                <a:cubicBezTo>
                  <a:pt x="5003" y="1"/>
                  <a:pt x="4145" y="541"/>
                  <a:pt x="3987" y="1619"/>
                </a:cubicBezTo>
                <a:cubicBezTo>
                  <a:pt x="3867" y="1569"/>
                  <a:pt x="3760" y="1546"/>
                  <a:pt x="3665" y="1546"/>
                </a:cubicBezTo>
                <a:cubicBezTo>
                  <a:pt x="3111" y="1546"/>
                  <a:pt x="2997" y="2328"/>
                  <a:pt x="3087" y="2832"/>
                </a:cubicBezTo>
                <a:cubicBezTo>
                  <a:pt x="3012" y="2815"/>
                  <a:pt x="2945" y="2807"/>
                  <a:pt x="2885" y="2807"/>
                </a:cubicBezTo>
                <a:cubicBezTo>
                  <a:pt x="2373" y="2807"/>
                  <a:pt x="2342" y="3388"/>
                  <a:pt x="1791" y="3388"/>
                </a:cubicBezTo>
                <a:cubicBezTo>
                  <a:pt x="1778" y="3388"/>
                  <a:pt x="1765" y="3387"/>
                  <a:pt x="1752" y="3387"/>
                </a:cubicBezTo>
                <a:cubicBezTo>
                  <a:pt x="1743" y="3386"/>
                  <a:pt x="1734" y="3386"/>
                  <a:pt x="1725" y="3386"/>
                </a:cubicBezTo>
                <a:cubicBezTo>
                  <a:pt x="1412" y="3386"/>
                  <a:pt x="748" y="3618"/>
                  <a:pt x="277" y="3665"/>
                </a:cubicBezTo>
                <a:lnTo>
                  <a:pt x="277" y="3665"/>
                </a:lnTo>
                <a:lnTo>
                  <a:pt x="9846" y="3677"/>
                </a:lnTo>
                <a:cubicBezTo>
                  <a:pt x="9881" y="3089"/>
                  <a:pt x="9635" y="2278"/>
                  <a:pt x="8702" y="2278"/>
                </a:cubicBezTo>
                <a:cubicBezTo>
                  <a:pt x="8736" y="1377"/>
                  <a:pt x="7627" y="406"/>
                  <a:pt x="6864" y="164"/>
                </a:cubicBezTo>
                <a:cubicBezTo>
                  <a:pt x="6564" y="55"/>
                  <a:pt x="6253" y="1"/>
                  <a:pt x="5952"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45225" y="317950"/>
            <a:ext cx="572325" cy="221550"/>
          </a:xfrm>
          <a:custGeom>
            <a:avLst/>
            <a:gdLst/>
            <a:ahLst/>
            <a:cxnLst/>
            <a:rect l="l" t="t" r="r" b="b"/>
            <a:pathLst>
              <a:path w="22893" h="8862" extrusionOk="0">
                <a:moveTo>
                  <a:pt x="15328" y="0"/>
                </a:moveTo>
                <a:cubicBezTo>
                  <a:pt x="14336" y="0"/>
                  <a:pt x="13328" y="281"/>
                  <a:pt x="12555" y="844"/>
                </a:cubicBezTo>
                <a:cubicBezTo>
                  <a:pt x="11078" y="1951"/>
                  <a:pt x="11236" y="3323"/>
                  <a:pt x="10761" y="4851"/>
                </a:cubicBezTo>
                <a:cubicBezTo>
                  <a:pt x="10727" y="4188"/>
                  <a:pt x="10046" y="3918"/>
                  <a:pt x="9375" y="3918"/>
                </a:cubicBezTo>
                <a:cubicBezTo>
                  <a:pt x="9032" y="3918"/>
                  <a:pt x="8691" y="3989"/>
                  <a:pt x="8441" y="4114"/>
                </a:cubicBezTo>
                <a:cubicBezTo>
                  <a:pt x="7386" y="4588"/>
                  <a:pt x="7070" y="5432"/>
                  <a:pt x="6965" y="6434"/>
                </a:cubicBezTo>
                <a:cubicBezTo>
                  <a:pt x="6744" y="6273"/>
                  <a:pt x="6528" y="6201"/>
                  <a:pt x="6329" y="6201"/>
                </a:cubicBezTo>
                <a:cubicBezTo>
                  <a:pt x="5811" y="6201"/>
                  <a:pt x="5405" y="6683"/>
                  <a:pt x="5329" y="7331"/>
                </a:cubicBezTo>
                <a:cubicBezTo>
                  <a:pt x="4839" y="6939"/>
                  <a:pt x="4127" y="6750"/>
                  <a:pt x="3431" y="6750"/>
                </a:cubicBezTo>
                <a:cubicBezTo>
                  <a:pt x="3001" y="6750"/>
                  <a:pt x="2578" y="6822"/>
                  <a:pt x="2216" y="6963"/>
                </a:cubicBezTo>
                <a:cubicBezTo>
                  <a:pt x="1373" y="7278"/>
                  <a:pt x="529" y="8703"/>
                  <a:pt x="0" y="8861"/>
                </a:cubicBezTo>
                <a:lnTo>
                  <a:pt x="22840" y="8545"/>
                </a:lnTo>
                <a:cubicBezTo>
                  <a:pt x="22893" y="7121"/>
                  <a:pt x="21311" y="6857"/>
                  <a:pt x="20255" y="6857"/>
                </a:cubicBezTo>
                <a:cubicBezTo>
                  <a:pt x="20361" y="5697"/>
                  <a:pt x="20571" y="4747"/>
                  <a:pt x="20150" y="3586"/>
                </a:cubicBezTo>
                <a:cubicBezTo>
                  <a:pt x="19621" y="2057"/>
                  <a:pt x="18355" y="633"/>
                  <a:pt x="16774" y="211"/>
                </a:cubicBezTo>
                <a:cubicBezTo>
                  <a:pt x="16317" y="71"/>
                  <a:pt x="15824" y="0"/>
                  <a:pt x="1532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0" y="4417288"/>
            <a:ext cx="9201150" cy="1028803"/>
            <a:chOff x="0" y="4219313"/>
            <a:chExt cx="9201150" cy="1028803"/>
          </a:xfrm>
        </p:grpSpPr>
        <p:sp>
          <p:nvSpPr>
            <p:cNvPr id="15" name="Google Shape;15;p2"/>
            <p:cNvSpPr/>
            <p:nvPr/>
          </p:nvSpPr>
          <p:spPr>
            <a:xfrm>
              <a:off x="1502154" y="4420787"/>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32109" y="4420710"/>
              <a:ext cx="2409474" cy="785659"/>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4244349"/>
              <a:ext cx="1502131" cy="962012"/>
            </a:xfrm>
            <a:custGeom>
              <a:avLst/>
              <a:gdLst/>
              <a:ahLst/>
              <a:cxnLst/>
              <a:rect l="l" t="t" r="r" b="b"/>
              <a:pathLst>
                <a:path w="39781" h="25477" extrusionOk="0">
                  <a:moveTo>
                    <a:pt x="24543" y="1"/>
                  </a:moveTo>
                  <a:cubicBezTo>
                    <a:pt x="24529" y="1"/>
                    <a:pt x="24518" y="12"/>
                    <a:pt x="24518" y="27"/>
                  </a:cubicBezTo>
                  <a:lnTo>
                    <a:pt x="24518" y="915"/>
                  </a:lnTo>
                  <a:lnTo>
                    <a:pt x="24207" y="915"/>
                  </a:lnTo>
                  <a:lnTo>
                    <a:pt x="24207" y="8502"/>
                  </a:lnTo>
                  <a:lnTo>
                    <a:pt x="23788" y="8502"/>
                  </a:lnTo>
                  <a:lnTo>
                    <a:pt x="23788" y="6737"/>
                  </a:lnTo>
                  <a:lnTo>
                    <a:pt x="23655" y="6737"/>
                  </a:lnTo>
                  <a:lnTo>
                    <a:pt x="23655" y="5785"/>
                  </a:lnTo>
                  <a:cubicBezTo>
                    <a:pt x="23655" y="5770"/>
                    <a:pt x="23643" y="5759"/>
                    <a:pt x="23630" y="5759"/>
                  </a:cubicBezTo>
                  <a:cubicBezTo>
                    <a:pt x="23615" y="5759"/>
                    <a:pt x="23605" y="5770"/>
                    <a:pt x="23605" y="5785"/>
                  </a:cubicBezTo>
                  <a:lnTo>
                    <a:pt x="23605" y="6737"/>
                  </a:lnTo>
                  <a:lnTo>
                    <a:pt x="23515" y="6737"/>
                  </a:lnTo>
                  <a:lnTo>
                    <a:pt x="23515" y="6164"/>
                  </a:lnTo>
                  <a:cubicBezTo>
                    <a:pt x="23515" y="6150"/>
                    <a:pt x="23502" y="6138"/>
                    <a:pt x="23490" y="6138"/>
                  </a:cubicBezTo>
                  <a:cubicBezTo>
                    <a:pt x="23476" y="6138"/>
                    <a:pt x="23465" y="6150"/>
                    <a:pt x="23465" y="6164"/>
                  </a:cubicBezTo>
                  <a:lnTo>
                    <a:pt x="23465" y="6737"/>
                  </a:lnTo>
                  <a:lnTo>
                    <a:pt x="19859" y="6737"/>
                  </a:lnTo>
                  <a:lnTo>
                    <a:pt x="19859" y="9728"/>
                  </a:lnTo>
                  <a:lnTo>
                    <a:pt x="18090" y="9722"/>
                  </a:lnTo>
                  <a:lnTo>
                    <a:pt x="18090" y="7634"/>
                  </a:lnTo>
                  <a:lnTo>
                    <a:pt x="14053" y="7634"/>
                  </a:lnTo>
                  <a:lnTo>
                    <a:pt x="14053" y="10149"/>
                  </a:lnTo>
                  <a:lnTo>
                    <a:pt x="13124" y="10149"/>
                  </a:lnTo>
                  <a:lnTo>
                    <a:pt x="13124" y="8277"/>
                  </a:lnTo>
                  <a:lnTo>
                    <a:pt x="9762" y="8277"/>
                  </a:lnTo>
                  <a:lnTo>
                    <a:pt x="9762" y="10149"/>
                  </a:lnTo>
                  <a:lnTo>
                    <a:pt x="8156" y="10149"/>
                  </a:lnTo>
                  <a:lnTo>
                    <a:pt x="8150" y="8408"/>
                  </a:lnTo>
                  <a:lnTo>
                    <a:pt x="6593" y="8408"/>
                  </a:lnTo>
                  <a:lnTo>
                    <a:pt x="6593" y="7508"/>
                  </a:lnTo>
                  <a:cubicBezTo>
                    <a:pt x="6593" y="7495"/>
                    <a:pt x="6582" y="7483"/>
                    <a:pt x="6569" y="7483"/>
                  </a:cubicBezTo>
                  <a:cubicBezTo>
                    <a:pt x="6554" y="7483"/>
                    <a:pt x="6544" y="7495"/>
                    <a:pt x="6544" y="7508"/>
                  </a:cubicBezTo>
                  <a:lnTo>
                    <a:pt x="6544" y="8408"/>
                  </a:lnTo>
                  <a:lnTo>
                    <a:pt x="6451" y="8408"/>
                  </a:lnTo>
                  <a:lnTo>
                    <a:pt x="6451" y="7888"/>
                  </a:lnTo>
                  <a:cubicBezTo>
                    <a:pt x="6451" y="7873"/>
                    <a:pt x="6440" y="7862"/>
                    <a:pt x="6428" y="7862"/>
                  </a:cubicBezTo>
                  <a:cubicBezTo>
                    <a:pt x="6413" y="7862"/>
                    <a:pt x="6403" y="7873"/>
                    <a:pt x="6403" y="7888"/>
                  </a:cubicBezTo>
                  <a:lnTo>
                    <a:pt x="6403" y="8408"/>
                  </a:lnTo>
                  <a:lnTo>
                    <a:pt x="6202" y="8408"/>
                  </a:lnTo>
                  <a:lnTo>
                    <a:pt x="6202" y="6548"/>
                  </a:lnTo>
                  <a:lnTo>
                    <a:pt x="5431" y="6548"/>
                  </a:lnTo>
                  <a:lnTo>
                    <a:pt x="5431" y="3179"/>
                  </a:lnTo>
                  <a:lnTo>
                    <a:pt x="5122" y="3179"/>
                  </a:lnTo>
                  <a:lnTo>
                    <a:pt x="5122" y="2607"/>
                  </a:lnTo>
                  <a:cubicBezTo>
                    <a:pt x="5122" y="2592"/>
                    <a:pt x="5109" y="2581"/>
                    <a:pt x="5097" y="2581"/>
                  </a:cubicBezTo>
                  <a:cubicBezTo>
                    <a:pt x="5082" y="2581"/>
                    <a:pt x="5072" y="2592"/>
                    <a:pt x="5072" y="2607"/>
                  </a:cubicBezTo>
                  <a:lnTo>
                    <a:pt x="5072" y="3179"/>
                  </a:lnTo>
                  <a:lnTo>
                    <a:pt x="4981" y="3179"/>
                  </a:lnTo>
                  <a:lnTo>
                    <a:pt x="4981" y="2227"/>
                  </a:lnTo>
                  <a:cubicBezTo>
                    <a:pt x="4981" y="2213"/>
                    <a:pt x="4969" y="2202"/>
                    <a:pt x="4957" y="2202"/>
                  </a:cubicBezTo>
                  <a:cubicBezTo>
                    <a:pt x="4943" y="2202"/>
                    <a:pt x="4932" y="2213"/>
                    <a:pt x="4932" y="2227"/>
                  </a:cubicBezTo>
                  <a:lnTo>
                    <a:pt x="4932" y="3179"/>
                  </a:lnTo>
                  <a:lnTo>
                    <a:pt x="3538" y="3179"/>
                  </a:lnTo>
                  <a:lnTo>
                    <a:pt x="3538" y="9981"/>
                  </a:lnTo>
                  <a:lnTo>
                    <a:pt x="3149" y="9982"/>
                  </a:lnTo>
                  <a:lnTo>
                    <a:pt x="3149" y="8217"/>
                  </a:lnTo>
                  <a:lnTo>
                    <a:pt x="3015" y="8217"/>
                  </a:lnTo>
                  <a:lnTo>
                    <a:pt x="3015" y="7266"/>
                  </a:lnTo>
                  <a:cubicBezTo>
                    <a:pt x="3015" y="7251"/>
                    <a:pt x="3004" y="7240"/>
                    <a:pt x="2991" y="7240"/>
                  </a:cubicBezTo>
                  <a:cubicBezTo>
                    <a:pt x="2977" y="7240"/>
                    <a:pt x="2967" y="7251"/>
                    <a:pt x="2967" y="7266"/>
                  </a:cubicBezTo>
                  <a:lnTo>
                    <a:pt x="2967" y="8217"/>
                  </a:lnTo>
                  <a:lnTo>
                    <a:pt x="2876" y="8217"/>
                  </a:lnTo>
                  <a:lnTo>
                    <a:pt x="2876" y="7644"/>
                  </a:lnTo>
                  <a:cubicBezTo>
                    <a:pt x="2876" y="7630"/>
                    <a:pt x="2864" y="7618"/>
                    <a:pt x="2851" y="7618"/>
                  </a:cubicBezTo>
                  <a:cubicBezTo>
                    <a:pt x="2836" y="7618"/>
                    <a:pt x="2826" y="7630"/>
                    <a:pt x="2826" y="7644"/>
                  </a:cubicBezTo>
                  <a:lnTo>
                    <a:pt x="2826" y="8217"/>
                  </a:lnTo>
                  <a:lnTo>
                    <a:pt x="0" y="8217"/>
                  </a:lnTo>
                  <a:lnTo>
                    <a:pt x="0" y="25477"/>
                  </a:lnTo>
                  <a:lnTo>
                    <a:pt x="23657" y="25334"/>
                  </a:lnTo>
                  <a:lnTo>
                    <a:pt x="23657" y="25477"/>
                  </a:lnTo>
                  <a:lnTo>
                    <a:pt x="39780" y="25477"/>
                  </a:lnTo>
                  <a:lnTo>
                    <a:pt x="39780" y="18752"/>
                  </a:lnTo>
                  <a:lnTo>
                    <a:pt x="37154" y="18752"/>
                  </a:lnTo>
                  <a:lnTo>
                    <a:pt x="37154" y="11400"/>
                  </a:lnTo>
                  <a:lnTo>
                    <a:pt x="35214" y="11400"/>
                  </a:lnTo>
                  <a:lnTo>
                    <a:pt x="35214" y="18750"/>
                  </a:lnTo>
                  <a:lnTo>
                    <a:pt x="33462" y="18750"/>
                  </a:lnTo>
                  <a:lnTo>
                    <a:pt x="33462" y="3485"/>
                  </a:lnTo>
                  <a:lnTo>
                    <a:pt x="28521" y="3485"/>
                  </a:lnTo>
                  <a:lnTo>
                    <a:pt x="28521" y="10242"/>
                  </a:lnTo>
                  <a:lnTo>
                    <a:pt x="26065" y="10242"/>
                  </a:lnTo>
                  <a:lnTo>
                    <a:pt x="26065" y="8645"/>
                  </a:lnTo>
                  <a:lnTo>
                    <a:pt x="26065" y="8493"/>
                  </a:lnTo>
                  <a:lnTo>
                    <a:pt x="26065" y="7167"/>
                  </a:lnTo>
                  <a:lnTo>
                    <a:pt x="26065" y="7015"/>
                  </a:lnTo>
                  <a:lnTo>
                    <a:pt x="26065" y="915"/>
                  </a:lnTo>
                  <a:lnTo>
                    <a:pt x="24709" y="915"/>
                  </a:lnTo>
                  <a:lnTo>
                    <a:pt x="24709" y="406"/>
                  </a:lnTo>
                  <a:cubicBezTo>
                    <a:pt x="24709" y="392"/>
                    <a:pt x="24697" y="380"/>
                    <a:pt x="24684" y="380"/>
                  </a:cubicBezTo>
                  <a:cubicBezTo>
                    <a:pt x="24670" y="380"/>
                    <a:pt x="24659" y="392"/>
                    <a:pt x="24659" y="406"/>
                  </a:cubicBezTo>
                  <a:lnTo>
                    <a:pt x="24659" y="915"/>
                  </a:lnTo>
                  <a:lnTo>
                    <a:pt x="24567" y="915"/>
                  </a:lnTo>
                  <a:lnTo>
                    <a:pt x="24567" y="27"/>
                  </a:lnTo>
                  <a:cubicBezTo>
                    <a:pt x="24567" y="12"/>
                    <a:pt x="24555" y="1"/>
                    <a:pt x="24543"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11575" y="426516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241579" y="4462512"/>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571524" y="4409275"/>
              <a:ext cx="2572417" cy="838841"/>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827650" y="42193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720000" y="2141400"/>
            <a:ext cx="3896100" cy="1693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842801" y="1022529"/>
            <a:ext cx="1136400" cy="1062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a:spLocks noGrp="1"/>
          </p:cNvSpPr>
          <p:nvPr>
            <p:ph type="subTitle" idx="1"/>
          </p:nvPr>
        </p:nvSpPr>
        <p:spPr>
          <a:xfrm>
            <a:off x="720000" y="3745950"/>
            <a:ext cx="3896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 name="Google Shape;26;p3"/>
          <p:cNvSpPr/>
          <p:nvPr/>
        </p:nvSpPr>
        <p:spPr>
          <a:xfrm>
            <a:off x="4614225" y="317950"/>
            <a:ext cx="247050" cy="91925"/>
          </a:xfrm>
          <a:custGeom>
            <a:avLst/>
            <a:gdLst/>
            <a:ahLst/>
            <a:cxnLst/>
            <a:rect l="l" t="t" r="r" b="b"/>
            <a:pathLst>
              <a:path w="9882" h="3677" extrusionOk="0">
                <a:moveTo>
                  <a:pt x="0" y="3664"/>
                </a:moveTo>
                <a:lnTo>
                  <a:pt x="0" y="3664"/>
                </a:lnTo>
                <a:cubicBezTo>
                  <a:pt x="39" y="3670"/>
                  <a:pt x="81" y="3673"/>
                  <a:pt x="126" y="3673"/>
                </a:cubicBezTo>
                <a:cubicBezTo>
                  <a:pt x="174" y="3673"/>
                  <a:pt x="224" y="3670"/>
                  <a:pt x="277" y="3665"/>
                </a:cubicBezTo>
                <a:lnTo>
                  <a:pt x="277" y="3665"/>
                </a:lnTo>
                <a:lnTo>
                  <a:pt x="0" y="3664"/>
                </a:lnTo>
                <a:close/>
                <a:moveTo>
                  <a:pt x="5952" y="1"/>
                </a:moveTo>
                <a:cubicBezTo>
                  <a:pt x="5003" y="1"/>
                  <a:pt x="4145" y="541"/>
                  <a:pt x="3987" y="1619"/>
                </a:cubicBezTo>
                <a:cubicBezTo>
                  <a:pt x="3867" y="1569"/>
                  <a:pt x="3760" y="1546"/>
                  <a:pt x="3665" y="1546"/>
                </a:cubicBezTo>
                <a:cubicBezTo>
                  <a:pt x="3111" y="1546"/>
                  <a:pt x="2997" y="2328"/>
                  <a:pt x="3087" y="2832"/>
                </a:cubicBezTo>
                <a:cubicBezTo>
                  <a:pt x="3012" y="2815"/>
                  <a:pt x="2945" y="2807"/>
                  <a:pt x="2885" y="2807"/>
                </a:cubicBezTo>
                <a:cubicBezTo>
                  <a:pt x="2373" y="2807"/>
                  <a:pt x="2342" y="3388"/>
                  <a:pt x="1791" y="3388"/>
                </a:cubicBezTo>
                <a:cubicBezTo>
                  <a:pt x="1778" y="3388"/>
                  <a:pt x="1765" y="3387"/>
                  <a:pt x="1752" y="3387"/>
                </a:cubicBezTo>
                <a:cubicBezTo>
                  <a:pt x="1743" y="3386"/>
                  <a:pt x="1734" y="3386"/>
                  <a:pt x="1725" y="3386"/>
                </a:cubicBezTo>
                <a:cubicBezTo>
                  <a:pt x="1412" y="3386"/>
                  <a:pt x="748" y="3618"/>
                  <a:pt x="277" y="3665"/>
                </a:cubicBezTo>
                <a:lnTo>
                  <a:pt x="277" y="3665"/>
                </a:lnTo>
                <a:lnTo>
                  <a:pt x="9846" y="3677"/>
                </a:lnTo>
                <a:cubicBezTo>
                  <a:pt x="9881" y="3089"/>
                  <a:pt x="9635" y="2278"/>
                  <a:pt x="8702" y="2278"/>
                </a:cubicBezTo>
                <a:cubicBezTo>
                  <a:pt x="8736" y="1377"/>
                  <a:pt x="7627" y="406"/>
                  <a:pt x="6864" y="164"/>
                </a:cubicBezTo>
                <a:cubicBezTo>
                  <a:pt x="6564" y="55"/>
                  <a:pt x="6253" y="1"/>
                  <a:pt x="5952"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7351225" y="81925"/>
            <a:ext cx="572325" cy="221550"/>
          </a:xfrm>
          <a:custGeom>
            <a:avLst/>
            <a:gdLst/>
            <a:ahLst/>
            <a:cxnLst/>
            <a:rect l="l" t="t" r="r" b="b"/>
            <a:pathLst>
              <a:path w="22893" h="8862" extrusionOk="0">
                <a:moveTo>
                  <a:pt x="15328" y="0"/>
                </a:moveTo>
                <a:cubicBezTo>
                  <a:pt x="14336" y="0"/>
                  <a:pt x="13328" y="281"/>
                  <a:pt x="12555" y="844"/>
                </a:cubicBezTo>
                <a:cubicBezTo>
                  <a:pt x="11078" y="1951"/>
                  <a:pt x="11236" y="3323"/>
                  <a:pt x="10761" y="4851"/>
                </a:cubicBezTo>
                <a:cubicBezTo>
                  <a:pt x="10727" y="4188"/>
                  <a:pt x="10046" y="3918"/>
                  <a:pt x="9375" y="3918"/>
                </a:cubicBezTo>
                <a:cubicBezTo>
                  <a:pt x="9032" y="3918"/>
                  <a:pt x="8691" y="3989"/>
                  <a:pt x="8441" y="4114"/>
                </a:cubicBezTo>
                <a:cubicBezTo>
                  <a:pt x="7386" y="4588"/>
                  <a:pt x="7070" y="5432"/>
                  <a:pt x="6965" y="6434"/>
                </a:cubicBezTo>
                <a:cubicBezTo>
                  <a:pt x="6744" y="6273"/>
                  <a:pt x="6528" y="6201"/>
                  <a:pt x="6329" y="6201"/>
                </a:cubicBezTo>
                <a:cubicBezTo>
                  <a:pt x="5811" y="6201"/>
                  <a:pt x="5405" y="6683"/>
                  <a:pt x="5329" y="7331"/>
                </a:cubicBezTo>
                <a:cubicBezTo>
                  <a:pt x="4839" y="6939"/>
                  <a:pt x="4127" y="6750"/>
                  <a:pt x="3431" y="6750"/>
                </a:cubicBezTo>
                <a:cubicBezTo>
                  <a:pt x="3001" y="6750"/>
                  <a:pt x="2578" y="6822"/>
                  <a:pt x="2216" y="6963"/>
                </a:cubicBezTo>
                <a:cubicBezTo>
                  <a:pt x="1373" y="7278"/>
                  <a:pt x="529" y="8703"/>
                  <a:pt x="0" y="8861"/>
                </a:cubicBezTo>
                <a:lnTo>
                  <a:pt x="22840" y="8545"/>
                </a:lnTo>
                <a:cubicBezTo>
                  <a:pt x="22893" y="7121"/>
                  <a:pt x="21311" y="6857"/>
                  <a:pt x="20255" y="6857"/>
                </a:cubicBezTo>
                <a:cubicBezTo>
                  <a:pt x="20361" y="5697"/>
                  <a:pt x="20571" y="4747"/>
                  <a:pt x="20150" y="3586"/>
                </a:cubicBezTo>
                <a:cubicBezTo>
                  <a:pt x="19621" y="2057"/>
                  <a:pt x="18355" y="633"/>
                  <a:pt x="16774" y="211"/>
                </a:cubicBezTo>
                <a:cubicBezTo>
                  <a:pt x="16317" y="71"/>
                  <a:pt x="15824" y="0"/>
                  <a:pt x="1532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339238" y="67458"/>
            <a:ext cx="831430" cy="250494"/>
          </a:xfrm>
          <a:custGeom>
            <a:avLst/>
            <a:gdLst/>
            <a:ahLst/>
            <a:cxnLst/>
            <a:rect l="l" t="t" r="r" b="b"/>
            <a:pathLst>
              <a:path w="21548" h="6492" extrusionOk="0">
                <a:moveTo>
                  <a:pt x="8130" y="1"/>
                </a:moveTo>
                <a:cubicBezTo>
                  <a:pt x="6192" y="1"/>
                  <a:pt x="5093" y="1231"/>
                  <a:pt x="4110" y="2870"/>
                </a:cubicBezTo>
                <a:cubicBezTo>
                  <a:pt x="3803" y="2700"/>
                  <a:pt x="3491" y="2624"/>
                  <a:pt x="3185" y="2624"/>
                </a:cubicBezTo>
                <a:cubicBezTo>
                  <a:pt x="1502" y="2624"/>
                  <a:pt x="1" y="4927"/>
                  <a:pt x="563" y="6492"/>
                </a:cubicBezTo>
                <a:lnTo>
                  <a:pt x="21548" y="6492"/>
                </a:lnTo>
                <a:cubicBezTo>
                  <a:pt x="20777" y="5927"/>
                  <a:pt x="19613" y="5147"/>
                  <a:pt x="18553" y="5147"/>
                </a:cubicBezTo>
                <a:cubicBezTo>
                  <a:pt x="18089" y="5147"/>
                  <a:pt x="17644" y="5296"/>
                  <a:pt x="17261" y="5679"/>
                </a:cubicBezTo>
                <a:cubicBezTo>
                  <a:pt x="16736" y="4675"/>
                  <a:pt x="15777" y="4074"/>
                  <a:pt x="14786" y="4074"/>
                </a:cubicBezTo>
                <a:cubicBezTo>
                  <a:pt x="14245" y="4074"/>
                  <a:pt x="13694" y="4253"/>
                  <a:pt x="13198" y="4644"/>
                </a:cubicBezTo>
                <a:cubicBezTo>
                  <a:pt x="13198" y="2576"/>
                  <a:pt x="10834" y="432"/>
                  <a:pt x="8913" y="62"/>
                </a:cubicBezTo>
                <a:cubicBezTo>
                  <a:pt x="8637" y="21"/>
                  <a:pt x="8377" y="1"/>
                  <a:pt x="8130"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3"/>
          <p:cNvGrpSpPr/>
          <p:nvPr/>
        </p:nvGrpSpPr>
        <p:grpSpPr>
          <a:xfrm>
            <a:off x="0" y="4417288"/>
            <a:ext cx="9201150" cy="1028803"/>
            <a:chOff x="0" y="4219313"/>
            <a:chExt cx="9201150" cy="1028803"/>
          </a:xfrm>
        </p:grpSpPr>
        <p:sp>
          <p:nvSpPr>
            <p:cNvPr id="30" name="Google Shape;30;p3"/>
            <p:cNvSpPr/>
            <p:nvPr/>
          </p:nvSpPr>
          <p:spPr>
            <a:xfrm>
              <a:off x="1502154" y="4420787"/>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832109" y="4420710"/>
              <a:ext cx="2409474" cy="785659"/>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4244349"/>
              <a:ext cx="1502131" cy="962012"/>
            </a:xfrm>
            <a:custGeom>
              <a:avLst/>
              <a:gdLst/>
              <a:ahLst/>
              <a:cxnLst/>
              <a:rect l="l" t="t" r="r" b="b"/>
              <a:pathLst>
                <a:path w="39781" h="25477" extrusionOk="0">
                  <a:moveTo>
                    <a:pt x="24543" y="1"/>
                  </a:moveTo>
                  <a:cubicBezTo>
                    <a:pt x="24529" y="1"/>
                    <a:pt x="24518" y="12"/>
                    <a:pt x="24518" y="27"/>
                  </a:cubicBezTo>
                  <a:lnTo>
                    <a:pt x="24518" y="915"/>
                  </a:lnTo>
                  <a:lnTo>
                    <a:pt x="24207" y="915"/>
                  </a:lnTo>
                  <a:lnTo>
                    <a:pt x="24207" y="8502"/>
                  </a:lnTo>
                  <a:lnTo>
                    <a:pt x="23788" y="8502"/>
                  </a:lnTo>
                  <a:lnTo>
                    <a:pt x="23788" y="6737"/>
                  </a:lnTo>
                  <a:lnTo>
                    <a:pt x="23655" y="6737"/>
                  </a:lnTo>
                  <a:lnTo>
                    <a:pt x="23655" y="5785"/>
                  </a:lnTo>
                  <a:cubicBezTo>
                    <a:pt x="23655" y="5770"/>
                    <a:pt x="23643" y="5759"/>
                    <a:pt x="23630" y="5759"/>
                  </a:cubicBezTo>
                  <a:cubicBezTo>
                    <a:pt x="23615" y="5759"/>
                    <a:pt x="23605" y="5770"/>
                    <a:pt x="23605" y="5785"/>
                  </a:cubicBezTo>
                  <a:lnTo>
                    <a:pt x="23605" y="6737"/>
                  </a:lnTo>
                  <a:lnTo>
                    <a:pt x="23515" y="6737"/>
                  </a:lnTo>
                  <a:lnTo>
                    <a:pt x="23515" y="6164"/>
                  </a:lnTo>
                  <a:cubicBezTo>
                    <a:pt x="23515" y="6150"/>
                    <a:pt x="23502" y="6138"/>
                    <a:pt x="23490" y="6138"/>
                  </a:cubicBezTo>
                  <a:cubicBezTo>
                    <a:pt x="23476" y="6138"/>
                    <a:pt x="23465" y="6150"/>
                    <a:pt x="23465" y="6164"/>
                  </a:cubicBezTo>
                  <a:lnTo>
                    <a:pt x="23465" y="6737"/>
                  </a:lnTo>
                  <a:lnTo>
                    <a:pt x="19859" y="6737"/>
                  </a:lnTo>
                  <a:lnTo>
                    <a:pt x="19859" y="9728"/>
                  </a:lnTo>
                  <a:lnTo>
                    <a:pt x="18090" y="9722"/>
                  </a:lnTo>
                  <a:lnTo>
                    <a:pt x="18090" y="7634"/>
                  </a:lnTo>
                  <a:lnTo>
                    <a:pt x="14053" y="7634"/>
                  </a:lnTo>
                  <a:lnTo>
                    <a:pt x="14053" y="10149"/>
                  </a:lnTo>
                  <a:lnTo>
                    <a:pt x="13124" y="10149"/>
                  </a:lnTo>
                  <a:lnTo>
                    <a:pt x="13124" y="8277"/>
                  </a:lnTo>
                  <a:lnTo>
                    <a:pt x="9762" y="8277"/>
                  </a:lnTo>
                  <a:lnTo>
                    <a:pt x="9762" y="10149"/>
                  </a:lnTo>
                  <a:lnTo>
                    <a:pt x="8156" y="10149"/>
                  </a:lnTo>
                  <a:lnTo>
                    <a:pt x="8150" y="8408"/>
                  </a:lnTo>
                  <a:lnTo>
                    <a:pt x="6593" y="8408"/>
                  </a:lnTo>
                  <a:lnTo>
                    <a:pt x="6593" y="7508"/>
                  </a:lnTo>
                  <a:cubicBezTo>
                    <a:pt x="6593" y="7495"/>
                    <a:pt x="6582" y="7483"/>
                    <a:pt x="6569" y="7483"/>
                  </a:cubicBezTo>
                  <a:cubicBezTo>
                    <a:pt x="6554" y="7483"/>
                    <a:pt x="6544" y="7495"/>
                    <a:pt x="6544" y="7508"/>
                  </a:cubicBezTo>
                  <a:lnTo>
                    <a:pt x="6544" y="8408"/>
                  </a:lnTo>
                  <a:lnTo>
                    <a:pt x="6451" y="8408"/>
                  </a:lnTo>
                  <a:lnTo>
                    <a:pt x="6451" y="7888"/>
                  </a:lnTo>
                  <a:cubicBezTo>
                    <a:pt x="6451" y="7873"/>
                    <a:pt x="6440" y="7862"/>
                    <a:pt x="6428" y="7862"/>
                  </a:cubicBezTo>
                  <a:cubicBezTo>
                    <a:pt x="6413" y="7862"/>
                    <a:pt x="6403" y="7873"/>
                    <a:pt x="6403" y="7888"/>
                  </a:cubicBezTo>
                  <a:lnTo>
                    <a:pt x="6403" y="8408"/>
                  </a:lnTo>
                  <a:lnTo>
                    <a:pt x="6202" y="8408"/>
                  </a:lnTo>
                  <a:lnTo>
                    <a:pt x="6202" y="6548"/>
                  </a:lnTo>
                  <a:lnTo>
                    <a:pt x="5431" y="6548"/>
                  </a:lnTo>
                  <a:lnTo>
                    <a:pt x="5431" y="3179"/>
                  </a:lnTo>
                  <a:lnTo>
                    <a:pt x="5122" y="3179"/>
                  </a:lnTo>
                  <a:lnTo>
                    <a:pt x="5122" y="2607"/>
                  </a:lnTo>
                  <a:cubicBezTo>
                    <a:pt x="5122" y="2592"/>
                    <a:pt x="5109" y="2581"/>
                    <a:pt x="5097" y="2581"/>
                  </a:cubicBezTo>
                  <a:cubicBezTo>
                    <a:pt x="5082" y="2581"/>
                    <a:pt x="5072" y="2592"/>
                    <a:pt x="5072" y="2607"/>
                  </a:cubicBezTo>
                  <a:lnTo>
                    <a:pt x="5072" y="3179"/>
                  </a:lnTo>
                  <a:lnTo>
                    <a:pt x="4981" y="3179"/>
                  </a:lnTo>
                  <a:lnTo>
                    <a:pt x="4981" y="2227"/>
                  </a:lnTo>
                  <a:cubicBezTo>
                    <a:pt x="4981" y="2213"/>
                    <a:pt x="4969" y="2202"/>
                    <a:pt x="4957" y="2202"/>
                  </a:cubicBezTo>
                  <a:cubicBezTo>
                    <a:pt x="4943" y="2202"/>
                    <a:pt x="4932" y="2213"/>
                    <a:pt x="4932" y="2227"/>
                  </a:cubicBezTo>
                  <a:lnTo>
                    <a:pt x="4932" y="3179"/>
                  </a:lnTo>
                  <a:lnTo>
                    <a:pt x="3538" y="3179"/>
                  </a:lnTo>
                  <a:lnTo>
                    <a:pt x="3538" y="9981"/>
                  </a:lnTo>
                  <a:lnTo>
                    <a:pt x="3149" y="9982"/>
                  </a:lnTo>
                  <a:lnTo>
                    <a:pt x="3149" y="8217"/>
                  </a:lnTo>
                  <a:lnTo>
                    <a:pt x="3015" y="8217"/>
                  </a:lnTo>
                  <a:lnTo>
                    <a:pt x="3015" y="7266"/>
                  </a:lnTo>
                  <a:cubicBezTo>
                    <a:pt x="3015" y="7251"/>
                    <a:pt x="3004" y="7240"/>
                    <a:pt x="2991" y="7240"/>
                  </a:cubicBezTo>
                  <a:cubicBezTo>
                    <a:pt x="2977" y="7240"/>
                    <a:pt x="2967" y="7251"/>
                    <a:pt x="2967" y="7266"/>
                  </a:cubicBezTo>
                  <a:lnTo>
                    <a:pt x="2967" y="8217"/>
                  </a:lnTo>
                  <a:lnTo>
                    <a:pt x="2876" y="8217"/>
                  </a:lnTo>
                  <a:lnTo>
                    <a:pt x="2876" y="7644"/>
                  </a:lnTo>
                  <a:cubicBezTo>
                    <a:pt x="2876" y="7630"/>
                    <a:pt x="2864" y="7618"/>
                    <a:pt x="2851" y="7618"/>
                  </a:cubicBezTo>
                  <a:cubicBezTo>
                    <a:pt x="2836" y="7618"/>
                    <a:pt x="2826" y="7630"/>
                    <a:pt x="2826" y="7644"/>
                  </a:cubicBezTo>
                  <a:lnTo>
                    <a:pt x="2826" y="8217"/>
                  </a:lnTo>
                  <a:lnTo>
                    <a:pt x="0" y="8217"/>
                  </a:lnTo>
                  <a:lnTo>
                    <a:pt x="0" y="25477"/>
                  </a:lnTo>
                  <a:lnTo>
                    <a:pt x="23657" y="25334"/>
                  </a:lnTo>
                  <a:lnTo>
                    <a:pt x="23657" y="25477"/>
                  </a:lnTo>
                  <a:lnTo>
                    <a:pt x="39780" y="25477"/>
                  </a:lnTo>
                  <a:lnTo>
                    <a:pt x="39780" y="18752"/>
                  </a:lnTo>
                  <a:lnTo>
                    <a:pt x="37154" y="18752"/>
                  </a:lnTo>
                  <a:lnTo>
                    <a:pt x="37154" y="11400"/>
                  </a:lnTo>
                  <a:lnTo>
                    <a:pt x="35214" y="11400"/>
                  </a:lnTo>
                  <a:lnTo>
                    <a:pt x="35214" y="18750"/>
                  </a:lnTo>
                  <a:lnTo>
                    <a:pt x="33462" y="18750"/>
                  </a:lnTo>
                  <a:lnTo>
                    <a:pt x="33462" y="3485"/>
                  </a:lnTo>
                  <a:lnTo>
                    <a:pt x="28521" y="3485"/>
                  </a:lnTo>
                  <a:lnTo>
                    <a:pt x="28521" y="10242"/>
                  </a:lnTo>
                  <a:lnTo>
                    <a:pt x="26065" y="10242"/>
                  </a:lnTo>
                  <a:lnTo>
                    <a:pt x="26065" y="8645"/>
                  </a:lnTo>
                  <a:lnTo>
                    <a:pt x="26065" y="8493"/>
                  </a:lnTo>
                  <a:lnTo>
                    <a:pt x="26065" y="7167"/>
                  </a:lnTo>
                  <a:lnTo>
                    <a:pt x="26065" y="7015"/>
                  </a:lnTo>
                  <a:lnTo>
                    <a:pt x="26065" y="915"/>
                  </a:lnTo>
                  <a:lnTo>
                    <a:pt x="24709" y="915"/>
                  </a:lnTo>
                  <a:lnTo>
                    <a:pt x="24709" y="406"/>
                  </a:lnTo>
                  <a:cubicBezTo>
                    <a:pt x="24709" y="392"/>
                    <a:pt x="24697" y="380"/>
                    <a:pt x="24684" y="380"/>
                  </a:cubicBezTo>
                  <a:cubicBezTo>
                    <a:pt x="24670" y="380"/>
                    <a:pt x="24659" y="392"/>
                    <a:pt x="24659" y="406"/>
                  </a:cubicBezTo>
                  <a:lnTo>
                    <a:pt x="24659" y="915"/>
                  </a:lnTo>
                  <a:lnTo>
                    <a:pt x="24567" y="915"/>
                  </a:lnTo>
                  <a:lnTo>
                    <a:pt x="24567" y="27"/>
                  </a:lnTo>
                  <a:cubicBezTo>
                    <a:pt x="24567" y="12"/>
                    <a:pt x="24555" y="1"/>
                    <a:pt x="24543"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311575" y="426516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241579" y="4462512"/>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6571524" y="4409275"/>
              <a:ext cx="2572417" cy="838841"/>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827650" y="42193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2"/>
        <p:cNvGrpSpPr/>
        <p:nvPr/>
      </p:nvGrpSpPr>
      <p:grpSpPr>
        <a:xfrm>
          <a:off x="0" y="0"/>
          <a:ext cx="0" cy="0"/>
          <a:chOff x="0" y="0"/>
          <a:chExt cx="0" cy="0"/>
        </a:xfrm>
      </p:grpSpPr>
      <p:sp>
        <p:nvSpPr>
          <p:cNvPr id="253" name="Google Shape;25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4" name="Google Shape;254;p7"/>
          <p:cNvSpPr txBox="1">
            <a:spLocks noGrp="1"/>
          </p:cNvSpPr>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Font typeface="Assistant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255" name="Google Shape;255;p7"/>
          <p:cNvGrpSpPr/>
          <p:nvPr/>
        </p:nvGrpSpPr>
        <p:grpSpPr>
          <a:xfrm>
            <a:off x="0" y="4417288"/>
            <a:ext cx="9201150" cy="1028803"/>
            <a:chOff x="0" y="4219313"/>
            <a:chExt cx="9201150" cy="1028803"/>
          </a:xfrm>
        </p:grpSpPr>
        <p:sp>
          <p:nvSpPr>
            <p:cNvPr id="256" name="Google Shape;256;p7"/>
            <p:cNvSpPr/>
            <p:nvPr/>
          </p:nvSpPr>
          <p:spPr>
            <a:xfrm>
              <a:off x="1502154" y="4420787"/>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2832109" y="4420710"/>
              <a:ext cx="2409474" cy="785659"/>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0" y="4244349"/>
              <a:ext cx="1502131" cy="962012"/>
            </a:xfrm>
            <a:custGeom>
              <a:avLst/>
              <a:gdLst/>
              <a:ahLst/>
              <a:cxnLst/>
              <a:rect l="l" t="t" r="r" b="b"/>
              <a:pathLst>
                <a:path w="39781" h="25477" extrusionOk="0">
                  <a:moveTo>
                    <a:pt x="24543" y="1"/>
                  </a:moveTo>
                  <a:cubicBezTo>
                    <a:pt x="24529" y="1"/>
                    <a:pt x="24518" y="12"/>
                    <a:pt x="24518" y="27"/>
                  </a:cubicBezTo>
                  <a:lnTo>
                    <a:pt x="24518" y="915"/>
                  </a:lnTo>
                  <a:lnTo>
                    <a:pt x="24207" y="915"/>
                  </a:lnTo>
                  <a:lnTo>
                    <a:pt x="24207" y="8502"/>
                  </a:lnTo>
                  <a:lnTo>
                    <a:pt x="23788" y="8502"/>
                  </a:lnTo>
                  <a:lnTo>
                    <a:pt x="23788" y="6737"/>
                  </a:lnTo>
                  <a:lnTo>
                    <a:pt x="23655" y="6737"/>
                  </a:lnTo>
                  <a:lnTo>
                    <a:pt x="23655" y="5785"/>
                  </a:lnTo>
                  <a:cubicBezTo>
                    <a:pt x="23655" y="5770"/>
                    <a:pt x="23643" y="5759"/>
                    <a:pt x="23630" y="5759"/>
                  </a:cubicBezTo>
                  <a:cubicBezTo>
                    <a:pt x="23615" y="5759"/>
                    <a:pt x="23605" y="5770"/>
                    <a:pt x="23605" y="5785"/>
                  </a:cubicBezTo>
                  <a:lnTo>
                    <a:pt x="23605" y="6737"/>
                  </a:lnTo>
                  <a:lnTo>
                    <a:pt x="23515" y="6737"/>
                  </a:lnTo>
                  <a:lnTo>
                    <a:pt x="23515" y="6164"/>
                  </a:lnTo>
                  <a:cubicBezTo>
                    <a:pt x="23515" y="6150"/>
                    <a:pt x="23502" y="6138"/>
                    <a:pt x="23490" y="6138"/>
                  </a:cubicBezTo>
                  <a:cubicBezTo>
                    <a:pt x="23476" y="6138"/>
                    <a:pt x="23465" y="6150"/>
                    <a:pt x="23465" y="6164"/>
                  </a:cubicBezTo>
                  <a:lnTo>
                    <a:pt x="23465" y="6737"/>
                  </a:lnTo>
                  <a:lnTo>
                    <a:pt x="19859" y="6737"/>
                  </a:lnTo>
                  <a:lnTo>
                    <a:pt x="19859" y="9728"/>
                  </a:lnTo>
                  <a:lnTo>
                    <a:pt x="18090" y="9722"/>
                  </a:lnTo>
                  <a:lnTo>
                    <a:pt x="18090" y="7634"/>
                  </a:lnTo>
                  <a:lnTo>
                    <a:pt x="14053" y="7634"/>
                  </a:lnTo>
                  <a:lnTo>
                    <a:pt x="14053" y="10149"/>
                  </a:lnTo>
                  <a:lnTo>
                    <a:pt x="13124" y="10149"/>
                  </a:lnTo>
                  <a:lnTo>
                    <a:pt x="13124" y="8277"/>
                  </a:lnTo>
                  <a:lnTo>
                    <a:pt x="9762" y="8277"/>
                  </a:lnTo>
                  <a:lnTo>
                    <a:pt x="9762" y="10149"/>
                  </a:lnTo>
                  <a:lnTo>
                    <a:pt x="8156" y="10149"/>
                  </a:lnTo>
                  <a:lnTo>
                    <a:pt x="8150" y="8408"/>
                  </a:lnTo>
                  <a:lnTo>
                    <a:pt x="6593" y="8408"/>
                  </a:lnTo>
                  <a:lnTo>
                    <a:pt x="6593" y="7508"/>
                  </a:lnTo>
                  <a:cubicBezTo>
                    <a:pt x="6593" y="7495"/>
                    <a:pt x="6582" y="7483"/>
                    <a:pt x="6569" y="7483"/>
                  </a:cubicBezTo>
                  <a:cubicBezTo>
                    <a:pt x="6554" y="7483"/>
                    <a:pt x="6544" y="7495"/>
                    <a:pt x="6544" y="7508"/>
                  </a:cubicBezTo>
                  <a:lnTo>
                    <a:pt x="6544" y="8408"/>
                  </a:lnTo>
                  <a:lnTo>
                    <a:pt x="6451" y="8408"/>
                  </a:lnTo>
                  <a:lnTo>
                    <a:pt x="6451" y="7888"/>
                  </a:lnTo>
                  <a:cubicBezTo>
                    <a:pt x="6451" y="7873"/>
                    <a:pt x="6440" y="7862"/>
                    <a:pt x="6428" y="7862"/>
                  </a:cubicBezTo>
                  <a:cubicBezTo>
                    <a:pt x="6413" y="7862"/>
                    <a:pt x="6403" y="7873"/>
                    <a:pt x="6403" y="7888"/>
                  </a:cubicBezTo>
                  <a:lnTo>
                    <a:pt x="6403" y="8408"/>
                  </a:lnTo>
                  <a:lnTo>
                    <a:pt x="6202" y="8408"/>
                  </a:lnTo>
                  <a:lnTo>
                    <a:pt x="6202" y="6548"/>
                  </a:lnTo>
                  <a:lnTo>
                    <a:pt x="5431" y="6548"/>
                  </a:lnTo>
                  <a:lnTo>
                    <a:pt x="5431" y="3179"/>
                  </a:lnTo>
                  <a:lnTo>
                    <a:pt x="5122" y="3179"/>
                  </a:lnTo>
                  <a:lnTo>
                    <a:pt x="5122" y="2607"/>
                  </a:lnTo>
                  <a:cubicBezTo>
                    <a:pt x="5122" y="2592"/>
                    <a:pt x="5109" y="2581"/>
                    <a:pt x="5097" y="2581"/>
                  </a:cubicBezTo>
                  <a:cubicBezTo>
                    <a:pt x="5082" y="2581"/>
                    <a:pt x="5072" y="2592"/>
                    <a:pt x="5072" y="2607"/>
                  </a:cubicBezTo>
                  <a:lnTo>
                    <a:pt x="5072" y="3179"/>
                  </a:lnTo>
                  <a:lnTo>
                    <a:pt x="4981" y="3179"/>
                  </a:lnTo>
                  <a:lnTo>
                    <a:pt x="4981" y="2227"/>
                  </a:lnTo>
                  <a:cubicBezTo>
                    <a:pt x="4981" y="2213"/>
                    <a:pt x="4969" y="2202"/>
                    <a:pt x="4957" y="2202"/>
                  </a:cubicBezTo>
                  <a:cubicBezTo>
                    <a:pt x="4943" y="2202"/>
                    <a:pt x="4932" y="2213"/>
                    <a:pt x="4932" y="2227"/>
                  </a:cubicBezTo>
                  <a:lnTo>
                    <a:pt x="4932" y="3179"/>
                  </a:lnTo>
                  <a:lnTo>
                    <a:pt x="3538" y="3179"/>
                  </a:lnTo>
                  <a:lnTo>
                    <a:pt x="3538" y="9981"/>
                  </a:lnTo>
                  <a:lnTo>
                    <a:pt x="3149" y="9982"/>
                  </a:lnTo>
                  <a:lnTo>
                    <a:pt x="3149" y="8217"/>
                  </a:lnTo>
                  <a:lnTo>
                    <a:pt x="3015" y="8217"/>
                  </a:lnTo>
                  <a:lnTo>
                    <a:pt x="3015" y="7266"/>
                  </a:lnTo>
                  <a:cubicBezTo>
                    <a:pt x="3015" y="7251"/>
                    <a:pt x="3004" y="7240"/>
                    <a:pt x="2991" y="7240"/>
                  </a:cubicBezTo>
                  <a:cubicBezTo>
                    <a:pt x="2977" y="7240"/>
                    <a:pt x="2967" y="7251"/>
                    <a:pt x="2967" y="7266"/>
                  </a:cubicBezTo>
                  <a:lnTo>
                    <a:pt x="2967" y="8217"/>
                  </a:lnTo>
                  <a:lnTo>
                    <a:pt x="2876" y="8217"/>
                  </a:lnTo>
                  <a:lnTo>
                    <a:pt x="2876" y="7644"/>
                  </a:lnTo>
                  <a:cubicBezTo>
                    <a:pt x="2876" y="7630"/>
                    <a:pt x="2864" y="7618"/>
                    <a:pt x="2851" y="7618"/>
                  </a:cubicBezTo>
                  <a:cubicBezTo>
                    <a:pt x="2836" y="7618"/>
                    <a:pt x="2826" y="7630"/>
                    <a:pt x="2826" y="7644"/>
                  </a:cubicBezTo>
                  <a:lnTo>
                    <a:pt x="2826" y="8217"/>
                  </a:lnTo>
                  <a:lnTo>
                    <a:pt x="0" y="8217"/>
                  </a:lnTo>
                  <a:lnTo>
                    <a:pt x="0" y="25477"/>
                  </a:lnTo>
                  <a:lnTo>
                    <a:pt x="23657" y="25334"/>
                  </a:lnTo>
                  <a:lnTo>
                    <a:pt x="23657" y="25477"/>
                  </a:lnTo>
                  <a:lnTo>
                    <a:pt x="39780" y="25477"/>
                  </a:lnTo>
                  <a:lnTo>
                    <a:pt x="39780" y="18752"/>
                  </a:lnTo>
                  <a:lnTo>
                    <a:pt x="37154" y="18752"/>
                  </a:lnTo>
                  <a:lnTo>
                    <a:pt x="37154" y="11400"/>
                  </a:lnTo>
                  <a:lnTo>
                    <a:pt x="35214" y="11400"/>
                  </a:lnTo>
                  <a:lnTo>
                    <a:pt x="35214" y="18750"/>
                  </a:lnTo>
                  <a:lnTo>
                    <a:pt x="33462" y="18750"/>
                  </a:lnTo>
                  <a:lnTo>
                    <a:pt x="33462" y="3485"/>
                  </a:lnTo>
                  <a:lnTo>
                    <a:pt x="28521" y="3485"/>
                  </a:lnTo>
                  <a:lnTo>
                    <a:pt x="28521" y="10242"/>
                  </a:lnTo>
                  <a:lnTo>
                    <a:pt x="26065" y="10242"/>
                  </a:lnTo>
                  <a:lnTo>
                    <a:pt x="26065" y="8645"/>
                  </a:lnTo>
                  <a:lnTo>
                    <a:pt x="26065" y="8493"/>
                  </a:lnTo>
                  <a:lnTo>
                    <a:pt x="26065" y="7167"/>
                  </a:lnTo>
                  <a:lnTo>
                    <a:pt x="26065" y="7015"/>
                  </a:lnTo>
                  <a:lnTo>
                    <a:pt x="26065" y="915"/>
                  </a:lnTo>
                  <a:lnTo>
                    <a:pt x="24709" y="915"/>
                  </a:lnTo>
                  <a:lnTo>
                    <a:pt x="24709" y="406"/>
                  </a:lnTo>
                  <a:cubicBezTo>
                    <a:pt x="24709" y="392"/>
                    <a:pt x="24697" y="380"/>
                    <a:pt x="24684" y="380"/>
                  </a:cubicBezTo>
                  <a:cubicBezTo>
                    <a:pt x="24670" y="380"/>
                    <a:pt x="24659" y="392"/>
                    <a:pt x="24659" y="406"/>
                  </a:cubicBezTo>
                  <a:lnTo>
                    <a:pt x="24659" y="915"/>
                  </a:lnTo>
                  <a:lnTo>
                    <a:pt x="24567" y="915"/>
                  </a:lnTo>
                  <a:lnTo>
                    <a:pt x="24567" y="27"/>
                  </a:lnTo>
                  <a:cubicBezTo>
                    <a:pt x="24567" y="12"/>
                    <a:pt x="24555" y="1"/>
                    <a:pt x="24543"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311575" y="426516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5241579" y="4462512"/>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6571524" y="4409275"/>
              <a:ext cx="2572417" cy="838841"/>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8827650" y="42193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7"/>
          <p:cNvSpPr/>
          <p:nvPr/>
        </p:nvSpPr>
        <p:spPr>
          <a:xfrm>
            <a:off x="4614225" y="317950"/>
            <a:ext cx="247050" cy="91925"/>
          </a:xfrm>
          <a:custGeom>
            <a:avLst/>
            <a:gdLst/>
            <a:ahLst/>
            <a:cxnLst/>
            <a:rect l="l" t="t" r="r" b="b"/>
            <a:pathLst>
              <a:path w="9882" h="3677" extrusionOk="0">
                <a:moveTo>
                  <a:pt x="0" y="3664"/>
                </a:moveTo>
                <a:lnTo>
                  <a:pt x="0" y="3664"/>
                </a:lnTo>
                <a:cubicBezTo>
                  <a:pt x="39" y="3670"/>
                  <a:pt x="81" y="3673"/>
                  <a:pt x="126" y="3673"/>
                </a:cubicBezTo>
                <a:cubicBezTo>
                  <a:pt x="174" y="3673"/>
                  <a:pt x="224" y="3670"/>
                  <a:pt x="277" y="3665"/>
                </a:cubicBezTo>
                <a:lnTo>
                  <a:pt x="277" y="3665"/>
                </a:lnTo>
                <a:lnTo>
                  <a:pt x="0" y="3664"/>
                </a:lnTo>
                <a:close/>
                <a:moveTo>
                  <a:pt x="5952" y="1"/>
                </a:moveTo>
                <a:cubicBezTo>
                  <a:pt x="5003" y="1"/>
                  <a:pt x="4145" y="541"/>
                  <a:pt x="3987" y="1619"/>
                </a:cubicBezTo>
                <a:cubicBezTo>
                  <a:pt x="3867" y="1569"/>
                  <a:pt x="3760" y="1546"/>
                  <a:pt x="3665" y="1546"/>
                </a:cubicBezTo>
                <a:cubicBezTo>
                  <a:pt x="3111" y="1546"/>
                  <a:pt x="2997" y="2328"/>
                  <a:pt x="3087" y="2832"/>
                </a:cubicBezTo>
                <a:cubicBezTo>
                  <a:pt x="3012" y="2815"/>
                  <a:pt x="2945" y="2807"/>
                  <a:pt x="2885" y="2807"/>
                </a:cubicBezTo>
                <a:cubicBezTo>
                  <a:pt x="2373" y="2807"/>
                  <a:pt x="2342" y="3388"/>
                  <a:pt x="1791" y="3388"/>
                </a:cubicBezTo>
                <a:cubicBezTo>
                  <a:pt x="1778" y="3388"/>
                  <a:pt x="1765" y="3387"/>
                  <a:pt x="1752" y="3387"/>
                </a:cubicBezTo>
                <a:cubicBezTo>
                  <a:pt x="1743" y="3386"/>
                  <a:pt x="1734" y="3386"/>
                  <a:pt x="1725" y="3386"/>
                </a:cubicBezTo>
                <a:cubicBezTo>
                  <a:pt x="1412" y="3386"/>
                  <a:pt x="748" y="3618"/>
                  <a:pt x="277" y="3665"/>
                </a:cubicBezTo>
                <a:lnTo>
                  <a:pt x="277" y="3665"/>
                </a:lnTo>
                <a:lnTo>
                  <a:pt x="9846" y="3677"/>
                </a:lnTo>
                <a:cubicBezTo>
                  <a:pt x="9881" y="3089"/>
                  <a:pt x="9635" y="2278"/>
                  <a:pt x="8702" y="2278"/>
                </a:cubicBezTo>
                <a:cubicBezTo>
                  <a:pt x="8736" y="1377"/>
                  <a:pt x="7627" y="406"/>
                  <a:pt x="6864" y="164"/>
                </a:cubicBezTo>
                <a:cubicBezTo>
                  <a:pt x="6564" y="55"/>
                  <a:pt x="6253" y="1"/>
                  <a:pt x="5952"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7351225" y="81925"/>
            <a:ext cx="572325" cy="221550"/>
          </a:xfrm>
          <a:custGeom>
            <a:avLst/>
            <a:gdLst/>
            <a:ahLst/>
            <a:cxnLst/>
            <a:rect l="l" t="t" r="r" b="b"/>
            <a:pathLst>
              <a:path w="22893" h="8862" extrusionOk="0">
                <a:moveTo>
                  <a:pt x="15328" y="0"/>
                </a:moveTo>
                <a:cubicBezTo>
                  <a:pt x="14336" y="0"/>
                  <a:pt x="13328" y="281"/>
                  <a:pt x="12555" y="844"/>
                </a:cubicBezTo>
                <a:cubicBezTo>
                  <a:pt x="11078" y="1951"/>
                  <a:pt x="11236" y="3323"/>
                  <a:pt x="10761" y="4851"/>
                </a:cubicBezTo>
                <a:cubicBezTo>
                  <a:pt x="10727" y="4188"/>
                  <a:pt x="10046" y="3918"/>
                  <a:pt x="9375" y="3918"/>
                </a:cubicBezTo>
                <a:cubicBezTo>
                  <a:pt x="9032" y="3918"/>
                  <a:pt x="8691" y="3989"/>
                  <a:pt x="8441" y="4114"/>
                </a:cubicBezTo>
                <a:cubicBezTo>
                  <a:pt x="7386" y="4588"/>
                  <a:pt x="7070" y="5432"/>
                  <a:pt x="6965" y="6434"/>
                </a:cubicBezTo>
                <a:cubicBezTo>
                  <a:pt x="6744" y="6273"/>
                  <a:pt x="6528" y="6201"/>
                  <a:pt x="6329" y="6201"/>
                </a:cubicBezTo>
                <a:cubicBezTo>
                  <a:pt x="5811" y="6201"/>
                  <a:pt x="5405" y="6683"/>
                  <a:pt x="5329" y="7331"/>
                </a:cubicBezTo>
                <a:cubicBezTo>
                  <a:pt x="4839" y="6939"/>
                  <a:pt x="4127" y="6750"/>
                  <a:pt x="3431" y="6750"/>
                </a:cubicBezTo>
                <a:cubicBezTo>
                  <a:pt x="3001" y="6750"/>
                  <a:pt x="2578" y="6822"/>
                  <a:pt x="2216" y="6963"/>
                </a:cubicBezTo>
                <a:cubicBezTo>
                  <a:pt x="1373" y="7278"/>
                  <a:pt x="529" y="8703"/>
                  <a:pt x="0" y="8861"/>
                </a:cubicBezTo>
                <a:lnTo>
                  <a:pt x="22840" y="8545"/>
                </a:lnTo>
                <a:cubicBezTo>
                  <a:pt x="22893" y="7121"/>
                  <a:pt x="21311" y="6857"/>
                  <a:pt x="20255" y="6857"/>
                </a:cubicBezTo>
                <a:cubicBezTo>
                  <a:pt x="20361" y="5697"/>
                  <a:pt x="20571" y="4747"/>
                  <a:pt x="20150" y="3586"/>
                </a:cubicBezTo>
                <a:cubicBezTo>
                  <a:pt x="19621" y="2057"/>
                  <a:pt x="18355" y="633"/>
                  <a:pt x="16774" y="211"/>
                </a:cubicBezTo>
                <a:cubicBezTo>
                  <a:pt x="16317" y="71"/>
                  <a:pt x="15824" y="0"/>
                  <a:pt x="1532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1339238" y="67458"/>
            <a:ext cx="831430" cy="250494"/>
          </a:xfrm>
          <a:custGeom>
            <a:avLst/>
            <a:gdLst/>
            <a:ahLst/>
            <a:cxnLst/>
            <a:rect l="l" t="t" r="r" b="b"/>
            <a:pathLst>
              <a:path w="21548" h="6492" extrusionOk="0">
                <a:moveTo>
                  <a:pt x="8130" y="1"/>
                </a:moveTo>
                <a:cubicBezTo>
                  <a:pt x="6192" y="1"/>
                  <a:pt x="5093" y="1231"/>
                  <a:pt x="4110" y="2870"/>
                </a:cubicBezTo>
                <a:cubicBezTo>
                  <a:pt x="3803" y="2700"/>
                  <a:pt x="3491" y="2624"/>
                  <a:pt x="3185" y="2624"/>
                </a:cubicBezTo>
                <a:cubicBezTo>
                  <a:pt x="1502" y="2624"/>
                  <a:pt x="1" y="4927"/>
                  <a:pt x="563" y="6492"/>
                </a:cubicBezTo>
                <a:lnTo>
                  <a:pt x="21548" y="6492"/>
                </a:lnTo>
                <a:cubicBezTo>
                  <a:pt x="20777" y="5927"/>
                  <a:pt x="19613" y="5147"/>
                  <a:pt x="18553" y="5147"/>
                </a:cubicBezTo>
                <a:cubicBezTo>
                  <a:pt x="18089" y="5147"/>
                  <a:pt x="17644" y="5296"/>
                  <a:pt x="17261" y="5679"/>
                </a:cubicBezTo>
                <a:cubicBezTo>
                  <a:pt x="16736" y="4675"/>
                  <a:pt x="15777" y="4074"/>
                  <a:pt x="14786" y="4074"/>
                </a:cubicBezTo>
                <a:cubicBezTo>
                  <a:pt x="14245" y="4074"/>
                  <a:pt x="13694" y="4253"/>
                  <a:pt x="13198" y="4644"/>
                </a:cubicBezTo>
                <a:cubicBezTo>
                  <a:pt x="13198" y="2576"/>
                  <a:pt x="10834" y="432"/>
                  <a:pt x="8913" y="62"/>
                </a:cubicBezTo>
                <a:cubicBezTo>
                  <a:pt x="8637" y="21"/>
                  <a:pt x="8377" y="1"/>
                  <a:pt x="8130"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9"/>
        <p:cNvGrpSpPr/>
        <p:nvPr/>
      </p:nvGrpSpPr>
      <p:grpSpPr>
        <a:xfrm>
          <a:off x="0" y="0"/>
          <a:ext cx="0" cy="0"/>
          <a:chOff x="0" y="0"/>
          <a:chExt cx="0" cy="0"/>
        </a:xfrm>
      </p:grpSpPr>
      <p:sp>
        <p:nvSpPr>
          <p:cNvPr id="280" name="Google Shape;280;p9"/>
          <p:cNvSpPr txBox="1">
            <a:spLocks noGrp="1"/>
          </p:cNvSpPr>
          <p:nvPr>
            <p:ph type="title"/>
          </p:nvPr>
        </p:nvSpPr>
        <p:spPr>
          <a:xfrm>
            <a:off x="4238500" y="1544000"/>
            <a:ext cx="4156500" cy="1460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sz="9600"/>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281" name="Google Shape;281;p9"/>
          <p:cNvSpPr txBox="1">
            <a:spLocks noGrp="1"/>
          </p:cNvSpPr>
          <p:nvPr>
            <p:ph type="subTitle" idx="1"/>
          </p:nvPr>
        </p:nvSpPr>
        <p:spPr>
          <a:xfrm>
            <a:off x="4238500" y="2928400"/>
            <a:ext cx="4156500" cy="6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grpSp>
        <p:nvGrpSpPr>
          <p:cNvPr id="282" name="Google Shape;282;p9"/>
          <p:cNvGrpSpPr/>
          <p:nvPr/>
        </p:nvGrpSpPr>
        <p:grpSpPr>
          <a:xfrm flipH="1">
            <a:off x="0" y="4153888"/>
            <a:ext cx="9201150" cy="1292203"/>
            <a:chOff x="0" y="3955913"/>
            <a:chExt cx="9201150" cy="1292203"/>
          </a:xfrm>
        </p:grpSpPr>
        <p:sp>
          <p:nvSpPr>
            <p:cNvPr id="283" name="Google Shape;283;p9"/>
            <p:cNvSpPr/>
            <p:nvPr/>
          </p:nvSpPr>
          <p:spPr>
            <a:xfrm>
              <a:off x="1502154" y="4420787"/>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2832109" y="4420710"/>
              <a:ext cx="2409474" cy="785659"/>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0" y="4244349"/>
              <a:ext cx="1502131" cy="962012"/>
            </a:xfrm>
            <a:custGeom>
              <a:avLst/>
              <a:gdLst/>
              <a:ahLst/>
              <a:cxnLst/>
              <a:rect l="l" t="t" r="r" b="b"/>
              <a:pathLst>
                <a:path w="39781" h="25477" extrusionOk="0">
                  <a:moveTo>
                    <a:pt x="24543" y="1"/>
                  </a:moveTo>
                  <a:cubicBezTo>
                    <a:pt x="24529" y="1"/>
                    <a:pt x="24518" y="12"/>
                    <a:pt x="24518" y="27"/>
                  </a:cubicBezTo>
                  <a:lnTo>
                    <a:pt x="24518" y="915"/>
                  </a:lnTo>
                  <a:lnTo>
                    <a:pt x="24207" y="915"/>
                  </a:lnTo>
                  <a:lnTo>
                    <a:pt x="24207" y="8502"/>
                  </a:lnTo>
                  <a:lnTo>
                    <a:pt x="23788" y="8502"/>
                  </a:lnTo>
                  <a:lnTo>
                    <a:pt x="23788" y="6737"/>
                  </a:lnTo>
                  <a:lnTo>
                    <a:pt x="23655" y="6737"/>
                  </a:lnTo>
                  <a:lnTo>
                    <a:pt x="23655" y="5785"/>
                  </a:lnTo>
                  <a:cubicBezTo>
                    <a:pt x="23655" y="5770"/>
                    <a:pt x="23643" y="5759"/>
                    <a:pt x="23630" y="5759"/>
                  </a:cubicBezTo>
                  <a:cubicBezTo>
                    <a:pt x="23615" y="5759"/>
                    <a:pt x="23605" y="5770"/>
                    <a:pt x="23605" y="5785"/>
                  </a:cubicBezTo>
                  <a:lnTo>
                    <a:pt x="23605" y="6737"/>
                  </a:lnTo>
                  <a:lnTo>
                    <a:pt x="23515" y="6737"/>
                  </a:lnTo>
                  <a:lnTo>
                    <a:pt x="23515" y="6164"/>
                  </a:lnTo>
                  <a:cubicBezTo>
                    <a:pt x="23515" y="6150"/>
                    <a:pt x="23502" y="6138"/>
                    <a:pt x="23490" y="6138"/>
                  </a:cubicBezTo>
                  <a:cubicBezTo>
                    <a:pt x="23476" y="6138"/>
                    <a:pt x="23465" y="6150"/>
                    <a:pt x="23465" y="6164"/>
                  </a:cubicBezTo>
                  <a:lnTo>
                    <a:pt x="23465" y="6737"/>
                  </a:lnTo>
                  <a:lnTo>
                    <a:pt x="19859" y="6737"/>
                  </a:lnTo>
                  <a:lnTo>
                    <a:pt x="19859" y="9728"/>
                  </a:lnTo>
                  <a:lnTo>
                    <a:pt x="18090" y="9722"/>
                  </a:lnTo>
                  <a:lnTo>
                    <a:pt x="18090" y="7634"/>
                  </a:lnTo>
                  <a:lnTo>
                    <a:pt x="14053" y="7634"/>
                  </a:lnTo>
                  <a:lnTo>
                    <a:pt x="14053" y="10149"/>
                  </a:lnTo>
                  <a:lnTo>
                    <a:pt x="13124" y="10149"/>
                  </a:lnTo>
                  <a:lnTo>
                    <a:pt x="13124" y="8277"/>
                  </a:lnTo>
                  <a:lnTo>
                    <a:pt x="9762" y="8277"/>
                  </a:lnTo>
                  <a:lnTo>
                    <a:pt x="9762" y="10149"/>
                  </a:lnTo>
                  <a:lnTo>
                    <a:pt x="8156" y="10149"/>
                  </a:lnTo>
                  <a:lnTo>
                    <a:pt x="8150" y="8408"/>
                  </a:lnTo>
                  <a:lnTo>
                    <a:pt x="6593" y="8408"/>
                  </a:lnTo>
                  <a:lnTo>
                    <a:pt x="6593" y="7508"/>
                  </a:lnTo>
                  <a:cubicBezTo>
                    <a:pt x="6593" y="7495"/>
                    <a:pt x="6582" y="7483"/>
                    <a:pt x="6569" y="7483"/>
                  </a:cubicBezTo>
                  <a:cubicBezTo>
                    <a:pt x="6554" y="7483"/>
                    <a:pt x="6544" y="7495"/>
                    <a:pt x="6544" y="7508"/>
                  </a:cubicBezTo>
                  <a:lnTo>
                    <a:pt x="6544" y="8408"/>
                  </a:lnTo>
                  <a:lnTo>
                    <a:pt x="6451" y="8408"/>
                  </a:lnTo>
                  <a:lnTo>
                    <a:pt x="6451" y="7888"/>
                  </a:lnTo>
                  <a:cubicBezTo>
                    <a:pt x="6451" y="7873"/>
                    <a:pt x="6440" y="7862"/>
                    <a:pt x="6428" y="7862"/>
                  </a:cubicBezTo>
                  <a:cubicBezTo>
                    <a:pt x="6413" y="7862"/>
                    <a:pt x="6403" y="7873"/>
                    <a:pt x="6403" y="7888"/>
                  </a:cubicBezTo>
                  <a:lnTo>
                    <a:pt x="6403" y="8408"/>
                  </a:lnTo>
                  <a:lnTo>
                    <a:pt x="6202" y="8408"/>
                  </a:lnTo>
                  <a:lnTo>
                    <a:pt x="6202" y="6548"/>
                  </a:lnTo>
                  <a:lnTo>
                    <a:pt x="5431" y="6548"/>
                  </a:lnTo>
                  <a:lnTo>
                    <a:pt x="5431" y="3179"/>
                  </a:lnTo>
                  <a:lnTo>
                    <a:pt x="5122" y="3179"/>
                  </a:lnTo>
                  <a:lnTo>
                    <a:pt x="5122" y="2607"/>
                  </a:lnTo>
                  <a:cubicBezTo>
                    <a:pt x="5122" y="2592"/>
                    <a:pt x="5109" y="2581"/>
                    <a:pt x="5097" y="2581"/>
                  </a:cubicBezTo>
                  <a:cubicBezTo>
                    <a:pt x="5082" y="2581"/>
                    <a:pt x="5072" y="2592"/>
                    <a:pt x="5072" y="2607"/>
                  </a:cubicBezTo>
                  <a:lnTo>
                    <a:pt x="5072" y="3179"/>
                  </a:lnTo>
                  <a:lnTo>
                    <a:pt x="4981" y="3179"/>
                  </a:lnTo>
                  <a:lnTo>
                    <a:pt x="4981" y="2227"/>
                  </a:lnTo>
                  <a:cubicBezTo>
                    <a:pt x="4981" y="2213"/>
                    <a:pt x="4969" y="2202"/>
                    <a:pt x="4957" y="2202"/>
                  </a:cubicBezTo>
                  <a:cubicBezTo>
                    <a:pt x="4943" y="2202"/>
                    <a:pt x="4932" y="2213"/>
                    <a:pt x="4932" y="2227"/>
                  </a:cubicBezTo>
                  <a:lnTo>
                    <a:pt x="4932" y="3179"/>
                  </a:lnTo>
                  <a:lnTo>
                    <a:pt x="3538" y="3179"/>
                  </a:lnTo>
                  <a:lnTo>
                    <a:pt x="3538" y="9981"/>
                  </a:lnTo>
                  <a:lnTo>
                    <a:pt x="3149" y="9982"/>
                  </a:lnTo>
                  <a:lnTo>
                    <a:pt x="3149" y="8217"/>
                  </a:lnTo>
                  <a:lnTo>
                    <a:pt x="3015" y="8217"/>
                  </a:lnTo>
                  <a:lnTo>
                    <a:pt x="3015" y="7266"/>
                  </a:lnTo>
                  <a:cubicBezTo>
                    <a:pt x="3015" y="7251"/>
                    <a:pt x="3004" y="7240"/>
                    <a:pt x="2991" y="7240"/>
                  </a:cubicBezTo>
                  <a:cubicBezTo>
                    <a:pt x="2977" y="7240"/>
                    <a:pt x="2967" y="7251"/>
                    <a:pt x="2967" y="7266"/>
                  </a:cubicBezTo>
                  <a:lnTo>
                    <a:pt x="2967" y="8217"/>
                  </a:lnTo>
                  <a:lnTo>
                    <a:pt x="2876" y="8217"/>
                  </a:lnTo>
                  <a:lnTo>
                    <a:pt x="2876" y="7644"/>
                  </a:lnTo>
                  <a:cubicBezTo>
                    <a:pt x="2876" y="7630"/>
                    <a:pt x="2864" y="7618"/>
                    <a:pt x="2851" y="7618"/>
                  </a:cubicBezTo>
                  <a:cubicBezTo>
                    <a:pt x="2836" y="7618"/>
                    <a:pt x="2826" y="7630"/>
                    <a:pt x="2826" y="7644"/>
                  </a:cubicBezTo>
                  <a:lnTo>
                    <a:pt x="2826" y="8217"/>
                  </a:lnTo>
                  <a:lnTo>
                    <a:pt x="0" y="8217"/>
                  </a:lnTo>
                  <a:lnTo>
                    <a:pt x="0" y="25477"/>
                  </a:lnTo>
                  <a:lnTo>
                    <a:pt x="23657" y="25334"/>
                  </a:lnTo>
                  <a:lnTo>
                    <a:pt x="23657" y="25477"/>
                  </a:lnTo>
                  <a:lnTo>
                    <a:pt x="39780" y="25477"/>
                  </a:lnTo>
                  <a:lnTo>
                    <a:pt x="39780" y="18752"/>
                  </a:lnTo>
                  <a:lnTo>
                    <a:pt x="37154" y="18752"/>
                  </a:lnTo>
                  <a:lnTo>
                    <a:pt x="37154" y="11400"/>
                  </a:lnTo>
                  <a:lnTo>
                    <a:pt x="35214" y="11400"/>
                  </a:lnTo>
                  <a:lnTo>
                    <a:pt x="35214" y="18750"/>
                  </a:lnTo>
                  <a:lnTo>
                    <a:pt x="33462" y="18750"/>
                  </a:lnTo>
                  <a:lnTo>
                    <a:pt x="33462" y="3485"/>
                  </a:lnTo>
                  <a:lnTo>
                    <a:pt x="28521" y="3485"/>
                  </a:lnTo>
                  <a:lnTo>
                    <a:pt x="28521" y="10242"/>
                  </a:lnTo>
                  <a:lnTo>
                    <a:pt x="26065" y="10242"/>
                  </a:lnTo>
                  <a:lnTo>
                    <a:pt x="26065" y="8645"/>
                  </a:lnTo>
                  <a:lnTo>
                    <a:pt x="26065" y="8493"/>
                  </a:lnTo>
                  <a:lnTo>
                    <a:pt x="26065" y="7167"/>
                  </a:lnTo>
                  <a:lnTo>
                    <a:pt x="26065" y="7015"/>
                  </a:lnTo>
                  <a:lnTo>
                    <a:pt x="26065" y="915"/>
                  </a:lnTo>
                  <a:lnTo>
                    <a:pt x="24709" y="915"/>
                  </a:lnTo>
                  <a:lnTo>
                    <a:pt x="24709" y="406"/>
                  </a:lnTo>
                  <a:cubicBezTo>
                    <a:pt x="24709" y="392"/>
                    <a:pt x="24697" y="380"/>
                    <a:pt x="24684" y="380"/>
                  </a:cubicBezTo>
                  <a:cubicBezTo>
                    <a:pt x="24670" y="380"/>
                    <a:pt x="24659" y="392"/>
                    <a:pt x="24659" y="406"/>
                  </a:cubicBezTo>
                  <a:lnTo>
                    <a:pt x="24659" y="915"/>
                  </a:lnTo>
                  <a:lnTo>
                    <a:pt x="24567" y="915"/>
                  </a:lnTo>
                  <a:lnTo>
                    <a:pt x="24567" y="27"/>
                  </a:lnTo>
                  <a:cubicBezTo>
                    <a:pt x="24567" y="12"/>
                    <a:pt x="24555" y="1"/>
                    <a:pt x="24543"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113600" y="39559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5241579" y="4462512"/>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a:off x="6571524" y="4409275"/>
              <a:ext cx="2572417" cy="838841"/>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9"/>
            <p:cNvSpPr/>
            <p:nvPr/>
          </p:nvSpPr>
          <p:spPr>
            <a:xfrm>
              <a:off x="8827650" y="42193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9"/>
          <p:cNvSpPr/>
          <p:nvPr/>
        </p:nvSpPr>
        <p:spPr>
          <a:xfrm>
            <a:off x="3793788" y="72708"/>
            <a:ext cx="831430" cy="250494"/>
          </a:xfrm>
          <a:custGeom>
            <a:avLst/>
            <a:gdLst/>
            <a:ahLst/>
            <a:cxnLst/>
            <a:rect l="l" t="t" r="r" b="b"/>
            <a:pathLst>
              <a:path w="21548" h="6492" extrusionOk="0">
                <a:moveTo>
                  <a:pt x="8130" y="1"/>
                </a:moveTo>
                <a:cubicBezTo>
                  <a:pt x="6192" y="1"/>
                  <a:pt x="5093" y="1231"/>
                  <a:pt x="4110" y="2870"/>
                </a:cubicBezTo>
                <a:cubicBezTo>
                  <a:pt x="3803" y="2700"/>
                  <a:pt x="3491" y="2624"/>
                  <a:pt x="3185" y="2624"/>
                </a:cubicBezTo>
                <a:cubicBezTo>
                  <a:pt x="1502" y="2624"/>
                  <a:pt x="1" y="4927"/>
                  <a:pt x="563" y="6492"/>
                </a:cubicBezTo>
                <a:lnTo>
                  <a:pt x="21548" y="6492"/>
                </a:lnTo>
                <a:cubicBezTo>
                  <a:pt x="20777" y="5927"/>
                  <a:pt x="19613" y="5147"/>
                  <a:pt x="18553" y="5147"/>
                </a:cubicBezTo>
                <a:cubicBezTo>
                  <a:pt x="18089" y="5147"/>
                  <a:pt x="17644" y="5296"/>
                  <a:pt x="17261" y="5679"/>
                </a:cubicBezTo>
                <a:cubicBezTo>
                  <a:pt x="16736" y="4675"/>
                  <a:pt x="15777" y="4074"/>
                  <a:pt x="14786" y="4074"/>
                </a:cubicBezTo>
                <a:cubicBezTo>
                  <a:pt x="14245" y="4074"/>
                  <a:pt x="13694" y="4253"/>
                  <a:pt x="13198" y="4644"/>
                </a:cubicBezTo>
                <a:cubicBezTo>
                  <a:pt x="13198" y="2576"/>
                  <a:pt x="10834" y="432"/>
                  <a:pt x="8913" y="62"/>
                </a:cubicBezTo>
                <a:cubicBezTo>
                  <a:pt x="8637" y="21"/>
                  <a:pt x="8377" y="1"/>
                  <a:pt x="8130"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1403075" y="216800"/>
            <a:ext cx="247050" cy="91925"/>
          </a:xfrm>
          <a:custGeom>
            <a:avLst/>
            <a:gdLst/>
            <a:ahLst/>
            <a:cxnLst/>
            <a:rect l="l" t="t" r="r" b="b"/>
            <a:pathLst>
              <a:path w="9882" h="3677" extrusionOk="0">
                <a:moveTo>
                  <a:pt x="0" y="3664"/>
                </a:moveTo>
                <a:lnTo>
                  <a:pt x="0" y="3664"/>
                </a:lnTo>
                <a:cubicBezTo>
                  <a:pt x="39" y="3670"/>
                  <a:pt x="81" y="3673"/>
                  <a:pt x="126" y="3673"/>
                </a:cubicBezTo>
                <a:cubicBezTo>
                  <a:pt x="174" y="3673"/>
                  <a:pt x="224" y="3670"/>
                  <a:pt x="277" y="3665"/>
                </a:cubicBezTo>
                <a:lnTo>
                  <a:pt x="277" y="3665"/>
                </a:lnTo>
                <a:lnTo>
                  <a:pt x="0" y="3664"/>
                </a:lnTo>
                <a:close/>
                <a:moveTo>
                  <a:pt x="5952" y="1"/>
                </a:moveTo>
                <a:cubicBezTo>
                  <a:pt x="5003" y="1"/>
                  <a:pt x="4145" y="541"/>
                  <a:pt x="3987" y="1619"/>
                </a:cubicBezTo>
                <a:cubicBezTo>
                  <a:pt x="3867" y="1569"/>
                  <a:pt x="3760" y="1546"/>
                  <a:pt x="3665" y="1546"/>
                </a:cubicBezTo>
                <a:cubicBezTo>
                  <a:pt x="3111" y="1546"/>
                  <a:pt x="2997" y="2328"/>
                  <a:pt x="3087" y="2832"/>
                </a:cubicBezTo>
                <a:cubicBezTo>
                  <a:pt x="3012" y="2815"/>
                  <a:pt x="2945" y="2807"/>
                  <a:pt x="2885" y="2807"/>
                </a:cubicBezTo>
                <a:cubicBezTo>
                  <a:pt x="2373" y="2807"/>
                  <a:pt x="2342" y="3388"/>
                  <a:pt x="1791" y="3388"/>
                </a:cubicBezTo>
                <a:cubicBezTo>
                  <a:pt x="1778" y="3388"/>
                  <a:pt x="1765" y="3387"/>
                  <a:pt x="1752" y="3387"/>
                </a:cubicBezTo>
                <a:cubicBezTo>
                  <a:pt x="1743" y="3386"/>
                  <a:pt x="1734" y="3386"/>
                  <a:pt x="1725" y="3386"/>
                </a:cubicBezTo>
                <a:cubicBezTo>
                  <a:pt x="1412" y="3386"/>
                  <a:pt x="748" y="3618"/>
                  <a:pt x="277" y="3665"/>
                </a:cubicBezTo>
                <a:lnTo>
                  <a:pt x="277" y="3665"/>
                </a:lnTo>
                <a:lnTo>
                  <a:pt x="9846" y="3677"/>
                </a:lnTo>
                <a:cubicBezTo>
                  <a:pt x="9881" y="3089"/>
                  <a:pt x="9635" y="2278"/>
                  <a:pt x="8702" y="2278"/>
                </a:cubicBezTo>
                <a:cubicBezTo>
                  <a:pt x="8736" y="1377"/>
                  <a:pt x="7627" y="406"/>
                  <a:pt x="6864" y="164"/>
                </a:cubicBezTo>
                <a:cubicBezTo>
                  <a:pt x="6564" y="55"/>
                  <a:pt x="6253" y="1"/>
                  <a:pt x="5952"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7461900" y="308725"/>
            <a:ext cx="572325" cy="221550"/>
          </a:xfrm>
          <a:custGeom>
            <a:avLst/>
            <a:gdLst/>
            <a:ahLst/>
            <a:cxnLst/>
            <a:rect l="l" t="t" r="r" b="b"/>
            <a:pathLst>
              <a:path w="22893" h="8862" extrusionOk="0">
                <a:moveTo>
                  <a:pt x="15328" y="0"/>
                </a:moveTo>
                <a:cubicBezTo>
                  <a:pt x="14336" y="0"/>
                  <a:pt x="13328" y="281"/>
                  <a:pt x="12555" y="844"/>
                </a:cubicBezTo>
                <a:cubicBezTo>
                  <a:pt x="11078" y="1951"/>
                  <a:pt x="11236" y="3323"/>
                  <a:pt x="10761" y="4851"/>
                </a:cubicBezTo>
                <a:cubicBezTo>
                  <a:pt x="10727" y="4188"/>
                  <a:pt x="10046" y="3918"/>
                  <a:pt x="9375" y="3918"/>
                </a:cubicBezTo>
                <a:cubicBezTo>
                  <a:pt x="9032" y="3918"/>
                  <a:pt x="8691" y="3989"/>
                  <a:pt x="8441" y="4114"/>
                </a:cubicBezTo>
                <a:cubicBezTo>
                  <a:pt x="7386" y="4588"/>
                  <a:pt x="7070" y="5432"/>
                  <a:pt x="6965" y="6434"/>
                </a:cubicBezTo>
                <a:cubicBezTo>
                  <a:pt x="6744" y="6273"/>
                  <a:pt x="6528" y="6201"/>
                  <a:pt x="6329" y="6201"/>
                </a:cubicBezTo>
                <a:cubicBezTo>
                  <a:pt x="5811" y="6201"/>
                  <a:pt x="5405" y="6683"/>
                  <a:pt x="5329" y="7331"/>
                </a:cubicBezTo>
                <a:cubicBezTo>
                  <a:pt x="4839" y="6939"/>
                  <a:pt x="4127" y="6750"/>
                  <a:pt x="3431" y="6750"/>
                </a:cubicBezTo>
                <a:cubicBezTo>
                  <a:pt x="3001" y="6750"/>
                  <a:pt x="2578" y="6822"/>
                  <a:pt x="2216" y="6963"/>
                </a:cubicBezTo>
                <a:cubicBezTo>
                  <a:pt x="1373" y="7278"/>
                  <a:pt x="529" y="8703"/>
                  <a:pt x="0" y="8861"/>
                </a:cubicBezTo>
                <a:lnTo>
                  <a:pt x="22840" y="8545"/>
                </a:lnTo>
                <a:cubicBezTo>
                  <a:pt x="22893" y="7121"/>
                  <a:pt x="21311" y="6857"/>
                  <a:pt x="20255" y="6857"/>
                </a:cubicBezTo>
                <a:cubicBezTo>
                  <a:pt x="20361" y="5697"/>
                  <a:pt x="20571" y="4747"/>
                  <a:pt x="20150" y="3586"/>
                </a:cubicBezTo>
                <a:cubicBezTo>
                  <a:pt x="19621" y="2057"/>
                  <a:pt x="18355" y="633"/>
                  <a:pt x="16774" y="211"/>
                </a:cubicBezTo>
                <a:cubicBezTo>
                  <a:pt x="16317" y="71"/>
                  <a:pt x="15824" y="0"/>
                  <a:pt x="1532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26"/>
        <p:cNvGrpSpPr/>
        <p:nvPr/>
      </p:nvGrpSpPr>
      <p:grpSpPr>
        <a:xfrm>
          <a:off x="0" y="0"/>
          <a:ext cx="0" cy="0"/>
          <a:chOff x="0" y="0"/>
          <a:chExt cx="0" cy="0"/>
        </a:xfrm>
      </p:grpSpPr>
      <p:sp>
        <p:nvSpPr>
          <p:cNvPr id="1227" name="Google Shape;1227;p23"/>
          <p:cNvSpPr txBox="1">
            <a:spLocks noGrp="1"/>
          </p:cNvSpPr>
          <p:nvPr>
            <p:ph type="title" hasCustomPrompt="1"/>
          </p:nvPr>
        </p:nvSpPr>
        <p:spPr>
          <a:xfrm>
            <a:off x="2698650" y="1196550"/>
            <a:ext cx="3746700" cy="768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28" name="Google Shape;1228;p23"/>
          <p:cNvSpPr txBox="1">
            <a:spLocks noGrp="1"/>
          </p:cNvSpPr>
          <p:nvPr>
            <p:ph type="subTitle" idx="1"/>
          </p:nvPr>
        </p:nvSpPr>
        <p:spPr>
          <a:xfrm>
            <a:off x="2698650" y="1954549"/>
            <a:ext cx="3746700" cy="37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29" name="Google Shape;1229;p23"/>
          <p:cNvSpPr txBox="1">
            <a:spLocks noGrp="1"/>
          </p:cNvSpPr>
          <p:nvPr>
            <p:ph type="title" idx="2" hasCustomPrompt="1"/>
          </p:nvPr>
        </p:nvSpPr>
        <p:spPr>
          <a:xfrm>
            <a:off x="713225" y="2811179"/>
            <a:ext cx="3746700" cy="768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30" name="Google Shape;1230;p23"/>
          <p:cNvSpPr txBox="1">
            <a:spLocks noGrp="1"/>
          </p:cNvSpPr>
          <p:nvPr>
            <p:ph type="subTitle" idx="3"/>
          </p:nvPr>
        </p:nvSpPr>
        <p:spPr>
          <a:xfrm>
            <a:off x="713225" y="3571750"/>
            <a:ext cx="3746700" cy="37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31" name="Google Shape;1231;p23"/>
          <p:cNvSpPr txBox="1">
            <a:spLocks noGrp="1"/>
          </p:cNvSpPr>
          <p:nvPr>
            <p:ph type="title" idx="4" hasCustomPrompt="1"/>
          </p:nvPr>
        </p:nvSpPr>
        <p:spPr>
          <a:xfrm>
            <a:off x="4684075" y="2811183"/>
            <a:ext cx="3746700" cy="768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32" name="Google Shape;1232;p23"/>
          <p:cNvSpPr txBox="1">
            <a:spLocks noGrp="1"/>
          </p:cNvSpPr>
          <p:nvPr>
            <p:ph type="subTitle" idx="5"/>
          </p:nvPr>
        </p:nvSpPr>
        <p:spPr>
          <a:xfrm>
            <a:off x="4684075" y="3574325"/>
            <a:ext cx="3746700" cy="37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233" name="Google Shape;1233;p23"/>
          <p:cNvGrpSpPr/>
          <p:nvPr/>
        </p:nvGrpSpPr>
        <p:grpSpPr>
          <a:xfrm flipH="1">
            <a:off x="0" y="4153888"/>
            <a:ext cx="9201150" cy="1292203"/>
            <a:chOff x="0" y="3955913"/>
            <a:chExt cx="9201150" cy="1292203"/>
          </a:xfrm>
        </p:grpSpPr>
        <p:sp>
          <p:nvSpPr>
            <p:cNvPr id="1234" name="Google Shape;1234;p23"/>
            <p:cNvSpPr/>
            <p:nvPr/>
          </p:nvSpPr>
          <p:spPr>
            <a:xfrm>
              <a:off x="1502154" y="4420787"/>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p:nvPr/>
          </p:nvSpPr>
          <p:spPr>
            <a:xfrm>
              <a:off x="2832109" y="4420710"/>
              <a:ext cx="2409474" cy="785659"/>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3"/>
            <p:cNvSpPr/>
            <p:nvPr/>
          </p:nvSpPr>
          <p:spPr>
            <a:xfrm>
              <a:off x="0" y="4244349"/>
              <a:ext cx="1502131" cy="962012"/>
            </a:xfrm>
            <a:custGeom>
              <a:avLst/>
              <a:gdLst/>
              <a:ahLst/>
              <a:cxnLst/>
              <a:rect l="l" t="t" r="r" b="b"/>
              <a:pathLst>
                <a:path w="39781" h="25477" extrusionOk="0">
                  <a:moveTo>
                    <a:pt x="24543" y="1"/>
                  </a:moveTo>
                  <a:cubicBezTo>
                    <a:pt x="24529" y="1"/>
                    <a:pt x="24518" y="12"/>
                    <a:pt x="24518" y="27"/>
                  </a:cubicBezTo>
                  <a:lnTo>
                    <a:pt x="24518" y="915"/>
                  </a:lnTo>
                  <a:lnTo>
                    <a:pt x="24207" y="915"/>
                  </a:lnTo>
                  <a:lnTo>
                    <a:pt x="24207" y="8502"/>
                  </a:lnTo>
                  <a:lnTo>
                    <a:pt x="23788" y="8502"/>
                  </a:lnTo>
                  <a:lnTo>
                    <a:pt x="23788" y="6737"/>
                  </a:lnTo>
                  <a:lnTo>
                    <a:pt x="23655" y="6737"/>
                  </a:lnTo>
                  <a:lnTo>
                    <a:pt x="23655" y="5785"/>
                  </a:lnTo>
                  <a:cubicBezTo>
                    <a:pt x="23655" y="5770"/>
                    <a:pt x="23643" y="5759"/>
                    <a:pt x="23630" y="5759"/>
                  </a:cubicBezTo>
                  <a:cubicBezTo>
                    <a:pt x="23615" y="5759"/>
                    <a:pt x="23605" y="5770"/>
                    <a:pt x="23605" y="5785"/>
                  </a:cubicBezTo>
                  <a:lnTo>
                    <a:pt x="23605" y="6737"/>
                  </a:lnTo>
                  <a:lnTo>
                    <a:pt x="23515" y="6737"/>
                  </a:lnTo>
                  <a:lnTo>
                    <a:pt x="23515" y="6164"/>
                  </a:lnTo>
                  <a:cubicBezTo>
                    <a:pt x="23515" y="6150"/>
                    <a:pt x="23502" y="6138"/>
                    <a:pt x="23490" y="6138"/>
                  </a:cubicBezTo>
                  <a:cubicBezTo>
                    <a:pt x="23476" y="6138"/>
                    <a:pt x="23465" y="6150"/>
                    <a:pt x="23465" y="6164"/>
                  </a:cubicBezTo>
                  <a:lnTo>
                    <a:pt x="23465" y="6737"/>
                  </a:lnTo>
                  <a:lnTo>
                    <a:pt x="19859" y="6737"/>
                  </a:lnTo>
                  <a:lnTo>
                    <a:pt x="19859" y="9728"/>
                  </a:lnTo>
                  <a:lnTo>
                    <a:pt x="18090" y="9722"/>
                  </a:lnTo>
                  <a:lnTo>
                    <a:pt x="18090" y="7634"/>
                  </a:lnTo>
                  <a:lnTo>
                    <a:pt x="14053" y="7634"/>
                  </a:lnTo>
                  <a:lnTo>
                    <a:pt x="14053" y="10149"/>
                  </a:lnTo>
                  <a:lnTo>
                    <a:pt x="13124" y="10149"/>
                  </a:lnTo>
                  <a:lnTo>
                    <a:pt x="13124" y="8277"/>
                  </a:lnTo>
                  <a:lnTo>
                    <a:pt x="9762" y="8277"/>
                  </a:lnTo>
                  <a:lnTo>
                    <a:pt x="9762" y="10149"/>
                  </a:lnTo>
                  <a:lnTo>
                    <a:pt x="8156" y="10149"/>
                  </a:lnTo>
                  <a:lnTo>
                    <a:pt x="8150" y="8408"/>
                  </a:lnTo>
                  <a:lnTo>
                    <a:pt x="6593" y="8408"/>
                  </a:lnTo>
                  <a:lnTo>
                    <a:pt x="6593" y="7508"/>
                  </a:lnTo>
                  <a:cubicBezTo>
                    <a:pt x="6593" y="7495"/>
                    <a:pt x="6582" y="7483"/>
                    <a:pt x="6569" y="7483"/>
                  </a:cubicBezTo>
                  <a:cubicBezTo>
                    <a:pt x="6554" y="7483"/>
                    <a:pt x="6544" y="7495"/>
                    <a:pt x="6544" y="7508"/>
                  </a:cubicBezTo>
                  <a:lnTo>
                    <a:pt x="6544" y="8408"/>
                  </a:lnTo>
                  <a:lnTo>
                    <a:pt x="6451" y="8408"/>
                  </a:lnTo>
                  <a:lnTo>
                    <a:pt x="6451" y="7888"/>
                  </a:lnTo>
                  <a:cubicBezTo>
                    <a:pt x="6451" y="7873"/>
                    <a:pt x="6440" y="7862"/>
                    <a:pt x="6428" y="7862"/>
                  </a:cubicBezTo>
                  <a:cubicBezTo>
                    <a:pt x="6413" y="7862"/>
                    <a:pt x="6403" y="7873"/>
                    <a:pt x="6403" y="7888"/>
                  </a:cubicBezTo>
                  <a:lnTo>
                    <a:pt x="6403" y="8408"/>
                  </a:lnTo>
                  <a:lnTo>
                    <a:pt x="6202" y="8408"/>
                  </a:lnTo>
                  <a:lnTo>
                    <a:pt x="6202" y="6548"/>
                  </a:lnTo>
                  <a:lnTo>
                    <a:pt x="5431" y="6548"/>
                  </a:lnTo>
                  <a:lnTo>
                    <a:pt x="5431" y="3179"/>
                  </a:lnTo>
                  <a:lnTo>
                    <a:pt x="5122" y="3179"/>
                  </a:lnTo>
                  <a:lnTo>
                    <a:pt x="5122" y="2607"/>
                  </a:lnTo>
                  <a:cubicBezTo>
                    <a:pt x="5122" y="2592"/>
                    <a:pt x="5109" y="2581"/>
                    <a:pt x="5097" y="2581"/>
                  </a:cubicBezTo>
                  <a:cubicBezTo>
                    <a:pt x="5082" y="2581"/>
                    <a:pt x="5072" y="2592"/>
                    <a:pt x="5072" y="2607"/>
                  </a:cubicBezTo>
                  <a:lnTo>
                    <a:pt x="5072" y="3179"/>
                  </a:lnTo>
                  <a:lnTo>
                    <a:pt x="4981" y="3179"/>
                  </a:lnTo>
                  <a:lnTo>
                    <a:pt x="4981" y="2227"/>
                  </a:lnTo>
                  <a:cubicBezTo>
                    <a:pt x="4981" y="2213"/>
                    <a:pt x="4969" y="2202"/>
                    <a:pt x="4957" y="2202"/>
                  </a:cubicBezTo>
                  <a:cubicBezTo>
                    <a:pt x="4943" y="2202"/>
                    <a:pt x="4932" y="2213"/>
                    <a:pt x="4932" y="2227"/>
                  </a:cubicBezTo>
                  <a:lnTo>
                    <a:pt x="4932" y="3179"/>
                  </a:lnTo>
                  <a:lnTo>
                    <a:pt x="3538" y="3179"/>
                  </a:lnTo>
                  <a:lnTo>
                    <a:pt x="3538" y="9981"/>
                  </a:lnTo>
                  <a:lnTo>
                    <a:pt x="3149" y="9982"/>
                  </a:lnTo>
                  <a:lnTo>
                    <a:pt x="3149" y="8217"/>
                  </a:lnTo>
                  <a:lnTo>
                    <a:pt x="3015" y="8217"/>
                  </a:lnTo>
                  <a:lnTo>
                    <a:pt x="3015" y="7266"/>
                  </a:lnTo>
                  <a:cubicBezTo>
                    <a:pt x="3015" y="7251"/>
                    <a:pt x="3004" y="7240"/>
                    <a:pt x="2991" y="7240"/>
                  </a:cubicBezTo>
                  <a:cubicBezTo>
                    <a:pt x="2977" y="7240"/>
                    <a:pt x="2967" y="7251"/>
                    <a:pt x="2967" y="7266"/>
                  </a:cubicBezTo>
                  <a:lnTo>
                    <a:pt x="2967" y="8217"/>
                  </a:lnTo>
                  <a:lnTo>
                    <a:pt x="2876" y="8217"/>
                  </a:lnTo>
                  <a:lnTo>
                    <a:pt x="2876" y="7644"/>
                  </a:lnTo>
                  <a:cubicBezTo>
                    <a:pt x="2876" y="7630"/>
                    <a:pt x="2864" y="7618"/>
                    <a:pt x="2851" y="7618"/>
                  </a:cubicBezTo>
                  <a:cubicBezTo>
                    <a:pt x="2836" y="7618"/>
                    <a:pt x="2826" y="7630"/>
                    <a:pt x="2826" y="7644"/>
                  </a:cubicBezTo>
                  <a:lnTo>
                    <a:pt x="2826" y="8217"/>
                  </a:lnTo>
                  <a:lnTo>
                    <a:pt x="0" y="8217"/>
                  </a:lnTo>
                  <a:lnTo>
                    <a:pt x="0" y="25477"/>
                  </a:lnTo>
                  <a:lnTo>
                    <a:pt x="23657" y="25334"/>
                  </a:lnTo>
                  <a:lnTo>
                    <a:pt x="23657" y="25477"/>
                  </a:lnTo>
                  <a:lnTo>
                    <a:pt x="39780" y="25477"/>
                  </a:lnTo>
                  <a:lnTo>
                    <a:pt x="39780" y="18752"/>
                  </a:lnTo>
                  <a:lnTo>
                    <a:pt x="37154" y="18752"/>
                  </a:lnTo>
                  <a:lnTo>
                    <a:pt x="37154" y="11400"/>
                  </a:lnTo>
                  <a:lnTo>
                    <a:pt x="35214" y="11400"/>
                  </a:lnTo>
                  <a:lnTo>
                    <a:pt x="35214" y="18750"/>
                  </a:lnTo>
                  <a:lnTo>
                    <a:pt x="33462" y="18750"/>
                  </a:lnTo>
                  <a:lnTo>
                    <a:pt x="33462" y="3485"/>
                  </a:lnTo>
                  <a:lnTo>
                    <a:pt x="28521" y="3485"/>
                  </a:lnTo>
                  <a:lnTo>
                    <a:pt x="28521" y="10242"/>
                  </a:lnTo>
                  <a:lnTo>
                    <a:pt x="26065" y="10242"/>
                  </a:lnTo>
                  <a:lnTo>
                    <a:pt x="26065" y="8645"/>
                  </a:lnTo>
                  <a:lnTo>
                    <a:pt x="26065" y="8493"/>
                  </a:lnTo>
                  <a:lnTo>
                    <a:pt x="26065" y="7167"/>
                  </a:lnTo>
                  <a:lnTo>
                    <a:pt x="26065" y="7015"/>
                  </a:lnTo>
                  <a:lnTo>
                    <a:pt x="26065" y="915"/>
                  </a:lnTo>
                  <a:lnTo>
                    <a:pt x="24709" y="915"/>
                  </a:lnTo>
                  <a:lnTo>
                    <a:pt x="24709" y="406"/>
                  </a:lnTo>
                  <a:cubicBezTo>
                    <a:pt x="24709" y="392"/>
                    <a:pt x="24697" y="380"/>
                    <a:pt x="24684" y="380"/>
                  </a:cubicBezTo>
                  <a:cubicBezTo>
                    <a:pt x="24670" y="380"/>
                    <a:pt x="24659" y="392"/>
                    <a:pt x="24659" y="406"/>
                  </a:cubicBezTo>
                  <a:lnTo>
                    <a:pt x="24659" y="915"/>
                  </a:lnTo>
                  <a:lnTo>
                    <a:pt x="24567" y="915"/>
                  </a:lnTo>
                  <a:lnTo>
                    <a:pt x="24567" y="27"/>
                  </a:lnTo>
                  <a:cubicBezTo>
                    <a:pt x="24567" y="12"/>
                    <a:pt x="24555" y="1"/>
                    <a:pt x="24543"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3"/>
            <p:cNvSpPr/>
            <p:nvPr/>
          </p:nvSpPr>
          <p:spPr>
            <a:xfrm>
              <a:off x="113600" y="39559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3"/>
            <p:cNvSpPr/>
            <p:nvPr/>
          </p:nvSpPr>
          <p:spPr>
            <a:xfrm>
              <a:off x="5241579" y="4462512"/>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3"/>
            <p:cNvSpPr/>
            <p:nvPr/>
          </p:nvSpPr>
          <p:spPr>
            <a:xfrm>
              <a:off x="6571524" y="4409275"/>
              <a:ext cx="2572417" cy="838841"/>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3"/>
            <p:cNvSpPr/>
            <p:nvPr/>
          </p:nvSpPr>
          <p:spPr>
            <a:xfrm>
              <a:off x="8827650" y="42193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23"/>
          <p:cNvSpPr/>
          <p:nvPr/>
        </p:nvSpPr>
        <p:spPr>
          <a:xfrm>
            <a:off x="3628488" y="100333"/>
            <a:ext cx="831430" cy="250494"/>
          </a:xfrm>
          <a:custGeom>
            <a:avLst/>
            <a:gdLst/>
            <a:ahLst/>
            <a:cxnLst/>
            <a:rect l="l" t="t" r="r" b="b"/>
            <a:pathLst>
              <a:path w="21548" h="6492" extrusionOk="0">
                <a:moveTo>
                  <a:pt x="8130" y="1"/>
                </a:moveTo>
                <a:cubicBezTo>
                  <a:pt x="6192" y="1"/>
                  <a:pt x="5093" y="1231"/>
                  <a:pt x="4110" y="2870"/>
                </a:cubicBezTo>
                <a:cubicBezTo>
                  <a:pt x="3803" y="2700"/>
                  <a:pt x="3491" y="2624"/>
                  <a:pt x="3185" y="2624"/>
                </a:cubicBezTo>
                <a:cubicBezTo>
                  <a:pt x="1502" y="2624"/>
                  <a:pt x="1" y="4927"/>
                  <a:pt x="563" y="6492"/>
                </a:cubicBezTo>
                <a:lnTo>
                  <a:pt x="21548" y="6492"/>
                </a:lnTo>
                <a:cubicBezTo>
                  <a:pt x="20777" y="5927"/>
                  <a:pt x="19613" y="5147"/>
                  <a:pt x="18553" y="5147"/>
                </a:cubicBezTo>
                <a:cubicBezTo>
                  <a:pt x="18089" y="5147"/>
                  <a:pt x="17644" y="5296"/>
                  <a:pt x="17261" y="5679"/>
                </a:cubicBezTo>
                <a:cubicBezTo>
                  <a:pt x="16736" y="4675"/>
                  <a:pt x="15777" y="4074"/>
                  <a:pt x="14786" y="4074"/>
                </a:cubicBezTo>
                <a:cubicBezTo>
                  <a:pt x="14245" y="4074"/>
                  <a:pt x="13694" y="4253"/>
                  <a:pt x="13198" y="4644"/>
                </a:cubicBezTo>
                <a:cubicBezTo>
                  <a:pt x="13198" y="2576"/>
                  <a:pt x="10834" y="432"/>
                  <a:pt x="8913" y="62"/>
                </a:cubicBezTo>
                <a:cubicBezTo>
                  <a:pt x="8637" y="21"/>
                  <a:pt x="8377" y="1"/>
                  <a:pt x="8130"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3"/>
          <p:cNvSpPr/>
          <p:nvPr/>
        </p:nvSpPr>
        <p:spPr>
          <a:xfrm>
            <a:off x="1129625" y="399738"/>
            <a:ext cx="247050" cy="91925"/>
          </a:xfrm>
          <a:custGeom>
            <a:avLst/>
            <a:gdLst/>
            <a:ahLst/>
            <a:cxnLst/>
            <a:rect l="l" t="t" r="r" b="b"/>
            <a:pathLst>
              <a:path w="9882" h="3677" extrusionOk="0">
                <a:moveTo>
                  <a:pt x="0" y="3664"/>
                </a:moveTo>
                <a:lnTo>
                  <a:pt x="0" y="3664"/>
                </a:lnTo>
                <a:cubicBezTo>
                  <a:pt x="39" y="3670"/>
                  <a:pt x="81" y="3673"/>
                  <a:pt x="126" y="3673"/>
                </a:cubicBezTo>
                <a:cubicBezTo>
                  <a:pt x="174" y="3673"/>
                  <a:pt x="224" y="3670"/>
                  <a:pt x="277" y="3665"/>
                </a:cubicBezTo>
                <a:lnTo>
                  <a:pt x="277" y="3665"/>
                </a:lnTo>
                <a:lnTo>
                  <a:pt x="0" y="3664"/>
                </a:lnTo>
                <a:close/>
                <a:moveTo>
                  <a:pt x="5952" y="1"/>
                </a:moveTo>
                <a:cubicBezTo>
                  <a:pt x="5003" y="1"/>
                  <a:pt x="4145" y="541"/>
                  <a:pt x="3987" y="1619"/>
                </a:cubicBezTo>
                <a:cubicBezTo>
                  <a:pt x="3867" y="1569"/>
                  <a:pt x="3760" y="1546"/>
                  <a:pt x="3665" y="1546"/>
                </a:cubicBezTo>
                <a:cubicBezTo>
                  <a:pt x="3111" y="1546"/>
                  <a:pt x="2997" y="2328"/>
                  <a:pt x="3087" y="2832"/>
                </a:cubicBezTo>
                <a:cubicBezTo>
                  <a:pt x="3012" y="2815"/>
                  <a:pt x="2945" y="2807"/>
                  <a:pt x="2885" y="2807"/>
                </a:cubicBezTo>
                <a:cubicBezTo>
                  <a:pt x="2373" y="2807"/>
                  <a:pt x="2342" y="3388"/>
                  <a:pt x="1791" y="3388"/>
                </a:cubicBezTo>
                <a:cubicBezTo>
                  <a:pt x="1778" y="3388"/>
                  <a:pt x="1765" y="3387"/>
                  <a:pt x="1752" y="3387"/>
                </a:cubicBezTo>
                <a:cubicBezTo>
                  <a:pt x="1743" y="3386"/>
                  <a:pt x="1734" y="3386"/>
                  <a:pt x="1725" y="3386"/>
                </a:cubicBezTo>
                <a:cubicBezTo>
                  <a:pt x="1412" y="3386"/>
                  <a:pt x="748" y="3618"/>
                  <a:pt x="277" y="3665"/>
                </a:cubicBezTo>
                <a:lnTo>
                  <a:pt x="277" y="3665"/>
                </a:lnTo>
                <a:lnTo>
                  <a:pt x="9846" y="3677"/>
                </a:lnTo>
                <a:cubicBezTo>
                  <a:pt x="9881" y="3089"/>
                  <a:pt x="9635" y="2278"/>
                  <a:pt x="8702" y="2278"/>
                </a:cubicBezTo>
                <a:cubicBezTo>
                  <a:pt x="8736" y="1377"/>
                  <a:pt x="7627" y="406"/>
                  <a:pt x="6864" y="164"/>
                </a:cubicBezTo>
                <a:cubicBezTo>
                  <a:pt x="6564" y="55"/>
                  <a:pt x="6253" y="1"/>
                  <a:pt x="5952"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3"/>
          <p:cNvSpPr/>
          <p:nvPr/>
        </p:nvSpPr>
        <p:spPr>
          <a:xfrm>
            <a:off x="7256313" y="270125"/>
            <a:ext cx="572325" cy="221550"/>
          </a:xfrm>
          <a:custGeom>
            <a:avLst/>
            <a:gdLst/>
            <a:ahLst/>
            <a:cxnLst/>
            <a:rect l="l" t="t" r="r" b="b"/>
            <a:pathLst>
              <a:path w="22893" h="8862" extrusionOk="0">
                <a:moveTo>
                  <a:pt x="15328" y="0"/>
                </a:moveTo>
                <a:cubicBezTo>
                  <a:pt x="14336" y="0"/>
                  <a:pt x="13328" y="281"/>
                  <a:pt x="12555" y="844"/>
                </a:cubicBezTo>
                <a:cubicBezTo>
                  <a:pt x="11078" y="1951"/>
                  <a:pt x="11236" y="3323"/>
                  <a:pt x="10761" y="4851"/>
                </a:cubicBezTo>
                <a:cubicBezTo>
                  <a:pt x="10727" y="4188"/>
                  <a:pt x="10046" y="3918"/>
                  <a:pt x="9375" y="3918"/>
                </a:cubicBezTo>
                <a:cubicBezTo>
                  <a:pt x="9032" y="3918"/>
                  <a:pt x="8691" y="3989"/>
                  <a:pt x="8441" y="4114"/>
                </a:cubicBezTo>
                <a:cubicBezTo>
                  <a:pt x="7386" y="4588"/>
                  <a:pt x="7070" y="5432"/>
                  <a:pt x="6965" y="6434"/>
                </a:cubicBezTo>
                <a:cubicBezTo>
                  <a:pt x="6744" y="6273"/>
                  <a:pt x="6528" y="6201"/>
                  <a:pt x="6329" y="6201"/>
                </a:cubicBezTo>
                <a:cubicBezTo>
                  <a:pt x="5811" y="6201"/>
                  <a:pt x="5405" y="6683"/>
                  <a:pt x="5329" y="7331"/>
                </a:cubicBezTo>
                <a:cubicBezTo>
                  <a:pt x="4839" y="6939"/>
                  <a:pt x="4127" y="6750"/>
                  <a:pt x="3431" y="6750"/>
                </a:cubicBezTo>
                <a:cubicBezTo>
                  <a:pt x="3001" y="6750"/>
                  <a:pt x="2578" y="6822"/>
                  <a:pt x="2216" y="6963"/>
                </a:cubicBezTo>
                <a:cubicBezTo>
                  <a:pt x="1373" y="7278"/>
                  <a:pt x="529" y="8703"/>
                  <a:pt x="0" y="8861"/>
                </a:cubicBezTo>
                <a:lnTo>
                  <a:pt x="22840" y="8545"/>
                </a:lnTo>
                <a:cubicBezTo>
                  <a:pt x="22893" y="7121"/>
                  <a:pt x="21311" y="6857"/>
                  <a:pt x="20255" y="6857"/>
                </a:cubicBezTo>
                <a:cubicBezTo>
                  <a:pt x="20361" y="5697"/>
                  <a:pt x="20571" y="4747"/>
                  <a:pt x="20150" y="3586"/>
                </a:cubicBezTo>
                <a:cubicBezTo>
                  <a:pt x="19621" y="2057"/>
                  <a:pt x="18355" y="633"/>
                  <a:pt x="16774" y="211"/>
                </a:cubicBezTo>
                <a:cubicBezTo>
                  <a:pt x="16317" y="71"/>
                  <a:pt x="15824" y="0"/>
                  <a:pt x="1532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07"/>
        <p:cNvGrpSpPr/>
        <p:nvPr/>
      </p:nvGrpSpPr>
      <p:grpSpPr>
        <a:xfrm>
          <a:off x="0" y="0"/>
          <a:ext cx="0" cy="0"/>
          <a:chOff x="0" y="0"/>
          <a:chExt cx="0" cy="0"/>
        </a:xfrm>
      </p:grpSpPr>
      <p:sp>
        <p:nvSpPr>
          <p:cNvPr id="1308" name="Google Shape;130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09" name="Google Shape;1309;p25"/>
          <p:cNvGrpSpPr/>
          <p:nvPr/>
        </p:nvGrpSpPr>
        <p:grpSpPr>
          <a:xfrm>
            <a:off x="0" y="4137588"/>
            <a:ext cx="9201150" cy="1308503"/>
            <a:chOff x="0" y="3939613"/>
            <a:chExt cx="9201150" cy="1308503"/>
          </a:xfrm>
        </p:grpSpPr>
        <p:sp>
          <p:nvSpPr>
            <p:cNvPr id="1310" name="Google Shape;1310;p25"/>
            <p:cNvSpPr/>
            <p:nvPr/>
          </p:nvSpPr>
          <p:spPr>
            <a:xfrm>
              <a:off x="1502154" y="4420787"/>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5"/>
            <p:cNvSpPr/>
            <p:nvPr/>
          </p:nvSpPr>
          <p:spPr>
            <a:xfrm>
              <a:off x="2832109" y="4420710"/>
              <a:ext cx="2409474" cy="785659"/>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5"/>
            <p:cNvSpPr/>
            <p:nvPr/>
          </p:nvSpPr>
          <p:spPr>
            <a:xfrm>
              <a:off x="0" y="4244349"/>
              <a:ext cx="1502131" cy="962012"/>
            </a:xfrm>
            <a:custGeom>
              <a:avLst/>
              <a:gdLst/>
              <a:ahLst/>
              <a:cxnLst/>
              <a:rect l="l" t="t" r="r" b="b"/>
              <a:pathLst>
                <a:path w="39781" h="25477" extrusionOk="0">
                  <a:moveTo>
                    <a:pt x="24543" y="1"/>
                  </a:moveTo>
                  <a:cubicBezTo>
                    <a:pt x="24529" y="1"/>
                    <a:pt x="24518" y="12"/>
                    <a:pt x="24518" y="27"/>
                  </a:cubicBezTo>
                  <a:lnTo>
                    <a:pt x="24518" y="915"/>
                  </a:lnTo>
                  <a:lnTo>
                    <a:pt x="24207" y="915"/>
                  </a:lnTo>
                  <a:lnTo>
                    <a:pt x="24207" y="8502"/>
                  </a:lnTo>
                  <a:lnTo>
                    <a:pt x="23788" y="8502"/>
                  </a:lnTo>
                  <a:lnTo>
                    <a:pt x="23788" y="6737"/>
                  </a:lnTo>
                  <a:lnTo>
                    <a:pt x="23655" y="6737"/>
                  </a:lnTo>
                  <a:lnTo>
                    <a:pt x="23655" y="5785"/>
                  </a:lnTo>
                  <a:cubicBezTo>
                    <a:pt x="23655" y="5770"/>
                    <a:pt x="23643" y="5759"/>
                    <a:pt x="23630" y="5759"/>
                  </a:cubicBezTo>
                  <a:cubicBezTo>
                    <a:pt x="23615" y="5759"/>
                    <a:pt x="23605" y="5770"/>
                    <a:pt x="23605" y="5785"/>
                  </a:cubicBezTo>
                  <a:lnTo>
                    <a:pt x="23605" y="6737"/>
                  </a:lnTo>
                  <a:lnTo>
                    <a:pt x="23515" y="6737"/>
                  </a:lnTo>
                  <a:lnTo>
                    <a:pt x="23515" y="6164"/>
                  </a:lnTo>
                  <a:cubicBezTo>
                    <a:pt x="23515" y="6150"/>
                    <a:pt x="23502" y="6138"/>
                    <a:pt x="23490" y="6138"/>
                  </a:cubicBezTo>
                  <a:cubicBezTo>
                    <a:pt x="23476" y="6138"/>
                    <a:pt x="23465" y="6150"/>
                    <a:pt x="23465" y="6164"/>
                  </a:cubicBezTo>
                  <a:lnTo>
                    <a:pt x="23465" y="6737"/>
                  </a:lnTo>
                  <a:lnTo>
                    <a:pt x="19859" y="6737"/>
                  </a:lnTo>
                  <a:lnTo>
                    <a:pt x="19859" y="9728"/>
                  </a:lnTo>
                  <a:lnTo>
                    <a:pt x="18090" y="9722"/>
                  </a:lnTo>
                  <a:lnTo>
                    <a:pt x="18090" y="7634"/>
                  </a:lnTo>
                  <a:lnTo>
                    <a:pt x="14053" y="7634"/>
                  </a:lnTo>
                  <a:lnTo>
                    <a:pt x="14053" y="10149"/>
                  </a:lnTo>
                  <a:lnTo>
                    <a:pt x="13124" y="10149"/>
                  </a:lnTo>
                  <a:lnTo>
                    <a:pt x="13124" y="8277"/>
                  </a:lnTo>
                  <a:lnTo>
                    <a:pt x="9762" y="8277"/>
                  </a:lnTo>
                  <a:lnTo>
                    <a:pt x="9762" y="10149"/>
                  </a:lnTo>
                  <a:lnTo>
                    <a:pt x="8156" y="10149"/>
                  </a:lnTo>
                  <a:lnTo>
                    <a:pt x="8150" y="8408"/>
                  </a:lnTo>
                  <a:lnTo>
                    <a:pt x="6593" y="8408"/>
                  </a:lnTo>
                  <a:lnTo>
                    <a:pt x="6593" y="7508"/>
                  </a:lnTo>
                  <a:cubicBezTo>
                    <a:pt x="6593" y="7495"/>
                    <a:pt x="6582" y="7483"/>
                    <a:pt x="6569" y="7483"/>
                  </a:cubicBezTo>
                  <a:cubicBezTo>
                    <a:pt x="6554" y="7483"/>
                    <a:pt x="6544" y="7495"/>
                    <a:pt x="6544" y="7508"/>
                  </a:cubicBezTo>
                  <a:lnTo>
                    <a:pt x="6544" y="8408"/>
                  </a:lnTo>
                  <a:lnTo>
                    <a:pt x="6451" y="8408"/>
                  </a:lnTo>
                  <a:lnTo>
                    <a:pt x="6451" y="7888"/>
                  </a:lnTo>
                  <a:cubicBezTo>
                    <a:pt x="6451" y="7873"/>
                    <a:pt x="6440" y="7862"/>
                    <a:pt x="6428" y="7862"/>
                  </a:cubicBezTo>
                  <a:cubicBezTo>
                    <a:pt x="6413" y="7862"/>
                    <a:pt x="6403" y="7873"/>
                    <a:pt x="6403" y="7888"/>
                  </a:cubicBezTo>
                  <a:lnTo>
                    <a:pt x="6403" y="8408"/>
                  </a:lnTo>
                  <a:lnTo>
                    <a:pt x="6202" y="8408"/>
                  </a:lnTo>
                  <a:lnTo>
                    <a:pt x="6202" y="6548"/>
                  </a:lnTo>
                  <a:lnTo>
                    <a:pt x="5431" y="6548"/>
                  </a:lnTo>
                  <a:lnTo>
                    <a:pt x="5431" y="3179"/>
                  </a:lnTo>
                  <a:lnTo>
                    <a:pt x="5122" y="3179"/>
                  </a:lnTo>
                  <a:lnTo>
                    <a:pt x="5122" y="2607"/>
                  </a:lnTo>
                  <a:cubicBezTo>
                    <a:pt x="5122" y="2592"/>
                    <a:pt x="5109" y="2581"/>
                    <a:pt x="5097" y="2581"/>
                  </a:cubicBezTo>
                  <a:cubicBezTo>
                    <a:pt x="5082" y="2581"/>
                    <a:pt x="5072" y="2592"/>
                    <a:pt x="5072" y="2607"/>
                  </a:cubicBezTo>
                  <a:lnTo>
                    <a:pt x="5072" y="3179"/>
                  </a:lnTo>
                  <a:lnTo>
                    <a:pt x="4981" y="3179"/>
                  </a:lnTo>
                  <a:lnTo>
                    <a:pt x="4981" y="2227"/>
                  </a:lnTo>
                  <a:cubicBezTo>
                    <a:pt x="4981" y="2213"/>
                    <a:pt x="4969" y="2202"/>
                    <a:pt x="4957" y="2202"/>
                  </a:cubicBezTo>
                  <a:cubicBezTo>
                    <a:pt x="4943" y="2202"/>
                    <a:pt x="4932" y="2213"/>
                    <a:pt x="4932" y="2227"/>
                  </a:cubicBezTo>
                  <a:lnTo>
                    <a:pt x="4932" y="3179"/>
                  </a:lnTo>
                  <a:lnTo>
                    <a:pt x="3538" y="3179"/>
                  </a:lnTo>
                  <a:lnTo>
                    <a:pt x="3538" y="9981"/>
                  </a:lnTo>
                  <a:lnTo>
                    <a:pt x="3149" y="9982"/>
                  </a:lnTo>
                  <a:lnTo>
                    <a:pt x="3149" y="8217"/>
                  </a:lnTo>
                  <a:lnTo>
                    <a:pt x="3015" y="8217"/>
                  </a:lnTo>
                  <a:lnTo>
                    <a:pt x="3015" y="7266"/>
                  </a:lnTo>
                  <a:cubicBezTo>
                    <a:pt x="3015" y="7251"/>
                    <a:pt x="3004" y="7240"/>
                    <a:pt x="2991" y="7240"/>
                  </a:cubicBezTo>
                  <a:cubicBezTo>
                    <a:pt x="2977" y="7240"/>
                    <a:pt x="2967" y="7251"/>
                    <a:pt x="2967" y="7266"/>
                  </a:cubicBezTo>
                  <a:lnTo>
                    <a:pt x="2967" y="8217"/>
                  </a:lnTo>
                  <a:lnTo>
                    <a:pt x="2876" y="8217"/>
                  </a:lnTo>
                  <a:lnTo>
                    <a:pt x="2876" y="7644"/>
                  </a:lnTo>
                  <a:cubicBezTo>
                    <a:pt x="2876" y="7630"/>
                    <a:pt x="2864" y="7618"/>
                    <a:pt x="2851" y="7618"/>
                  </a:cubicBezTo>
                  <a:cubicBezTo>
                    <a:pt x="2836" y="7618"/>
                    <a:pt x="2826" y="7630"/>
                    <a:pt x="2826" y="7644"/>
                  </a:cubicBezTo>
                  <a:lnTo>
                    <a:pt x="2826" y="8217"/>
                  </a:lnTo>
                  <a:lnTo>
                    <a:pt x="0" y="8217"/>
                  </a:lnTo>
                  <a:lnTo>
                    <a:pt x="0" y="25477"/>
                  </a:lnTo>
                  <a:lnTo>
                    <a:pt x="23657" y="25334"/>
                  </a:lnTo>
                  <a:lnTo>
                    <a:pt x="23657" y="25477"/>
                  </a:lnTo>
                  <a:lnTo>
                    <a:pt x="39780" y="25477"/>
                  </a:lnTo>
                  <a:lnTo>
                    <a:pt x="39780" y="18752"/>
                  </a:lnTo>
                  <a:lnTo>
                    <a:pt x="37154" y="18752"/>
                  </a:lnTo>
                  <a:lnTo>
                    <a:pt x="37154" y="11400"/>
                  </a:lnTo>
                  <a:lnTo>
                    <a:pt x="35214" y="11400"/>
                  </a:lnTo>
                  <a:lnTo>
                    <a:pt x="35214" y="18750"/>
                  </a:lnTo>
                  <a:lnTo>
                    <a:pt x="33462" y="18750"/>
                  </a:lnTo>
                  <a:lnTo>
                    <a:pt x="33462" y="3485"/>
                  </a:lnTo>
                  <a:lnTo>
                    <a:pt x="28521" y="3485"/>
                  </a:lnTo>
                  <a:lnTo>
                    <a:pt x="28521" y="10242"/>
                  </a:lnTo>
                  <a:lnTo>
                    <a:pt x="26065" y="10242"/>
                  </a:lnTo>
                  <a:lnTo>
                    <a:pt x="26065" y="8645"/>
                  </a:lnTo>
                  <a:lnTo>
                    <a:pt x="26065" y="8493"/>
                  </a:lnTo>
                  <a:lnTo>
                    <a:pt x="26065" y="7167"/>
                  </a:lnTo>
                  <a:lnTo>
                    <a:pt x="26065" y="7015"/>
                  </a:lnTo>
                  <a:lnTo>
                    <a:pt x="26065" y="915"/>
                  </a:lnTo>
                  <a:lnTo>
                    <a:pt x="24709" y="915"/>
                  </a:lnTo>
                  <a:lnTo>
                    <a:pt x="24709" y="406"/>
                  </a:lnTo>
                  <a:cubicBezTo>
                    <a:pt x="24709" y="392"/>
                    <a:pt x="24697" y="380"/>
                    <a:pt x="24684" y="380"/>
                  </a:cubicBezTo>
                  <a:cubicBezTo>
                    <a:pt x="24670" y="380"/>
                    <a:pt x="24659" y="392"/>
                    <a:pt x="24659" y="406"/>
                  </a:cubicBezTo>
                  <a:lnTo>
                    <a:pt x="24659" y="915"/>
                  </a:lnTo>
                  <a:lnTo>
                    <a:pt x="24567" y="915"/>
                  </a:lnTo>
                  <a:lnTo>
                    <a:pt x="24567" y="27"/>
                  </a:lnTo>
                  <a:cubicBezTo>
                    <a:pt x="24567" y="12"/>
                    <a:pt x="24555" y="1"/>
                    <a:pt x="24543"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5"/>
            <p:cNvSpPr/>
            <p:nvPr/>
          </p:nvSpPr>
          <p:spPr>
            <a:xfrm>
              <a:off x="126600" y="39396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5"/>
            <p:cNvSpPr/>
            <p:nvPr/>
          </p:nvSpPr>
          <p:spPr>
            <a:xfrm>
              <a:off x="5241579" y="4462512"/>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5"/>
            <p:cNvSpPr/>
            <p:nvPr/>
          </p:nvSpPr>
          <p:spPr>
            <a:xfrm>
              <a:off x="6571524" y="4409275"/>
              <a:ext cx="2572417" cy="838841"/>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5"/>
            <p:cNvSpPr/>
            <p:nvPr/>
          </p:nvSpPr>
          <p:spPr>
            <a:xfrm>
              <a:off x="8827650" y="42193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25"/>
          <p:cNvSpPr/>
          <p:nvPr/>
        </p:nvSpPr>
        <p:spPr>
          <a:xfrm>
            <a:off x="4477050" y="353088"/>
            <a:ext cx="247050" cy="91925"/>
          </a:xfrm>
          <a:custGeom>
            <a:avLst/>
            <a:gdLst/>
            <a:ahLst/>
            <a:cxnLst/>
            <a:rect l="l" t="t" r="r" b="b"/>
            <a:pathLst>
              <a:path w="9882" h="3677" extrusionOk="0">
                <a:moveTo>
                  <a:pt x="0" y="3664"/>
                </a:moveTo>
                <a:lnTo>
                  <a:pt x="0" y="3664"/>
                </a:lnTo>
                <a:cubicBezTo>
                  <a:pt x="39" y="3670"/>
                  <a:pt x="81" y="3673"/>
                  <a:pt x="126" y="3673"/>
                </a:cubicBezTo>
                <a:cubicBezTo>
                  <a:pt x="174" y="3673"/>
                  <a:pt x="224" y="3670"/>
                  <a:pt x="277" y="3665"/>
                </a:cubicBezTo>
                <a:lnTo>
                  <a:pt x="277" y="3665"/>
                </a:lnTo>
                <a:lnTo>
                  <a:pt x="0" y="3664"/>
                </a:lnTo>
                <a:close/>
                <a:moveTo>
                  <a:pt x="5952" y="1"/>
                </a:moveTo>
                <a:cubicBezTo>
                  <a:pt x="5003" y="1"/>
                  <a:pt x="4145" y="541"/>
                  <a:pt x="3987" y="1619"/>
                </a:cubicBezTo>
                <a:cubicBezTo>
                  <a:pt x="3867" y="1569"/>
                  <a:pt x="3760" y="1546"/>
                  <a:pt x="3665" y="1546"/>
                </a:cubicBezTo>
                <a:cubicBezTo>
                  <a:pt x="3111" y="1546"/>
                  <a:pt x="2997" y="2328"/>
                  <a:pt x="3087" y="2832"/>
                </a:cubicBezTo>
                <a:cubicBezTo>
                  <a:pt x="3012" y="2815"/>
                  <a:pt x="2945" y="2807"/>
                  <a:pt x="2885" y="2807"/>
                </a:cubicBezTo>
                <a:cubicBezTo>
                  <a:pt x="2373" y="2807"/>
                  <a:pt x="2342" y="3388"/>
                  <a:pt x="1791" y="3388"/>
                </a:cubicBezTo>
                <a:cubicBezTo>
                  <a:pt x="1778" y="3388"/>
                  <a:pt x="1765" y="3387"/>
                  <a:pt x="1752" y="3387"/>
                </a:cubicBezTo>
                <a:cubicBezTo>
                  <a:pt x="1743" y="3386"/>
                  <a:pt x="1734" y="3386"/>
                  <a:pt x="1725" y="3386"/>
                </a:cubicBezTo>
                <a:cubicBezTo>
                  <a:pt x="1412" y="3386"/>
                  <a:pt x="748" y="3618"/>
                  <a:pt x="277" y="3665"/>
                </a:cubicBezTo>
                <a:lnTo>
                  <a:pt x="277" y="3665"/>
                </a:lnTo>
                <a:lnTo>
                  <a:pt x="9846" y="3677"/>
                </a:lnTo>
                <a:cubicBezTo>
                  <a:pt x="9881" y="3089"/>
                  <a:pt x="9635" y="2278"/>
                  <a:pt x="8702" y="2278"/>
                </a:cubicBezTo>
                <a:cubicBezTo>
                  <a:pt x="8736" y="1377"/>
                  <a:pt x="7627" y="406"/>
                  <a:pt x="6864" y="164"/>
                </a:cubicBezTo>
                <a:cubicBezTo>
                  <a:pt x="6564" y="55"/>
                  <a:pt x="6253" y="1"/>
                  <a:pt x="5952"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5"/>
          <p:cNvSpPr/>
          <p:nvPr/>
        </p:nvSpPr>
        <p:spPr>
          <a:xfrm>
            <a:off x="7429350" y="65900"/>
            <a:ext cx="572325" cy="221550"/>
          </a:xfrm>
          <a:custGeom>
            <a:avLst/>
            <a:gdLst/>
            <a:ahLst/>
            <a:cxnLst/>
            <a:rect l="l" t="t" r="r" b="b"/>
            <a:pathLst>
              <a:path w="22893" h="8862" extrusionOk="0">
                <a:moveTo>
                  <a:pt x="15328" y="0"/>
                </a:moveTo>
                <a:cubicBezTo>
                  <a:pt x="14336" y="0"/>
                  <a:pt x="13328" y="281"/>
                  <a:pt x="12555" y="844"/>
                </a:cubicBezTo>
                <a:cubicBezTo>
                  <a:pt x="11078" y="1951"/>
                  <a:pt x="11236" y="3323"/>
                  <a:pt x="10761" y="4851"/>
                </a:cubicBezTo>
                <a:cubicBezTo>
                  <a:pt x="10727" y="4188"/>
                  <a:pt x="10046" y="3918"/>
                  <a:pt x="9375" y="3918"/>
                </a:cubicBezTo>
                <a:cubicBezTo>
                  <a:pt x="9032" y="3918"/>
                  <a:pt x="8691" y="3989"/>
                  <a:pt x="8441" y="4114"/>
                </a:cubicBezTo>
                <a:cubicBezTo>
                  <a:pt x="7386" y="4588"/>
                  <a:pt x="7070" y="5432"/>
                  <a:pt x="6965" y="6434"/>
                </a:cubicBezTo>
                <a:cubicBezTo>
                  <a:pt x="6744" y="6273"/>
                  <a:pt x="6528" y="6201"/>
                  <a:pt x="6329" y="6201"/>
                </a:cubicBezTo>
                <a:cubicBezTo>
                  <a:pt x="5811" y="6201"/>
                  <a:pt x="5405" y="6683"/>
                  <a:pt x="5329" y="7331"/>
                </a:cubicBezTo>
                <a:cubicBezTo>
                  <a:pt x="4839" y="6939"/>
                  <a:pt x="4127" y="6750"/>
                  <a:pt x="3431" y="6750"/>
                </a:cubicBezTo>
                <a:cubicBezTo>
                  <a:pt x="3001" y="6750"/>
                  <a:pt x="2578" y="6822"/>
                  <a:pt x="2216" y="6963"/>
                </a:cubicBezTo>
                <a:cubicBezTo>
                  <a:pt x="1373" y="7278"/>
                  <a:pt x="529" y="8703"/>
                  <a:pt x="0" y="8861"/>
                </a:cubicBezTo>
                <a:lnTo>
                  <a:pt x="22840" y="8545"/>
                </a:lnTo>
                <a:cubicBezTo>
                  <a:pt x="22893" y="7121"/>
                  <a:pt x="21311" y="6857"/>
                  <a:pt x="20255" y="6857"/>
                </a:cubicBezTo>
                <a:cubicBezTo>
                  <a:pt x="20361" y="5697"/>
                  <a:pt x="20571" y="4747"/>
                  <a:pt x="20150" y="3586"/>
                </a:cubicBezTo>
                <a:cubicBezTo>
                  <a:pt x="19621" y="2057"/>
                  <a:pt x="18355" y="633"/>
                  <a:pt x="16774" y="211"/>
                </a:cubicBezTo>
                <a:cubicBezTo>
                  <a:pt x="16317" y="71"/>
                  <a:pt x="15824" y="0"/>
                  <a:pt x="1532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5"/>
          <p:cNvSpPr/>
          <p:nvPr/>
        </p:nvSpPr>
        <p:spPr>
          <a:xfrm>
            <a:off x="1059288" y="51421"/>
            <a:ext cx="831430" cy="250494"/>
          </a:xfrm>
          <a:custGeom>
            <a:avLst/>
            <a:gdLst/>
            <a:ahLst/>
            <a:cxnLst/>
            <a:rect l="l" t="t" r="r" b="b"/>
            <a:pathLst>
              <a:path w="21548" h="6492" extrusionOk="0">
                <a:moveTo>
                  <a:pt x="8130" y="1"/>
                </a:moveTo>
                <a:cubicBezTo>
                  <a:pt x="6192" y="1"/>
                  <a:pt x="5093" y="1231"/>
                  <a:pt x="4110" y="2870"/>
                </a:cubicBezTo>
                <a:cubicBezTo>
                  <a:pt x="3803" y="2700"/>
                  <a:pt x="3491" y="2624"/>
                  <a:pt x="3185" y="2624"/>
                </a:cubicBezTo>
                <a:cubicBezTo>
                  <a:pt x="1502" y="2624"/>
                  <a:pt x="1" y="4927"/>
                  <a:pt x="563" y="6492"/>
                </a:cubicBezTo>
                <a:lnTo>
                  <a:pt x="21548" y="6492"/>
                </a:lnTo>
                <a:cubicBezTo>
                  <a:pt x="20777" y="5927"/>
                  <a:pt x="19613" y="5147"/>
                  <a:pt x="18553" y="5147"/>
                </a:cubicBezTo>
                <a:cubicBezTo>
                  <a:pt x="18089" y="5147"/>
                  <a:pt x="17644" y="5296"/>
                  <a:pt x="17261" y="5679"/>
                </a:cubicBezTo>
                <a:cubicBezTo>
                  <a:pt x="16736" y="4675"/>
                  <a:pt x="15777" y="4074"/>
                  <a:pt x="14786" y="4074"/>
                </a:cubicBezTo>
                <a:cubicBezTo>
                  <a:pt x="14245" y="4074"/>
                  <a:pt x="13694" y="4253"/>
                  <a:pt x="13198" y="4644"/>
                </a:cubicBezTo>
                <a:cubicBezTo>
                  <a:pt x="13198" y="2576"/>
                  <a:pt x="10834" y="432"/>
                  <a:pt x="8913" y="62"/>
                </a:cubicBezTo>
                <a:cubicBezTo>
                  <a:pt x="8637" y="21"/>
                  <a:pt x="8377" y="1"/>
                  <a:pt x="8130"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25"/>
          <p:cNvGrpSpPr/>
          <p:nvPr/>
        </p:nvGrpSpPr>
        <p:grpSpPr>
          <a:xfrm>
            <a:off x="3676214" y="4548845"/>
            <a:ext cx="470285" cy="607687"/>
            <a:chOff x="8047151" y="2242799"/>
            <a:chExt cx="470285" cy="607687"/>
          </a:xfrm>
        </p:grpSpPr>
        <p:sp>
          <p:nvSpPr>
            <p:cNvPr id="1321" name="Google Shape;1321;p25"/>
            <p:cNvSpPr/>
            <p:nvPr/>
          </p:nvSpPr>
          <p:spPr>
            <a:xfrm>
              <a:off x="8091734" y="2293379"/>
              <a:ext cx="380274" cy="549817"/>
            </a:xfrm>
            <a:custGeom>
              <a:avLst/>
              <a:gdLst/>
              <a:ahLst/>
              <a:cxnLst/>
              <a:rect l="l" t="t" r="r" b="b"/>
              <a:pathLst>
                <a:path w="6278" h="9077" extrusionOk="0">
                  <a:moveTo>
                    <a:pt x="3117" y="0"/>
                  </a:moveTo>
                  <a:lnTo>
                    <a:pt x="1640" y="1611"/>
                  </a:lnTo>
                  <a:lnTo>
                    <a:pt x="1640" y="995"/>
                  </a:lnTo>
                  <a:lnTo>
                    <a:pt x="626" y="1104"/>
                  </a:lnTo>
                  <a:lnTo>
                    <a:pt x="626" y="2715"/>
                  </a:lnTo>
                  <a:lnTo>
                    <a:pt x="0" y="3396"/>
                  </a:lnTo>
                  <a:lnTo>
                    <a:pt x="0" y="9077"/>
                  </a:lnTo>
                  <a:lnTo>
                    <a:pt x="6278" y="9077"/>
                  </a:lnTo>
                  <a:lnTo>
                    <a:pt x="6278" y="3396"/>
                  </a:lnTo>
                  <a:lnTo>
                    <a:pt x="3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5"/>
            <p:cNvSpPr/>
            <p:nvPr/>
          </p:nvSpPr>
          <p:spPr>
            <a:xfrm>
              <a:off x="8120022" y="2336629"/>
              <a:ext cx="75716" cy="26349"/>
            </a:xfrm>
            <a:custGeom>
              <a:avLst/>
              <a:gdLst/>
              <a:ahLst/>
              <a:cxnLst/>
              <a:rect l="l" t="t" r="r" b="b"/>
              <a:pathLst>
                <a:path w="1250" h="435" extrusionOk="0">
                  <a:moveTo>
                    <a:pt x="0" y="1"/>
                  </a:moveTo>
                  <a:lnTo>
                    <a:pt x="0" y="435"/>
                  </a:lnTo>
                  <a:lnTo>
                    <a:pt x="1212" y="435"/>
                  </a:lnTo>
                  <a:lnTo>
                    <a:pt x="1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5"/>
            <p:cNvSpPr/>
            <p:nvPr/>
          </p:nvSpPr>
          <p:spPr>
            <a:xfrm>
              <a:off x="8143101" y="2693052"/>
              <a:ext cx="100187" cy="150159"/>
            </a:xfrm>
            <a:custGeom>
              <a:avLst/>
              <a:gdLst/>
              <a:ahLst/>
              <a:cxnLst/>
              <a:rect l="l" t="t" r="r" b="b"/>
              <a:pathLst>
                <a:path w="1654" h="2479" extrusionOk="0">
                  <a:moveTo>
                    <a:pt x="1" y="0"/>
                  </a:moveTo>
                  <a:lnTo>
                    <a:pt x="1" y="2479"/>
                  </a:lnTo>
                  <a:lnTo>
                    <a:pt x="1654" y="2479"/>
                  </a:lnTo>
                  <a:lnTo>
                    <a:pt x="16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5"/>
            <p:cNvSpPr/>
            <p:nvPr/>
          </p:nvSpPr>
          <p:spPr>
            <a:xfrm>
              <a:off x="8149280" y="2698625"/>
              <a:ext cx="87891" cy="144587"/>
            </a:xfrm>
            <a:custGeom>
              <a:avLst/>
              <a:gdLst/>
              <a:ahLst/>
              <a:cxnLst/>
              <a:rect l="l" t="t" r="r" b="b"/>
              <a:pathLst>
                <a:path w="1451" h="2387" extrusionOk="0">
                  <a:moveTo>
                    <a:pt x="1" y="1"/>
                  </a:moveTo>
                  <a:lnTo>
                    <a:pt x="1" y="2387"/>
                  </a:lnTo>
                  <a:lnTo>
                    <a:pt x="1451" y="2387"/>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5"/>
            <p:cNvSpPr/>
            <p:nvPr/>
          </p:nvSpPr>
          <p:spPr>
            <a:xfrm>
              <a:off x="8254195" y="2429188"/>
              <a:ext cx="46520" cy="77412"/>
            </a:xfrm>
            <a:custGeom>
              <a:avLst/>
              <a:gdLst/>
              <a:ahLst/>
              <a:cxnLst/>
              <a:rect l="l" t="t" r="r" b="b"/>
              <a:pathLst>
                <a:path w="768" h="1278" extrusionOk="0">
                  <a:moveTo>
                    <a:pt x="1" y="0"/>
                  </a:moveTo>
                  <a:lnTo>
                    <a:pt x="1" y="1277"/>
                  </a:lnTo>
                  <a:lnTo>
                    <a:pt x="768" y="1277"/>
                  </a:lnTo>
                  <a:lnTo>
                    <a:pt x="7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5"/>
            <p:cNvSpPr/>
            <p:nvPr/>
          </p:nvSpPr>
          <p:spPr>
            <a:xfrm>
              <a:off x="8250137" y="2425553"/>
              <a:ext cx="54636" cy="84014"/>
            </a:xfrm>
            <a:custGeom>
              <a:avLst/>
              <a:gdLst/>
              <a:ahLst/>
              <a:cxnLst/>
              <a:rect l="l" t="t" r="r" b="b"/>
              <a:pathLst>
                <a:path w="902" h="1387" extrusionOk="0">
                  <a:moveTo>
                    <a:pt x="414" y="84"/>
                  </a:moveTo>
                  <a:lnTo>
                    <a:pt x="414" y="433"/>
                  </a:lnTo>
                  <a:lnTo>
                    <a:pt x="87" y="433"/>
                  </a:lnTo>
                  <a:lnTo>
                    <a:pt x="87" y="84"/>
                  </a:lnTo>
                  <a:close/>
                  <a:moveTo>
                    <a:pt x="814" y="85"/>
                  </a:moveTo>
                  <a:lnTo>
                    <a:pt x="814" y="435"/>
                  </a:lnTo>
                  <a:lnTo>
                    <a:pt x="501" y="435"/>
                  </a:lnTo>
                  <a:lnTo>
                    <a:pt x="501" y="85"/>
                  </a:lnTo>
                  <a:close/>
                  <a:moveTo>
                    <a:pt x="414" y="519"/>
                  </a:moveTo>
                  <a:lnTo>
                    <a:pt x="414" y="868"/>
                  </a:lnTo>
                  <a:lnTo>
                    <a:pt x="87" y="868"/>
                  </a:lnTo>
                  <a:lnTo>
                    <a:pt x="87" y="519"/>
                  </a:lnTo>
                  <a:close/>
                  <a:moveTo>
                    <a:pt x="814" y="519"/>
                  </a:moveTo>
                  <a:lnTo>
                    <a:pt x="814" y="868"/>
                  </a:lnTo>
                  <a:lnTo>
                    <a:pt x="501" y="868"/>
                  </a:lnTo>
                  <a:lnTo>
                    <a:pt x="501" y="519"/>
                  </a:lnTo>
                  <a:close/>
                  <a:moveTo>
                    <a:pt x="416" y="952"/>
                  </a:moveTo>
                  <a:lnTo>
                    <a:pt x="416" y="1302"/>
                  </a:lnTo>
                  <a:lnTo>
                    <a:pt x="88" y="1302"/>
                  </a:lnTo>
                  <a:lnTo>
                    <a:pt x="88" y="952"/>
                  </a:lnTo>
                  <a:close/>
                  <a:moveTo>
                    <a:pt x="814" y="952"/>
                  </a:moveTo>
                  <a:lnTo>
                    <a:pt x="814" y="1302"/>
                  </a:lnTo>
                  <a:lnTo>
                    <a:pt x="501" y="1302"/>
                  </a:lnTo>
                  <a:lnTo>
                    <a:pt x="501" y="952"/>
                  </a:lnTo>
                  <a:close/>
                  <a:moveTo>
                    <a:pt x="1" y="0"/>
                  </a:moveTo>
                  <a:lnTo>
                    <a:pt x="1" y="1387"/>
                  </a:lnTo>
                  <a:lnTo>
                    <a:pt x="902" y="1387"/>
                  </a:lnTo>
                  <a:lnTo>
                    <a:pt x="9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5"/>
            <p:cNvSpPr/>
            <p:nvPr/>
          </p:nvSpPr>
          <p:spPr>
            <a:xfrm>
              <a:off x="8246866" y="2417073"/>
              <a:ext cx="61239" cy="9510"/>
            </a:xfrm>
            <a:custGeom>
              <a:avLst/>
              <a:gdLst/>
              <a:ahLst/>
              <a:cxnLst/>
              <a:rect l="l" t="t" r="r" b="b"/>
              <a:pathLst>
                <a:path w="1011" h="157" extrusionOk="0">
                  <a:moveTo>
                    <a:pt x="0" y="1"/>
                  </a:moveTo>
                  <a:lnTo>
                    <a:pt x="0" y="157"/>
                  </a:lnTo>
                  <a:lnTo>
                    <a:pt x="1010" y="157"/>
                  </a:lnTo>
                  <a:lnTo>
                    <a:pt x="10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5"/>
            <p:cNvSpPr/>
            <p:nvPr/>
          </p:nvSpPr>
          <p:spPr>
            <a:xfrm>
              <a:off x="8246866" y="2506542"/>
              <a:ext cx="61239" cy="9510"/>
            </a:xfrm>
            <a:custGeom>
              <a:avLst/>
              <a:gdLst/>
              <a:ahLst/>
              <a:cxnLst/>
              <a:rect l="l" t="t" r="r" b="b"/>
              <a:pathLst>
                <a:path w="1011" h="157" extrusionOk="0">
                  <a:moveTo>
                    <a:pt x="0" y="0"/>
                  </a:moveTo>
                  <a:lnTo>
                    <a:pt x="0" y="157"/>
                  </a:lnTo>
                  <a:lnTo>
                    <a:pt x="1010" y="157"/>
                  </a:lnTo>
                  <a:lnTo>
                    <a:pt x="1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5"/>
            <p:cNvSpPr/>
            <p:nvPr/>
          </p:nvSpPr>
          <p:spPr>
            <a:xfrm>
              <a:off x="8137044" y="2571660"/>
              <a:ext cx="97825" cy="57059"/>
            </a:xfrm>
            <a:custGeom>
              <a:avLst/>
              <a:gdLst/>
              <a:ahLst/>
              <a:cxnLst/>
              <a:rect l="l" t="t" r="r" b="b"/>
              <a:pathLst>
                <a:path w="1615" h="942" extrusionOk="0">
                  <a:moveTo>
                    <a:pt x="0" y="0"/>
                  </a:moveTo>
                  <a:lnTo>
                    <a:pt x="0" y="941"/>
                  </a:lnTo>
                  <a:lnTo>
                    <a:pt x="1615" y="941"/>
                  </a:lnTo>
                  <a:lnTo>
                    <a:pt x="16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5"/>
            <p:cNvSpPr/>
            <p:nvPr/>
          </p:nvSpPr>
          <p:spPr>
            <a:xfrm>
              <a:off x="8133046" y="2568086"/>
              <a:ext cx="104003" cy="62208"/>
            </a:xfrm>
            <a:custGeom>
              <a:avLst/>
              <a:gdLst/>
              <a:ahLst/>
              <a:cxnLst/>
              <a:rect l="l" t="t" r="r" b="b"/>
              <a:pathLst>
                <a:path w="1717" h="1027" extrusionOk="0">
                  <a:moveTo>
                    <a:pt x="413" y="84"/>
                  </a:moveTo>
                  <a:lnTo>
                    <a:pt x="413" y="433"/>
                  </a:lnTo>
                  <a:lnTo>
                    <a:pt x="87" y="433"/>
                  </a:lnTo>
                  <a:lnTo>
                    <a:pt x="87" y="84"/>
                  </a:lnTo>
                  <a:close/>
                  <a:moveTo>
                    <a:pt x="814" y="84"/>
                  </a:moveTo>
                  <a:lnTo>
                    <a:pt x="814" y="433"/>
                  </a:lnTo>
                  <a:lnTo>
                    <a:pt x="500" y="433"/>
                  </a:lnTo>
                  <a:lnTo>
                    <a:pt x="500" y="84"/>
                  </a:lnTo>
                  <a:close/>
                  <a:moveTo>
                    <a:pt x="1230" y="84"/>
                  </a:moveTo>
                  <a:lnTo>
                    <a:pt x="1230" y="433"/>
                  </a:lnTo>
                  <a:lnTo>
                    <a:pt x="902" y="433"/>
                  </a:lnTo>
                  <a:lnTo>
                    <a:pt x="902" y="84"/>
                  </a:lnTo>
                  <a:close/>
                  <a:moveTo>
                    <a:pt x="1630" y="84"/>
                  </a:moveTo>
                  <a:lnTo>
                    <a:pt x="1630" y="433"/>
                  </a:lnTo>
                  <a:lnTo>
                    <a:pt x="1317" y="433"/>
                  </a:lnTo>
                  <a:lnTo>
                    <a:pt x="1317" y="84"/>
                  </a:lnTo>
                  <a:close/>
                  <a:moveTo>
                    <a:pt x="413" y="517"/>
                  </a:moveTo>
                  <a:lnTo>
                    <a:pt x="413" y="867"/>
                  </a:lnTo>
                  <a:lnTo>
                    <a:pt x="87" y="867"/>
                  </a:lnTo>
                  <a:lnTo>
                    <a:pt x="87" y="517"/>
                  </a:lnTo>
                  <a:close/>
                  <a:moveTo>
                    <a:pt x="814" y="517"/>
                  </a:moveTo>
                  <a:lnTo>
                    <a:pt x="814" y="867"/>
                  </a:lnTo>
                  <a:lnTo>
                    <a:pt x="500" y="867"/>
                  </a:lnTo>
                  <a:lnTo>
                    <a:pt x="500" y="517"/>
                  </a:lnTo>
                  <a:close/>
                  <a:moveTo>
                    <a:pt x="1230" y="517"/>
                  </a:moveTo>
                  <a:lnTo>
                    <a:pt x="1230" y="867"/>
                  </a:lnTo>
                  <a:lnTo>
                    <a:pt x="902" y="867"/>
                  </a:lnTo>
                  <a:lnTo>
                    <a:pt x="902" y="517"/>
                  </a:lnTo>
                  <a:close/>
                  <a:moveTo>
                    <a:pt x="1630" y="517"/>
                  </a:moveTo>
                  <a:lnTo>
                    <a:pt x="1630" y="867"/>
                  </a:lnTo>
                  <a:lnTo>
                    <a:pt x="1317" y="867"/>
                  </a:lnTo>
                  <a:lnTo>
                    <a:pt x="1317" y="517"/>
                  </a:lnTo>
                  <a:close/>
                  <a:moveTo>
                    <a:pt x="0" y="0"/>
                  </a:moveTo>
                  <a:lnTo>
                    <a:pt x="0" y="1027"/>
                  </a:lnTo>
                  <a:lnTo>
                    <a:pt x="1717" y="1027"/>
                  </a:lnTo>
                  <a:lnTo>
                    <a:pt x="17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5"/>
            <p:cNvSpPr/>
            <p:nvPr/>
          </p:nvSpPr>
          <p:spPr>
            <a:xfrm>
              <a:off x="8129654" y="2559545"/>
              <a:ext cx="110666" cy="9570"/>
            </a:xfrm>
            <a:custGeom>
              <a:avLst/>
              <a:gdLst/>
              <a:ahLst/>
              <a:cxnLst/>
              <a:rect l="l" t="t" r="r" b="b"/>
              <a:pathLst>
                <a:path w="1827" h="158" extrusionOk="0">
                  <a:moveTo>
                    <a:pt x="1" y="1"/>
                  </a:moveTo>
                  <a:lnTo>
                    <a:pt x="1" y="158"/>
                  </a:lnTo>
                  <a:lnTo>
                    <a:pt x="1826" y="158"/>
                  </a:lnTo>
                  <a:lnTo>
                    <a:pt x="1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5"/>
            <p:cNvSpPr/>
            <p:nvPr/>
          </p:nvSpPr>
          <p:spPr>
            <a:xfrm>
              <a:off x="8129654" y="2625511"/>
              <a:ext cx="110666" cy="9570"/>
            </a:xfrm>
            <a:custGeom>
              <a:avLst/>
              <a:gdLst/>
              <a:ahLst/>
              <a:cxnLst/>
              <a:rect l="l" t="t" r="r" b="b"/>
              <a:pathLst>
                <a:path w="1827" h="158" extrusionOk="0">
                  <a:moveTo>
                    <a:pt x="1" y="1"/>
                  </a:moveTo>
                  <a:lnTo>
                    <a:pt x="1" y="158"/>
                  </a:lnTo>
                  <a:lnTo>
                    <a:pt x="1826" y="158"/>
                  </a:lnTo>
                  <a:lnTo>
                    <a:pt x="1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5"/>
            <p:cNvSpPr/>
            <p:nvPr/>
          </p:nvSpPr>
          <p:spPr>
            <a:xfrm>
              <a:off x="8347722" y="2571660"/>
              <a:ext cx="97825" cy="57059"/>
            </a:xfrm>
            <a:custGeom>
              <a:avLst/>
              <a:gdLst/>
              <a:ahLst/>
              <a:cxnLst/>
              <a:rect l="l" t="t" r="r" b="b"/>
              <a:pathLst>
                <a:path w="1615" h="942" extrusionOk="0">
                  <a:moveTo>
                    <a:pt x="0" y="0"/>
                  </a:moveTo>
                  <a:lnTo>
                    <a:pt x="0" y="941"/>
                  </a:lnTo>
                  <a:lnTo>
                    <a:pt x="1615" y="941"/>
                  </a:lnTo>
                  <a:lnTo>
                    <a:pt x="16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5"/>
            <p:cNvSpPr/>
            <p:nvPr/>
          </p:nvSpPr>
          <p:spPr>
            <a:xfrm>
              <a:off x="8343664" y="2568086"/>
              <a:ext cx="104003" cy="62208"/>
            </a:xfrm>
            <a:custGeom>
              <a:avLst/>
              <a:gdLst/>
              <a:ahLst/>
              <a:cxnLst/>
              <a:rect l="l" t="t" r="r" b="b"/>
              <a:pathLst>
                <a:path w="1717" h="1027" extrusionOk="0">
                  <a:moveTo>
                    <a:pt x="415" y="84"/>
                  </a:moveTo>
                  <a:lnTo>
                    <a:pt x="415" y="433"/>
                  </a:lnTo>
                  <a:lnTo>
                    <a:pt x="87" y="433"/>
                  </a:lnTo>
                  <a:lnTo>
                    <a:pt x="87" y="84"/>
                  </a:lnTo>
                  <a:close/>
                  <a:moveTo>
                    <a:pt x="814" y="84"/>
                  </a:moveTo>
                  <a:lnTo>
                    <a:pt x="814" y="433"/>
                  </a:lnTo>
                  <a:lnTo>
                    <a:pt x="500" y="433"/>
                  </a:lnTo>
                  <a:lnTo>
                    <a:pt x="500" y="84"/>
                  </a:lnTo>
                  <a:close/>
                  <a:moveTo>
                    <a:pt x="1230" y="84"/>
                  </a:moveTo>
                  <a:lnTo>
                    <a:pt x="1230" y="433"/>
                  </a:lnTo>
                  <a:lnTo>
                    <a:pt x="904" y="433"/>
                  </a:lnTo>
                  <a:lnTo>
                    <a:pt x="904" y="84"/>
                  </a:lnTo>
                  <a:close/>
                  <a:moveTo>
                    <a:pt x="1630" y="84"/>
                  </a:moveTo>
                  <a:lnTo>
                    <a:pt x="1630" y="433"/>
                  </a:lnTo>
                  <a:lnTo>
                    <a:pt x="1317" y="433"/>
                  </a:lnTo>
                  <a:lnTo>
                    <a:pt x="1317" y="84"/>
                  </a:lnTo>
                  <a:close/>
                  <a:moveTo>
                    <a:pt x="415" y="517"/>
                  </a:moveTo>
                  <a:lnTo>
                    <a:pt x="415" y="867"/>
                  </a:lnTo>
                  <a:lnTo>
                    <a:pt x="87" y="867"/>
                  </a:lnTo>
                  <a:lnTo>
                    <a:pt x="87" y="517"/>
                  </a:lnTo>
                  <a:close/>
                  <a:moveTo>
                    <a:pt x="814" y="517"/>
                  </a:moveTo>
                  <a:lnTo>
                    <a:pt x="814" y="867"/>
                  </a:lnTo>
                  <a:lnTo>
                    <a:pt x="500" y="867"/>
                  </a:lnTo>
                  <a:lnTo>
                    <a:pt x="500" y="517"/>
                  </a:lnTo>
                  <a:close/>
                  <a:moveTo>
                    <a:pt x="1230" y="517"/>
                  </a:moveTo>
                  <a:lnTo>
                    <a:pt x="1230" y="867"/>
                  </a:lnTo>
                  <a:lnTo>
                    <a:pt x="904" y="867"/>
                  </a:lnTo>
                  <a:lnTo>
                    <a:pt x="904" y="517"/>
                  </a:lnTo>
                  <a:close/>
                  <a:moveTo>
                    <a:pt x="1630" y="517"/>
                  </a:moveTo>
                  <a:lnTo>
                    <a:pt x="1630" y="867"/>
                  </a:lnTo>
                  <a:lnTo>
                    <a:pt x="1317" y="867"/>
                  </a:lnTo>
                  <a:lnTo>
                    <a:pt x="1317" y="517"/>
                  </a:lnTo>
                  <a:close/>
                  <a:moveTo>
                    <a:pt x="0" y="0"/>
                  </a:moveTo>
                  <a:lnTo>
                    <a:pt x="0" y="1027"/>
                  </a:lnTo>
                  <a:lnTo>
                    <a:pt x="1717" y="1027"/>
                  </a:lnTo>
                  <a:lnTo>
                    <a:pt x="17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5"/>
            <p:cNvSpPr/>
            <p:nvPr/>
          </p:nvSpPr>
          <p:spPr>
            <a:xfrm>
              <a:off x="8340332" y="2559545"/>
              <a:ext cx="110666" cy="9570"/>
            </a:xfrm>
            <a:custGeom>
              <a:avLst/>
              <a:gdLst/>
              <a:ahLst/>
              <a:cxnLst/>
              <a:rect l="l" t="t" r="r" b="b"/>
              <a:pathLst>
                <a:path w="1827" h="158" extrusionOk="0">
                  <a:moveTo>
                    <a:pt x="1" y="1"/>
                  </a:moveTo>
                  <a:lnTo>
                    <a:pt x="1" y="158"/>
                  </a:lnTo>
                  <a:lnTo>
                    <a:pt x="1826" y="158"/>
                  </a:lnTo>
                  <a:lnTo>
                    <a:pt x="1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5"/>
            <p:cNvSpPr/>
            <p:nvPr/>
          </p:nvSpPr>
          <p:spPr>
            <a:xfrm>
              <a:off x="8340332" y="2625511"/>
              <a:ext cx="110666" cy="9570"/>
            </a:xfrm>
            <a:custGeom>
              <a:avLst/>
              <a:gdLst/>
              <a:ahLst/>
              <a:cxnLst/>
              <a:rect l="l" t="t" r="r" b="b"/>
              <a:pathLst>
                <a:path w="1827" h="158" extrusionOk="0">
                  <a:moveTo>
                    <a:pt x="1" y="1"/>
                  </a:moveTo>
                  <a:lnTo>
                    <a:pt x="1" y="158"/>
                  </a:lnTo>
                  <a:lnTo>
                    <a:pt x="1826" y="158"/>
                  </a:lnTo>
                  <a:lnTo>
                    <a:pt x="1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5"/>
            <p:cNvSpPr/>
            <p:nvPr/>
          </p:nvSpPr>
          <p:spPr>
            <a:xfrm>
              <a:off x="8296779" y="2741996"/>
              <a:ext cx="147555" cy="77593"/>
            </a:xfrm>
            <a:custGeom>
              <a:avLst/>
              <a:gdLst/>
              <a:ahLst/>
              <a:cxnLst/>
              <a:rect l="l" t="t" r="r" b="b"/>
              <a:pathLst>
                <a:path w="2436" h="1281" extrusionOk="0">
                  <a:moveTo>
                    <a:pt x="1" y="1"/>
                  </a:moveTo>
                  <a:lnTo>
                    <a:pt x="1" y="1280"/>
                  </a:lnTo>
                  <a:lnTo>
                    <a:pt x="2435" y="1280"/>
                  </a:lnTo>
                  <a:lnTo>
                    <a:pt x="24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5"/>
            <p:cNvSpPr/>
            <p:nvPr/>
          </p:nvSpPr>
          <p:spPr>
            <a:xfrm>
              <a:off x="8292720" y="2738483"/>
              <a:ext cx="155671" cy="83953"/>
            </a:xfrm>
            <a:custGeom>
              <a:avLst/>
              <a:gdLst/>
              <a:ahLst/>
              <a:cxnLst/>
              <a:rect l="l" t="t" r="r" b="b"/>
              <a:pathLst>
                <a:path w="2570" h="1386" extrusionOk="0">
                  <a:moveTo>
                    <a:pt x="415" y="84"/>
                  </a:moveTo>
                  <a:lnTo>
                    <a:pt x="415" y="434"/>
                  </a:lnTo>
                  <a:lnTo>
                    <a:pt x="86" y="434"/>
                  </a:lnTo>
                  <a:lnTo>
                    <a:pt x="86" y="84"/>
                  </a:lnTo>
                  <a:close/>
                  <a:moveTo>
                    <a:pt x="815" y="84"/>
                  </a:moveTo>
                  <a:lnTo>
                    <a:pt x="815" y="434"/>
                  </a:lnTo>
                  <a:lnTo>
                    <a:pt x="501" y="434"/>
                  </a:lnTo>
                  <a:lnTo>
                    <a:pt x="501" y="84"/>
                  </a:lnTo>
                  <a:close/>
                  <a:moveTo>
                    <a:pt x="1249" y="84"/>
                  </a:moveTo>
                  <a:lnTo>
                    <a:pt x="1249" y="434"/>
                  </a:lnTo>
                  <a:lnTo>
                    <a:pt x="922" y="434"/>
                  </a:lnTo>
                  <a:lnTo>
                    <a:pt x="922" y="84"/>
                  </a:lnTo>
                  <a:close/>
                  <a:moveTo>
                    <a:pt x="1649" y="84"/>
                  </a:moveTo>
                  <a:lnTo>
                    <a:pt x="1649" y="434"/>
                  </a:lnTo>
                  <a:lnTo>
                    <a:pt x="1335" y="434"/>
                  </a:lnTo>
                  <a:lnTo>
                    <a:pt x="1335" y="84"/>
                  </a:lnTo>
                  <a:close/>
                  <a:moveTo>
                    <a:pt x="2084" y="84"/>
                  </a:moveTo>
                  <a:lnTo>
                    <a:pt x="2084" y="434"/>
                  </a:lnTo>
                  <a:lnTo>
                    <a:pt x="1756" y="434"/>
                  </a:lnTo>
                  <a:lnTo>
                    <a:pt x="1756" y="84"/>
                  </a:lnTo>
                  <a:close/>
                  <a:moveTo>
                    <a:pt x="2483" y="84"/>
                  </a:moveTo>
                  <a:lnTo>
                    <a:pt x="2483" y="434"/>
                  </a:lnTo>
                  <a:lnTo>
                    <a:pt x="2169" y="434"/>
                  </a:lnTo>
                  <a:lnTo>
                    <a:pt x="2169" y="84"/>
                  </a:lnTo>
                  <a:close/>
                  <a:moveTo>
                    <a:pt x="415" y="518"/>
                  </a:moveTo>
                  <a:lnTo>
                    <a:pt x="415" y="869"/>
                  </a:lnTo>
                  <a:lnTo>
                    <a:pt x="86" y="869"/>
                  </a:lnTo>
                  <a:lnTo>
                    <a:pt x="86" y="518"/>
                  </a:lnTo>
                  <a:close/>
                  <a:moveTo>
                    <a:pt x="815" y="518"/>
                  </a:moveTo>
                  <a:lnTo>
                    <a:pt x="815" y="869"/>
                  </a:lnTo>
                  <a:lnTo>
                    <a:pt x="501" y="869"/>
                  </a:lnTo>
                  <a:lnTo>
                    <a:pt x="501" y="518"/>
                  </a:lnTo>
                  <a:close/>
                  <a:moveTo>
                    <a:pt x="1249" y="518"/>
                  </a:moveTo>
                  <a:lnTo>
                    <a:pt x="1249" y="869"/>
                  </a:lnTo>
                  <a:lnTo>
                    <a:pt x="922" y="869"/>
                  </a:lnTo>
                  <a:lnTo>
                    <a:pt x="922" y="518"/>
                  </a:lnTo>
                  <a:close/>
                  <a:moveTo>
                    <a:pt x="1649" y="518"/>
                  </a:moveTo>
                  <a:lnTo>
                    <a:pt x="1649" y="869"/>
                  </a:lnTo>
                  <a:lnTo>
                    <a:pt x="1335" y="869"/>
                  </a:lnTo>
                  <a:lnTo>
                    <a:pt x="1335" y="518"/>
                  </a:lnTo>
                  <a:close/>
                  <a:moveTo>
                    <a:pt x="2084" y="518"/>
                  </a:moveTo>
                  <a:lnTo>
                    <a:pt x="2084" y="869"/>
                  </a:lnTo>
                  <a:lnTo>
                    <a:pt x="1756" y="869"/>
                  </a:lnTo>
                  <a:lnTo>
                    <a:pt x="1756" y="518"/>
                  </a:lnTo>
                  <a:close/>
                  <a:moveTo>
                    <a:pt x="2483" y="518"/>
                  </a:moveTo>
                  <a:lnTo>
                    <a:pt x="2483" y="869"/>
                  </a:lnTo>
                  <a:lnTo>
                    <a:pt x="2169" y="869"/>
                  </a:lnTo>
                  <a:lnTo>
                    <a:pt x="2169" y="518"/>
                  </a:lnTo>
                  <a:close/>
                  <a:moveTo>
                    <a:pt x="415" y="951"/>
                  </a:moveTo>
                  <a:lnTo>
                    <a:pt x="415" y="1302"/>
                  </a:lnTo>
                  <a:lnTo>
                    <a:pt x="86" y="1302"/>
                  </a:lnTo>
                  <a:lnTo>
                    <a:pt x="86" y="951"/>
                  </a:lnTo>
                  <a:close/>
                  <a:moveTo>
                    <a:pt x="815" y="951"/>
                  </a:moveTo>
                  <a:lnTo>
                    <a:pt x="815" y="1302"/>
                  </a:lnTo>
                  <a:lnTo>
                    <a:pt x="501" y="1302"/>
                  </a:lnTo>
                  <a:lnTo>
                    <a:pt x="501" y="951"/>
                  </a:lnTo>
                  <a:close/>
                  <a:moveTo>
                    <a:pt x="1249" y="951"/>
                  </a:moveTo>
                  <a:lnTo>
                    <a:pt x="1249" y="1302"/>
                  </a:lnTo>
                  <a:lnTo>
                    <a:pt x="922" y="1302"/>
                  </a:lnTo>
                  <a:lnTo>
                    <a:pt x="922" y="951"/>
                  </a:lnTo>
                  <a:close/>
                  <a:moveTo>
                    <a:pt x="1649" y="951"/>
                  </a:moveTo>
                  <a:lnTo>
                    <a:pt x="1649" y="1302"/>
                  </a:lnTo>
                  <a:lnTo>
                    <a:pt x="1335" y="1302"/>
                  </a:lnTo>
                  <a:lnTo>
                    <a:pt x="1335" y="951"/>
                  </a:lnTo>
                  <a:close/>
                  <a:moveTo>
                    <a:pt x="2084" y="951"/>
                  </a:moveTo>
                  <a:lnTo>
                    <a:pt x="2084" y="1302"/>
                  </a:lnTo>
                  <a:lnTo>
                    <a:pt x="1756" y="1302"/>
                  </a:lnTo>
                  <a:lnTo>
                    <a:pt x="1756" y="951"/>
                  </a:lnTo>
                  <a:close/>
                  <a:moveTo>
                    <a:pt x="2483" y="951"/>
                  </a:moveTo>
                  <a:lnTo>
                    <a:pt x="2483" y="1302"/>
                  </a:lnTo>
                  <a:lnTo>
                    <a:pt x="2169" y="1302"/>
                  </a:lnTo>
                  <a:lnTo>
                    <a:pt x="2169" y="951"/>
                  </a:lnTo>
                  <a:close/>
                  <a:moveTo>
                    <a:pt x="0" y="0"/>
                  </a:moveTo>
                  <a:lnTo>
                    <a:pt x="0" y="1385"/>
                  </a:lnTo>
                  <a:lnTo>
                    <a:pt x="2569" y="1385"/>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5"/>
            <p:cNvSpPr/>
            <p:nvPr/>
          </p:nvSpPr>
          <p:spPr>
            <a:xfrm>
              <a:off x="8286602" y="2692083"/>
              <a:ext cx="167907" cy="47489"/>
            </a:xfrm>
            <a:custGeom>
              <a:avLst/>
              <a:gdLst/>
              <a:ahLst/>
              <a:cxnLst/>
              <a:rect l="l" t="t" r="r" b="b"/>
              <a:pathLst>
                <a:path w="2772" h="784" extrusionOk="0">
                  <a:moveTo>
                    <a:pt x="275" y="1"/>
                  </a:moveTo>
                  <a:lnTo>
                    <a:pt x="0" y="671"/>
                  </a:lnTo>
                  <a:lnTo>
                    <a:pt x="0" y="784"/>
                  </a:lnTo>
                  <a:lnTo>
                    <a:pt x="2772" y="784"/>
                  </a:lnTo>
                  <a:lnTo>
                    <a:pt x="2772" y="671"/>
                  </a:lnTo>
                  <a:lnTo>
                    <a:pt x="24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5"/>
            <p:cNvSpPr/>
            <p:nvPr/>
          </p:nvSpPr>
          <p:spPr>
            <a:xfrm>
              <a:off x="8286602" y="2819532"/>
              <a:ext cx="167968" cy="9510"/>
            </a:xfrm>
            <a:custGeom>
              <a:avLst/>
              <a:gdLst/>
              <a:ahLst/>
              <a:cxnLst/>
              <a:rect l="l" t="t" r="r" b="b"/>
              <a:pathLst>
                <a:path w="2773" h="157" extrusionOk="0">
                  <a:moveTo>
                    <a:pt x="0" y="0"/>
                  </a:moveTo>
                  <a:lnTo>
                    <a:pt x="0" y="156"/>
                  </a:lnTo>
                  <a:lnTo>
                    <a:pt x="2773" y="156"/>
                  </a:lnTo>
                  <a:lnTo>
                    <a:pt x="27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5"/>
            <p:cNvSpPr/>
            <p:nvPr/>
          </p:nvSpPr>
          <p:spPr>
            <a:xfrm>
              <a:off x="8133349" y="2439607"/>
              <a:ext cx="77230" cy="104609"/>
            </a:xfrm>
            <a:custGeom>
              <a:avLst/>
              <a:gdLst/>
              <a:ahLst/>
              <a:cxnLst/>
              <a:rect l="l" t="t" r="r" b="b"/>
              <a:pathLst>
                <a:path w="1275" h="1727" extrusionOk="0">
                  <a:moveTo>
                    <a:pt x="253" y="1"/>
                  </a:moveTo>
                  <a:lnTo>
                    <a:pt x="0" y="103"/>
                  </a:lnTo>
                  <a:lnTo>
                    <a:pt x="953" y="1726"/>
                  </a:lnTo>
                  <a:lnTo>
                    <a:pt x="1275" y="1726"/>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5"/>
            <p:cNvSpPr/>
            <p:nvPr/>
          </p:nvSpPr>
          <p:spPr>
            <a:xfrm>
              <a:off x="8353295" y="2439607"/>
              <a:ext cx="77169" cy="104609"/>
            </a:xfrm>
            <a:custGeom>
              <a:avLst/>
              <a:gdLst/>
              <a:ahLst/>
              <a:cxnLst/>
              <a:rect l="l" t="t" r="r" b="b"/>
              <a:pathLst>
                <a:path w="1274" h="1727" extrusionOk="0">
                  <a:moveTo>
                    <a:pt x="1022" y="1"/>
                  </a:moveTo>
                  <a:lnTo>
                    <a:pt x="1" y="1726"/>
                  </a:lnTo>
                  <a:lnTo>
                    <a:pt x="321" y="1726"/>
                  </a:lnTo>
                  <a:lnTo>
                    <a:pt x="1274" y="103"/>
                  </a:lnTo>
                  <a:lnTo>
                    <a:pt x="10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5"/>
            <p:cNvSpPr/>
            <p:nvPr/>
          </p:nvSpPr>
          <p:spPr>
            <a:xfrm>
              <a:off x="8090886" y="2528955"/>
              <a:ext cx="380274" cy="19323"/>
            </a:xfrm>
            <a:custGeom>
              <a:avLst/>
              <a:gdLst/>
              <a:ahLst/>
              <a:cxnLst/>
              <a:rect l="l" t="t" r="r" b="b"/>
              <a:pathLst>
                <a:path w="6278" h="319" extrusionOk="0">
                  <a:moveTo>
                    <a:pt x="0" y="1"/>
                  </a:moveTo>
                  <a:lnTo>
                    <a:pt x="0" y="318"/>
                  </a:lnTo>
                  <a:lnTo>
                    <a:pt x="6277" y="318"/>
                  </a:lnTo>
                  <a:lnTo>
                    <a:pt x="6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5"/>
            <p:cNvSpPr/>
            <p:nvPr/>
          </p:nvSpPr>
          <p:spPr>
            <a:xfrm>
              <a:off x="8200708" y="2353288"/>
              <a:ext cx="164454" cy="19323"/>
            </a:xfrm>
            <a:custGeom>
              <a:avLst/>
              <a:gdLst/>
              <a:ahLst/>
              <a:cxnLst/>
              <a:rect l="l" t="t" r="r" b="b"/>
              <a:pathLst>
                <a:path w="2715" h="319" extrusionOk="0">
                  <a:moveTo>
                    <a:pt x="0" y="0"/>
                  </a:moveTo>
                  <a:lnTo>
                    <a:pt x="0" y="318"/>
                  </a:lnTo>
                  <a:lnTo>
                    <a:pt x="2714" y="318"/>
                  </a:lnTo>
                  <a:lnTo>
                    <a:pt x="2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5"/>
            <p:cNvSpPr/>
            <p:nvPr/>
          </p:nvSpPr>
          <p:spPr>
            <a:xfrm>
              <a:off x="8090886" y="2654405"/>
              <a:ext cx="380274" cy="19323"/>
            </a:xfrm>
            <a:custGeom>
              <a:avLst/>
              <a:gdLst/>
              <a:ahLst/>
              <a:cxnLst/>
              <a:rect l="l" t="t" r="r" b="b"/>
              <a:pathLst>
                <a:path w="6278" h="319" extrusionOk="0">
                  <a:moveTo>
                    <a:pt x="0" y="1"/>
                  </a:moveTo>
                  <a:lnTo>
                    <a:pt x="0" y="319"/>
                  </a:lnTo>
                  <a:lnTo>
                    <a:pt x="6277" y="319"/>
                  </a:lnTo>
                  <a:lnTo>
                    <a:pt x="6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5"/>
            <p:cNvSpPr/>
            <p:nvPr/>
          </p:nvSpPr>
          <p:spPr>
            <a:xfrm>
              <a:off x="8087615" y="2842551"/>
              <a:ext cx="388209" cy="7935"/>
            </a:xfrm>
            <a:custGeom>
              <a:avLst/>
              <a:gdLst/>
              <a:ahLst/>
              <a:cxnLst/>
              <a:rect l="l" t="t" r="r" b="b"/>
              <a:pathLst>
                <a:path w="6409" h="131" extrusionOk="0">
                  <a:moveTo>
                    <a:pt x="1" y="1"/>
                  </a:moveTo>
                  <a:lnTo>
                    <a:pt x="1" y="130"/>
                  </a:lnTo>
                  <a:lnTo>
                    <a:pt x="6409" y="130"/>
                  </a:lnTo>
                  <a:lnTo>
                    <a:pt x="6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5"/>
            <p:cNvSpPr/>
            <p:nvPr/>
          </p:nvSpPr>
          <p:spPr>
            <a:xfrm>
              <a:off x="8153157" y="2764833"/>
              <a:ext cx="8601" cy="16173"/>
            </a:xfrm>
            <a:custGeom>
              <a:avLst/>
              <a:gdLst/>
              <a:ahLst/>
              <a:cxnLst/>
              <a:rect l="l" t="t" r="r" b="b"/>
              <a:pathLst>
                <a:path w="142" h="267" extrusionOk="0">
                  <a:moveTo>
                    <a:pt x="0" y="0"/>
                  </a:moveTo>
                  <a:lnTo>
                    <a:pt x="0" y="266"/>
                  </a:lnTo>
                  <a:lnTo>
                    <a:pt x="141" y="266"/>
                  </a:lnTo>
                  <a:lnTo>
                    <a:pt x="1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5"/>
            <p:cNvSpPr/>
            <p:nvPr/>
          </p:nvSpPr>
          <p:spPr>
            <a:xfrm>
              <a:off x="8154610" y="2770103"/>
              <a:ext cx="5633" cy="5694"/>
            </a:xfrm>
            <a:custGeom>
              <a:avLst/>
              <a:gdLst/>
              <a:ahLst/>
              <a:cxnLst/>
              <a:rect l="l" t="t" r="r" b="b"/>
              <a:pathLst>
                <a:path w="93" h="94" extrusionOk="0">
                  <a:moveTo>
                    <a:pt x="46" y="1"/>
                  </a:moveTo>
                  <a:cubicBezTo>
                    <a:pt x="21" y="1"/>
                    <a:pt x="0" y="21"/>
                    <a:pt x="0" y="47"/>
                  </a:cubicBezTo>
                  <a:cubicBezTo>
                    <a:pt x="0" y="73"/>
                    <a:pt x="21" y="93"/>
                    <a:pt x="46" y="93"/>
                  </a:cubicBezTo>
                  <a:cubicBezTo>
                    <a:pt x="72" y="93"/>
                    <a:pt x="93" y="73"/>
                    <a:pt x="93" y="47"/>
                  </a:cubicBezTo>
                  <a:cubicBezTo>
                    <a:pt x="93" y="21"/>
                    <a:pt x="72"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5"/>
            <p:cNvSpPr/>
            <p:nvPr/>
          </p:nvSpPr>
          <p:spPr>
            <a:xfrm>
              <a:off x="8158608" y="2705954"/>
              <a:ext cx="70628" cy="54212"/>
            </a:xfrm>
            <a:custGeom>
              <a:avLst/>
              <a:gdLst/>
              <a:ahLst/>
              <a:cxnLst/>
              <a:rect l="l" t="t" r="r" b="b"/>
              <a:pathLst>
                <a:path w="1166" h="895" extrusionOk="0">
                  <a:moveTo>
                    <a:pt x="1" y="0"/>
                  </a:moveTo>
                  <a:lnTo>
                    <a:pt x="1" y="895"/>
                  </a:lnTo>
                  <a:lnTo>
                    <a:pt x="1165" y="895"/>
                  </a:lnTo>
                  <a:lnTo>
                    <a:pt x="11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5"/>
            <p:cNvSpPr/>
            <p:nvPr/>
          </p:nvSpPr>
          <p:spPr>
            <a:xfrm>
              <a:off x="8161698" y="2708317"/>
              <a:ext cx="64510" cy="49548"/>
            </a:xfrm>
            <a:custGeom>
              <a:avLst/>
              <a:gdLst/>
              <a:ahLst/>
              <a:cxnLst/>
              <a:rect l="l" t="t" r="r" b="b"/>
              <a:pathLst>
                <a:path w="1065" h="818" extrusionOk="0">
                  <a:moveTo>
                    <a:pt x="0" y="0"/>
                  </a:moveTo>
                  <a:lnTo>
                    <a:pt x="0" y="818"/>
                  </a:lnTo>
                  <a:lnTo>
                    <a:pt x="1065" y="818"/>
                  </a:lnTo>
                  <a:lnTo>
                    <a:pt x="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5"/>
            <p:cNvSpPr/>
            <p:nvPr/>
          </p:nvSpPr>
          <p:spPr>
            <a:xfrm>
              <a:off x="8158608" y="2785610"/>
              <a:ext cx="70628" cy="54273"/>
            </a:xfrm>
            <a:custGeom>
              <a:avLst/>
              <a:gdLst/>
              <a:ahLst/>
              <a:cxnLst/>
              <a:rect l="l" t="t" r="r" b="b"/>
              <a:pathLst>
                <a:path w="1166" h="896" extrusionOk="0">
                  <a:moveTo>
                    <a:pt x="1" y="1"/>
                  </a:moveTo>
                  <a:lnTo>
                    <a:pt x="1" y="895"/>
                  </a:lnTo>
                  <a:lnTo>
                    <a:pt x="1165" y="895"/>
                  </a:lnTo>
                  <a:lnTo>
                    <a:pt x="11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5"/>
            <p:cNvSpPr/>
            <p:nvPr/>
          </p:nvSpPr>
          <p:spPr>
            <a:xfrm>
              <a:off x="8161698" y="2788033"/>
              <a:ext cx="64510" cy="49609"/>
            </a:xfrm>
            <a:custGeom>
              <a:avLst/>
              <a:gdLst/>
              <a:ahLst/>
              <a:cxnLst/>
              <a:rect l="l" t="t" r="r" b="b"/>
              <a:pathLst>
                <a:path w="1065" h="819" extrusionOk="0">
                  <a:moveTo>
                    <a:pt x="0" y="1"/>
                  </a:moveTo>
                  <a:lnTo>
                    <a:pt x="0" y="818"/>
                  </a:lnTo>
                  <a:lnTo>
                    <a:pt x="1065" y="818"/>
                  </a:lnTo>
                  <a:lnTo>
                    <a:pt x="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5"/>
            <p:cNvSpPr/>
            <p:nvPr/>
          </p:nvSpPr>
          <p:spPr>
            <a:xfrm>
              <a:off x="8104939" y="2291683"/>
              <a:ext cx="354713" cy="229267"/>
            </a:xfrm>
            <a:custGeom>
              <a:avLst/>
              <a:gdLst/>
              <a:ahLst/>
              <a:cxnLst/>
              <a:rect l="l" t="t" r="r" b="b"/>
              <a:pathLst>
                <a:path w="5856" h="3785" extrusionOk="0">
                  <a:moveTo>
                    <a:pt x="2927" y="0"/>
                  </a:moveTo>
                  <a:lnTo>
                    <a:pt x="0" y="3685"/>
                  </a:lnTo>
                  <a:lnTo>
                    <a:pt x="127" y="3785"/>
                  </a:lnTo>
                  <a:lnTo>
                    <a:pt x="2927" y="262"/>
                  </a:lnTo>
                  <a:lnTo>
                    <a:pt x="5729" y="3785"/>
                  </a:lnTo>
                  <a:lnTo>
                    <a:pt x="5855" y="3685"/>
                  </a:lnTo>
                  <a:lnTo>
                    <a:pt x="29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5"/>
            <p:cNvSpPr/>
            <p:nvPr/>
          </p:nvSpPr>
          <p:spPr>
            <a:xfrm>
              <a:off x="8047151" y="2242799"/>
              <a:ext cx="470285" cy="292141"/>
            </a:xfrm>
            <a:custGeom>
              <a:avLst/>
              <a:gdLst/>
              <a:ahLst/>
              <a:cxnLst/>
              <a:rect l="l" t="t" r="r" b="b"/>
              <a:pathLst>
                <a:path w="7764" h="4823" extrusionOk="0">
                  <a:moveTo>
                    <a:pt x="3881" y="0"/>
                  </a:moveTo>
                  <a:lnTo>
                    <a:pt x="0" y="4822"/>
                  </a:lnTo>
                  <a:lnTo>
                    <a:pt x="795" y="4822"/>
                  </a:lnTo>
                  <a:lnTo>
                    <a:pt x="3881" y="938"/>
                  </a:lnTo>
                  <a:lnTo>
                    <a:pt x="6969" y="4822"/>
                  </a:lnTo>
                  <a:lnTo>
                    <a:pt x="7764" y="4822"/>
                  </a:lnTo>
                  <a:lnTo>
                    <a:pt x="38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5"/>
          <p:cNvGrpSpPr/>
          <p:nvPr/>
        </p:nvGrpSpPr>
        <p:grpSpPr>
          <a:xfrm>
            <a:off x="4300847" y="4887610"/>
            <a:ext cx="470273" cy="255890"/>
            <a:chOff x="314188" y="3833638"/>
            <a:chExt cx="235525" cy="128150"/>
          </a:xfrm>
        </p:grpSpPr>
        <p:sp>
          <p:nvSpPr>
            <p:cNvPr id="1356" name="Google Shape;1356;p25"/>
            <p:cNvSpPr/>
            <p:nvPr/>
          </p:nvSpPr>
          <p:spPr>
            <a:xfrm>
              <a:off x="314188" y="3873063"/>
              <a:ext cx="17450" cy="51600"/>
            </a:xfrm>
            <a:custGeom>
              <a:avLst/>
              <a:gdLst/>
              <a:ahLst/>
              <a:cxnLst/>
              <a:rect l="l" t="t" r="r" b="b"/>
              <a:pathLst>
                <a:path w="698" h="2064" extrusionOk="0">
                  <a:moveTo>
                    <a:pt x="321" y="0"/>
                  </a:moveTo>
                  <a:cubicBezTo>
                    <a:pt x="145" y="0"/>
                    <a:pt x="1" y="170"/>
                    <a:pt x="1" y="380"/>
                  </a:cubicBezTo>
                  <a:lnTo>
                    <a:pt x="1" y="1684"/>
                  </a:lnTo>
                  <a:cubicBezTo>
                    <a:pt x="1" y="1893"/>
                    <a:pt x="143" y="2063"/>
                    <a:pt x="321" y="2063"/>
                  </a:cubicBezTo>
                  <a:lnTo>
                    <a:pt x="377" y="2063"/>
                  </a:lnTo>
                  <a:cubicBezTo>
                    <a:pt x="553" y="2063"/>
                    <a:pt x="697" y="1893"/>
                    <a:pt x="697" y="1684"/>
                  </a:cubicBezTo>
                  <a:lnTo>
                    <a:pt x="697" y="380"/>
                  </a:lnTo>
                  <a:cubicBezTo>
                    <a:pt x="697" y="170"/>
                    <a:pt x="554" y="0"/>
                    <a:pt x="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5"/>
            <p:cNvSpPr/>
            <p:nvPr/>
          </p:nvSpPr>
          <p:spPr>
            <a:xfrm>
              <a:off x="469663" y="3918138"/>
              <a:ext cx="40600" cy="22475"/>
            </a:xfrm>
            <a:custGeom>
              <a:avLst/>
              <a:gdLst/>
              <a:ahLst/>
              <a:cxnLst/>
              <a:rect l="l" t="t" r="r" b="b"/>
              <a:pathLst>
                <a:path w="1624" h="899" extrusionOk="0">
                  <a:moveTo>
                    <a:pt x="717" y="1"/>
                  </a:moveTo>
                  <a:cubicBezTo>
                    <a:pt x="717" y="1"/>
                    <a:pt x="51" y="117"/>
                    <a:pt x="1" y="832"/>
                  </a:cubicBezTo>
                  <a:lnTo>
                    <a:pt x="1395" y="899"/>
                  </a:lnTo>
                  <a:lnTo>
                    <a:pt x="1624" y="849"/>
                  </a:lnTo>
                  <a:cubicBezTo>
                    <a:pt x="1624" y="849"/>
                    <a:pt x="1388" y="39"/>
                    <a:pt x="7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5"/>
            <p:cNvSpPr/>
            <p:nvPr/>
          </p:nvSpPr>
          <p:spPr>
            <a:xfrm>
              <a:off x="352413" y="3918138"/>
              <a:ext cx="44725" cy="22475"/>
            </a:xfrm>
            <a:custGeom>
              <a:avLst/>
              <a:gdLst/>
              <a:ahLst/>
              <a:cxnLst/>
              <a:rect l="l" t="t" r="r" b="b"/>
              <a:pathLst>
                <a:path w="1789" h="899" extrusionOk="0">
                  <a:moveTo>
                    <a:pt x="789" y="1"/>
                  </a:moveTo>
                  <a:cubicBezTo>
                    <a:pt x="789" y="1"/>
                    <a:pt x="56" y="117"/>
                    <a:pt x="0" y="832"/>
                  </a:cubicBezTo>
                  <a:lnTo>
                    <a:pt x="1537" y="899"/>
                  </a:lnTo>
                  <a:lnTo>
                    <a:pt x="1789" y="849"/>
                  </a:lnTo>
                  <a:cubicBezTo>
                    <a:pt x="1789" y="849"/>
                    <a:pt x="1528" y="39"/>
                    <a:pt x="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p:nvPr/>
          </p:nvSpPr>
          <p:spPr>
            <a:xfrm>
              <a:off x="471338" y="3924463"/>
              <a:ext cx="37300" cy="37325"/>
            </a:xfrm>
            <a:custGeom>
              <a:avLst/>
              <a:gdLst/>
              <a:ahLst/>
              <a:cxnLst/>
              <a:rect l="l" t="t" r="r" b="b"/>
              <a:pathLst>
                <a:path w="1492" h="1493" extrusionOk="0">
                  <a:moveTo>
                    <a:pt x="746" y="1"/>
                  </a:moveTo>
                  <a:cubicBezTo>
                    <a:pt x="334" y="1"/>
                    <a:pt x="1" y="335"/>
                    <a:pt x="1" y="746"/>
                  </a:cubicBezTo>
                  <a:cubicBezTo>
                    <a:pt x="1" y="1159"/>
                    <a:pt x="335" y="1492"/>
                    <a:pt x="746" y="1492"/>
                  </a:cubicBezTo>
                  <a:cubicBezTo>
                    <a:pt x="1158" y="1492"/>
                    <a:pt x="1492" y="1158"/>
                    <a:pt x="1492" y="746"/>
                  </a:cubicBezTo>
                  <a:cubicBezTo>
                    <a:pt x="1492" y="335"/>
                    <a:pt x="1158" y="1"/>
                    <a:pt x="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5"/>
            <p:cNvSpPr/>
            <p:nvPr/>
          </p:nvSpPr>
          <p:spPr>
            <a:xfrm>
              <a:off x="480863" y="3934288"/>
              <a:ext cx="18275" cy="18275"/>
            </a:xfrm>
            <a:custGeom>
              <a:avLst/>
              <a:gdLst/>
              <a:ahLst/>
              <a:cxnLst/>
              <a:rect l="l" t="t" r="r" b="b"/>
              <a:pathLst>
                <a:path w="731" h="731" extrusionOk="0">
                  <a:moveTo>
                    <a:pt x="365" y="1"/>
                  </a:moveTo>
                  <a:cubicBezTo>
                    <a:pt x="164" y="1"/>
                    <a:pt x="0" y="164"/>
                    <a:pt x="0" y="366"/>
                  </a:cubicBezTo>
                  <a:cubicBezTo>
                    <a:pt x="0" y="568"/>
                    <a:pt x="164" y="731"/>
                    <a:pt x="365" y="731"/>
                  </a:cubicBezTo>
                  <a:cubicBezTo>
                    <a:pt x="567" y="731"/>
                    <a:pt x="730" y="568"/>
                    <a:pt x="730" y="366"/>
                  </a:cubicBezTo>
                  <a:cubicBezTo>
                    <a:pt x="730" y="164"/>
                    <a:pt x="567" y="1"/>
                    <a:pt x="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5"/>
            <p:cNvSpPr/>
            <p:nvPr/>
          </p:nvSpPr>
          <p:spPr>
            <a:xfrm>
              <a:off x="329913" y="3833638"/>
              <a:ext cx="219275" cy="109025"/>
            </a:xfrm>
            <a:custGeom>
              <a:avLst/>
              <a:gdLst/>
              <a:ahLst/>
              <a:cxnLst/>
              <a:rect l="l" t="t" r="r" b="b"/>
              <a:pathLst>
                <a:path w="8771" h="4361" extrusionOk="0">
                  <a:moveTo>
                    <a:pt x="2874" y="0"/>
                  </a:moveTo>
                  <a:cubicBezTo>
                    <a:pt x="2477" y="0"/>
                    <a:pt x="2077" y="48"/>
                    <a:pt x="1697" y="168"/>
                  </a:cubicBezTo>
                  <a:cubicBezTo>
                    <a:pt x="1485" y="230"/>
                    <a:pt x="1286" y="311"/>
                    <a:pt x="1107" y="423"/>
                  </a:cubicBezTo>
                  <a:cubicBezTo>
                    <a:pt x="1524" y="565"/>
                    <a:pt x="833" y="1862"/>
                    <a:pt x="650" y="2057"/>
                  </a:cubicBezTo>
                  <a:cubicBezTo>
                    <a:pt x="519" y="2190"/>
                    <a:pt x="408" y="2353"/>
                    <a:pt x="215" y="2405"/>
                  </a:cubicBezTo>
                  <a:cubicBezTo>
                    <a:pt x="173" y="2415"/>
                    <a:pt x="133" y="2420"/>
                    <a:pt x="95" y="2420"/>
                  </a:cubicBezTo>
                  <a:cubicBezTo>
                    <a:pt x="67" y="2420"/>
                    <a:pt x="40" y="2417"/>
                    <a:pt x="15" y="2411"/>
                  </a:cubicBezTo>
                  <a:lnTo>
                    <a:pt x="15" y="2411"/>
                  </a:lnTo>
                  <a:cubicBezTo>
                    <a:pt x="0" y="2672"/>
                    <a:pt x="18" y="2935"/>
                    <a:pt x="70" y="3190"/>
                  </a:cubicBezTo>
                  <a:cubicBezTo>
                    <a:pt x="72" y="3190"/>
                    <a:pt x="73" y="3190"/>
                    <a:pt x="75" y="3190"/>
                  </a:cubicBezTo>
                  <a:cubicBezTo>
                    <a:pt x="167" y="3190"/>
                    <a:pt x="250" y="3281"/>
                    <a:pt x="290" y="3358"/>
                  </a:cubicBezTo>
                  <a:cubicBezTo>
                    <a:pt x="353" y="3475"/>
                    <a:pt x="372" y="3629"/>
                    <a:pt x="349" y="3758"/>
                  </a:cubicBezTo>
                  <a:cubicBezTo>
                    <a:pt x="342" y="3796"/>
                    <a:pt x="325" y="3828"/>
                    <a:pt x="302" y="3851"/>
                  </a:cubicBezTo>
                  <a:cubicBezTo>
                    <a:pt x="463" y="4151"/>
                    <a:pt x="691" y="4326"/>
                    <a:pt x="1066" y="4357"/>
                  </a:cubicBezTo>
                  <a:cubicBezTo>
                    <a:pt x="1064" y="4331"/>
                    <a:pt x="1062" y="4307"/>
                    <a:pt x="1062" y="4282"/>
                  </a:cubicBezTo>
                  <a:cubicBezTo>
                    <a:pt x="1062" y="3830"/>
                    <a:pt x="1381" y="3464"/>
                    <a:pt x="1776" y="3464"/>
                  </a:cubicBezTo>
                  <a:cubicBezTo>
                    <a:pt x="2171" y="3464"/>
                    <a:pt x="2491" y="3830"/>
                    <a:pt x="2491" y="4282"/>
                  </a:cubicBezTo>
                  <a:cubicBezTo>
                    <a:pt x="2491" y="4308"/>
                    <a:pt x="2490" y="4335"/>
                    <a:pt x="2488" y="4361"/>
                  </a:cubicBezTo>
                  <a:lnTo>
                    <a:pt x="2495" y="4361"/>
                  </a:lnTo>
                  <a:cubicBezTo>
                    <a:pt x="2529" y="4361"/>
                    <a:pt x="2561" y="4360"/>
                    <a:pt x="2593" y="4360"/>
                  </a:cubicBezTo>
                  <a:cubicBezTo>
                    <a:pt x="2668" y="4359"/>
                    <a:pt x="2741" y="4357"/>
                    <a:pt x="2814" y="4357"/>
                  </a:cubicBezTo>
                  <a:cubicBezTo>
                    <a:pt x="2918" y="4357"/>
                    <a:pt x="3021" y="4356"/>
                    <a:pt x="3124" y="4355"/>
                  </a:cubicBezTo>
                  <a:cubicBezTo>
                    <a:pt x="3247" y="4354"/>
                    <a:pt x="3372" y="4352"/>
                    <a:pt x="3496" y="4351"/>
                  </a:cubicBezTo>
                  <a:cubicBezTo>
                    <a:pt x="3633" y="4350"/>
                    <a:pt x="3772" y="4349"/>
                    <a:pt x="3909" y="4348"/>
                  </a:cubicBezTo>
                  <a:cubicBezTo>
                    <a:pt x="4048" y="4344"/>
                    <a:pt x="5637" y="4356"/>
                    <a:pt x="5668" y="4314"/>
                  </a:cubicBezTo>
                  <a:cubicBezTo>
                    <a:pt x="5688" y="4284"/>
                    <a:pt x="5676" y="4241"/>
                    <a:pt x="5678" y="4208"/>
                  </a:cubicBezTo>
                  <a:cubicBezTo>
                    <a:pt x="5683" y="4148"/>
                    <a:pt x="5688" y="4087"/>
                    <a:pt x="5704" y="4028"/>
                  </a:cubicBezTo>
                  <a:cubicBezTo>
                    <a:pt x="5744" y="3867"/>
                    <a:pt x="5841" y="3725"/>
                    <a:pt x="5967" y="3619"/>
                  </a:cubicBezTo>
                  <a:cubicBezTo>
                    <a:pt x="6083" y="3523"/>
                    <a:pt x="6242" y="3462"/>
                    <a:pt x="6393" y="3462"/>
                  </a:cubicBezTo>
                  <a:cubicBezTo>
                    <a:pt x="6475" y="3462"/>
                    <a:pt x="6573" y="3488"/>
                    <a:pt x="6650" y="3518"/>
                  </a:cubicBezTo>
                  <a:cubicBezTo>
                    <a:pt x="6802" y="3575"/>
                    <a:pt x="6923" y="3694"/>
                    <a:pt x="7005" y="3831"/>
                  </a:cubicBezTo>
                  <a:cubicBezTo>
                    <a:pt x="7047" y="3903"/>
                    <a:pt x="7080" y="3980"/>
                    <a:pt x="7097" y="4063"/>
                  </a:cubicBezTo>
                  <a:cubicBezTo>
                    <a:pt x="7111" y="4118"/>
                    <a:pt x="7113" y="4174"/>
                    <a:pt x="7116" y="4230"/>
                  </a:cubicBezTo>
                  <a:cubicBezTo>
                    <a:pt x="7118" y="4275"/>
                    <a:pt x="7129" y="4318"/>
                    <a:pt x="7183" y="4320"/>
                  </a:cubicBezTo>
                  <a:cubicBezTo>
                    <a:pt x="7188" y="4320"/>
                    <a:pt x="7198" y="4320"/>
                    <a:pt x="7210" y="4320"/>
                  </a:cubicBezTo>
                  <a:cubicBezTo>
                    <a:pt x="7317" y="4320"/>
                    <a:pt x="7650" y="4309"/>
                    <a:pt x="7777" y="4308"/>
                  </a:cubicBezTo>
                  <a:cubicBezTo>
                    <a:pt x="7853" y="4307"/>
                    <a:pt x="7930" y="4307"/>
                    <a:pt x="8008" y="4305"/>
                  </a:cubicBezTo>
                  <a:cubicBezTo>
                    <a:pt x="8053" y="4315"/>
                    <a:pt x="8097" y="4319"/>
                    <a:pt x="8139" y="4319"/>
                  </a:cubicBezTo>
                  <a:cubicBezTo>
                    <a:pt x="8553" y="4319"/>
                    <a:pt x="8771" y="3892"/>
                    <a:pt x="8751" y="3529"/>
                  </a:cubicBezTo>
                  <a:cubicBezTo>
                    <a:pt x="8707" y="2776"/>
                    <a:pt x="7975" y="2032"/>
                    <a:pt x="7386" y="1655"/>
                  </a:cubicBezTo>
                  <a:cubicBezTo>
                    <a:pt x="6255" y="922"/>
                    <a:pt x="5003" y="246"/>
                    <a:pt x="3660" y="57"/>
                  </a:cubicBezTo>
                  <a:cubicBezTo>
                    <a:pt x="3404" y="22"/>
                    <a:pt x="3139" y="0"/>
                    <a:pt x="2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5"/>
            <p:cNvSpPr/>
            <p:nvPr/>
          </p:nvSpPr>
          <p:spPr>
            <a:xfrm>
              <a:off x="433713" y="3885288"/>
              <a:ext cx="2300" cy="57125"/>
            </a:xfrm>
            <a:custGeom>
              <a:avLst/>
              <a:gdLst/>
              <a:ahLst/>
              <a:cxnLst/>
              <a:rect l="l" t="t" r="r" b="b"/>
              <a:pathLst>
                <a:path w="92" h="2285" extrusionOk="0">
                  <a:moveTo>
                    <a:pt x="46" y="1"/>
                  </a:moveTo>
                  <a:lnTo>
                    <a:pt x="0" y="2284"/>
                  </a:lnTo>
                  <a:lnTo>
                    <a:pt x="45" y="2285"/>
                  </a:lnTo>
                  <a:lnTo>
                    <a:pt x="92" y="2"/>
                  </a:lnTo>
                  <a:lnTo>
                    <a:pt x="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5"/>
            <p:cNvSpPr/>
            <p:nvPr/>
          </p:nvSpPr>
          <p:spPr>
            <a:xfrm>
              <a:off x="354888" y="3889413"/>
              <a:ext cx="9475" cy="27425"/>
            </a:xfrm>
            <a:custGeom>
              <a:avLst/>
              <a:gdLst/>
              <a:ahLst/>
              <a:cxnLst/>
              <a:rect l="l" t="t" r="r" b="b"/>
              <a:pathLst>
                <a:path w="379" h="1097" extrusionOk="0">
                  <a:moveTo>
                    <a:pt x="31" y="1"/>
                  </a:moveTo>
                  <a:cubicBezTo>
                    <a:pt x="18" y="1"/>
                    <a:pt x="1" y="6"/>
                    <a:pt x="1" y="14"/>
                  </a:cubicBezTo>
                  <a:cubicBezTo>
                    <a:pt x="1" y="373"/>
                    <a:pt x="4" y="731"/>
                    <a:pt x="5" y="1090"/>
                  </a:cubicBezTo>
                  <a:cubicBezTo>
                    <a:pt x="5" y="1095"/>
                    <a:pt x="10" y="1097"/>
                    <a:pt x="16" y="1097"/>
                  </a:cubicBezTo>
                  <a:cubicBezTo>
                    <a:pt x="26" y="1097"/>
                    <a:pt x="41" y="1092"/>
                    <a:pt x="44" y="1090"/>
                  </a:cubicBezTo>
                  <a:cubicBezTo>
                    <a:pt x="82" y="1069"/>
                    <a:pt x="123" y="1061"/>
                    <a:pt x="164" y="1061"/>
                  </a:cubicBezTo>
                  <a:cubicBezTo>
                    <a:pt x="220" y="1061"/>
                    <a:pt x="278" y="1075"/>
                    <a:pt x="330" y="1090"/>
                  </a:cubicBezTo>
                  <a:cubicBezTo>
                    <a:pt x="331" y="1091"/>
                    <a:pt x="333" y="1091"/>
                    <a:pt x="335" y="1091"/>
                  </a:cubicBezTo>
                  <a:cubicBezTo>
                    <a:pt x="350" y="1091"/>
                    <a:pt x="379" y="1078"/>
                    <a:pt x="359" y="1071"/>
                  </a:cubicBezTo>
                  <a:cubicBezTo>
                    <a:pt x="300" y="1055"/>
                    <a:pt x="238" y="1042"/>
                    <a:pt x="176" y="1042"/>
                  </a:cubicBezTo>
                  <a:cubicBezTo>
                    <a:pt x="133" y="1042"/>
                    <a:pt x="90" y="1048"/>
                    <a:pt x="49" y="1064"/>
                  </a:cubicBezTo>
                  <a:lnTo>
                    <a:pt x="49" y="1064"/>
                  </a:lnTo>
                  <a:cubicBezTo>
                    <a:pt x="47" y="712"/>
                    <a:pt x="45" y="359"/>
                    <a:pt x="45" y="6"/>
                  </a:cubicBezTo>
                  <a:cubicBezTo>
                    <a:pt x="45" y="2"/>
                    <a:pt x="39"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5"/>
            <p:cNvSpPr/>
            <p:nvPr/>
          </p:nvSpPr>
          <p:spPr>
            <a:xfrm>
              <a:off x="501588" y="3894938"/>
              <a:ext cx="4475" cy="23500"/>
            </a:xfrm>
            <a:custGeom>
              <a:avLst/>
              <a:gdLst/>
              <a:ahLst/>
              <a:cxnLst/>
              <a:rect l="l" t="t" r="r" b="b"/>
              <a:pathLst>
                <a:path w="179" h="940" extrusionOk="0">
                  <a:moveTo>
                    <a:pt x="133" y="0"/>
                  </a:moveTo>
                  <a:lnTo>
                    <a:pt x="89" y="3"/>
                  </a:lnTo>
                  <a:cubicBezTo>
                    <a:pt x="102" y="216"/>
                    <a:pt x="111" y="796"/>
                    <a:pt x="0" y="908"/>
                  </a:cubicBezTo>
                  <a:lnTo>
                    <a:pt x="31" y="939"/>
                  </a:lnTo>
                  <a:cubicBezTo>
                    <a:pt x="179" y="791"/>
                    <a:pt x="136" y="32"/>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5"/>
            <p:cNvSpPr/>
            <p:nvPr/>
          </p:nvSpPr>
          <p:spPr>
            <a:xfrm>
              <a:off x="466413" y="3911938"/>
              <a:ext cx="39500" cy="16350"/>
            </a:xfrm>
            <a:custGeom>
              <a:avLst/>
              <a:gdLst/>
              <a:ahLst/>
              <a:cxnLst/>
              <a:rect l="l" t="t" r="r" b="b"/>
              <a:pathLst>
                <a:path w="1580" h="654" extrusionOk="0">
                  <a:moveTo>
                    <a:pt x="808" y="1"/>
                  </a:moveTo>
                  <a:cubicBezTo>
                    <a:pt x="769" y="1"/>
                    <a:pt x="729" y="3"/>
                    <a:pt x="690" y="7"/>
                  </a:cubicBezTo>
                  <a:cubicBezTo>
                    <a:pt x="523" y="28"/>
                    <a:pt x="357" y="96"/>
                    <a:pt x="238" y="218"/>
                  </a:cubicBezTo>
                  <a:cubicBezTo>
                    <a:pt x="177" y="277"/>
                    <a:pt x="129" y="348"/>
                    <a:pt x="91" y="422"/>
                  </a:cubicBezTo>
                  <a:cubicBezTo>
                    <a:pt x="55" y="497"/>
                    <a:pt x="26" y="575"/>
                    <a:pt x="0" y="653"/>
                  </a:cubicBezTo>
                  <a:cubicBezTo>
                    <a:pt x="70" y="504"/>
                    <a:pt x="138" y="350"/>
                    <a:pt x="262" y="244"/>
                  </a:cubicBezTo>
                  <a:cubicBezTo>
                    <a:pt x="382" y="134"/>
                    <a:pt x="537" y="71"/>
                    <a:pt x="696" y="51"/>
                  </a:cubicBezTo>
                  <a:cubicBezTo>
                    <a:pt x="734" y="47"/>
                    <a:pt x="772" y="44"/>
                    <a:pt x="811" y="44"/>
                  </a:cubicBezTo>
                  <a:cubicBezTo>
                    <a:pt x="853" y="44"/>
                    <a:pt x="896" y="47"/>
                    <a:pt x="938" y="51"/>
                  </a:cubicBezTo>
                  <a:cubicBezTo>
                    <a:pt x="1019" y="61"/>
                    <a:pt x="1097" y="79"/>
                    <a:pt x="1174" y="108"/>
                  </a:cubicBezTo>
                  <a:cubicBezTo>
                    <a:pt x="1325" y="165"/>
                    <a:pt x="1451" y="277"/>
                    <a:pt x="1580" y="381"/>
                  </a:cubicBezTo>
                  <a:cubicBezTo>
                    <a:pt x="1522" y="322"/>
                    <a:pt x="1463" y="264"/>
                    <a:pt x="1399" y="210"/>
                  </a:cubicBezTo>
                  <a:cubicBezTo>
                    <a:pt x="1334" y="157"/>
                    <a:pt x="1263" y="110"/>
                    <a:pt x="1186" y="76"/>
                  </a:cubicBezTo>
                  <a:cubicBezTo>
                    <a:pt x="1067" y="25"/>
                    <a:pt x="938" y="1"/>
                    <a:pt x="8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5"/>
            <p:cNvSpPr/>
            <p:nvPr/>
          </p:nvSpPr>
          <p:spPr>
            <a:xfrm>
              <a:off x="352638" y="3914213"/>
              <a:ext cx="37900" cy="15175"/>
            </a:xfrm>
            <a:custGeom>
              <a:avLst/>
              <a:gdLst/>
              <a:ahLst/>
              <a:cxnLst/>
              <a:rect l="l" t="t" r="r" b="b"/>
              <a:pathLst>
                <a:path w="1516" h="607" extrusionOk="0">
                  <a:moveTo>
                    <a:pt x="776" y="0"/>
                  </a:moveTo>
                  <a:cubicBezTo>
                    <a:pt x="741" y="0"/>
                    <a:pt x="705" y="2"/>
                    <a:pt x="669" y="6"/>
                  </a:cubicBezTo>
                  <a:cubicBezTo>
                    <a:pt x="511" y="23"/>
                    <a:pt x="351" y="84"/>
                    <a:pt x="234" y="197"/>
                  </a:cubicBezTo>
                  <a:cubicBezTo>
                    <a:pt x="176" y="251"/>
                    <a:pt x="127" y="316"/>
                    <a:pt x="90" y="387"/>
                  </a:cubicBezTo>
                  <a:cubicBezTo>
                    <a:pt x="54" y="458"/>
                    <a:pt x="27" y="531"/>
                    <a:pt x="0" y="606"/>
                  </a:cubicBezTo>
                  <a:cubicBezTo>
                    <a:pt x="68" y="465"/>
                    <a:pt x="136" y="320"/>
                    <a:pt x="258" y="223"/>
                  </a:cubicBezTo>
                  <a:cubicBezTo>
                    <a:pt x="373" y="123"/>
                    <a:pt x="521" y="67"/>
                    <a:pt x="672" y="51"/>
                  </a:cubicBezTo>
                  <a:cubicBezTo>
                    <a:pt x="710" y="47"/>
                    <a:pt x="748" y="45"/>
                    <a:pt x="786" y="45"/>
                  </a:cubicBezTo>
                  <a:cubicBezTo>
                    <a:pt x="901" y="45"/>
                    <a:pt x="1016" y="64"/>
                    <a:pt x="1124" y="102"/>
                  </a:cubicBezTo>
                  <a:cubicBezTo>
                    <a:pt x="1272" y="155"/>
                    <a:pt x="1392" y="259"/>
                    <a:pt x="1515" y="354"/>
                  </a:cubicBezTo>
                  <a:cubicBezTo>
                    <a:pt x="1459" y="299"/>
                    <a:pt x="1402" y="245"/>
                    <a:pt x="1343" y="195"/>
                  </a:cubicBezTo>
                  <a:cubicBezTo>
                    <a:pt x="1281" y="144"/>
                    <a:pt x="1212" y="102"/>
                    <a:pt x="1139" y="70"/>
                  </a:cubicBezTo>
                  <a:cubicBezTo>
                    <a:pt x="1024" y="23"/>
                    <a:pt x="900" y="0"/>
                    <a:pt x="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5"/>
            <p:cNvSpPr/>
            <p:nvPr/>
          </p:nvSpPr>
          <p:spPr>
            <a:xfrm>
              <a:off x="433688" y="3844138"/>
              <a:ext cx="77900" cy="49125"/>
            </a:xfrm>
            <a:custGeom>
              <a:avLst/>
              <a:gdLst/>
              <a:ahLst/>
              <a:cxnLst/>
              <a:rect l="l" t="t" r="r" b="b"/>
              <a:pathLst>
                <a:path w="3116" h="1965" extrusionOk="0">
                  <a:moveTo>
                    <a:pt x="184" y="0"/>
                  </a:moveTo>
                  <a:cubicBezTo>
                    <a:pt x="1" y="0"/>
                    <a:pt x="21" y="160"/>
                    <a:pt x="27" y="327"/>
                  </a:cubicBezTo>
                  <a:lnTo>
                    <a:pt x="49" y="1821"/>
                  </a:lnTo>
                  <a:cubicBezTo>
                    <a:pt x="97" y="1927"/>
                    <a:pt x="181" y="1945"/>
                    <a:pt x="271" y="1945"/>
                  </a:cubicBezTo>
                  <a:cubicBezTo>
                    <a:pt x="320" y="1945"/>
                    <a:pt x="371" y="1940"/>
                    <a:pt x="419" y="1940"/>
                  </a:cubicBezTo>
                  <a:lnTo>
                    <a:pt x="427" y="1940"/>
                  </a:lnTo>
                  <a:lnTo>
                    <a:pt x="2646" y="1963"/>
                  </a:lnTo>
                  <a:cubicBezTo>
                    <a:pt x="2655" y="1964"/>
                    <a:pt x="2663" y="1964"/>
                    <a:pt x="2672" y="1964"/>
                  </a:cubicBezTo>
                  <a:cubicBezTo>
                    <a:pt x="2857" y="1964"/>
                    <a:pt x="3115" y="1812"/>
                    <a:pt x="3052" y="1600"/>
                  </a:cubicBezTo>
                  <a:cubicBezTo>
                    <a:pt x="2977" y="1372"/>
                    <a:pt x="2675" y="1186"/>
                    <a:pt x="2498" y="1052"/>
                  </a:cubicBezTo>
                  <a:cubicBezTo>
                    <a:pt x="2291" y="905"/>
                    <a:pt x="1115" y="254"/>
                    <a:pt x="709" y="113"/>
                  </a:cubicBezTo>
                  <a:cubicBezTo>
                    <a:pt x="552" y="54"/>
                    <a:pt x="384" y="17"/>
                    <a:pt x="220" y="2"/>
                  </a:cubicBezTo>
                  <a:cubicBezTo>
                    <a:pt x="207" y="1"/>
                    <a:pt x="195"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5"/>
            <p:cNvSpPr/>
            <p:nvPr/>
          </p:nvSpPr>
          <p:spPr>
            <a:xfrm>
              <a:off x="353738" y="3842363"/>
              <a:ext cx="74775" cy="50975"/>
            </a:xfrm>
            <a:custGeom>
              <a:avLst/>
              <a:gdLst/>
              <a:ahLst/>
              <a:cxnLst/>
              <a:rect l="l" t="t" r="r" b="b"/>
              <a:pathLst>
                <a:path w="2991" h="2039" extrusionOk="0">
                  <a:moveTo>
                    <a:pt x="1747" y="0"/>
                  </a:moveTo>
                  <a:cubicBezTo>
                    <a:pt x="1581" y="3"/>
                    <a:pt x="970" y="60"/>
                    <a:pt x="822" y="111"/>
                  </a:cubicBezTo>
                  <a:cubicBezTo>
                    <a:pt x="718" y="148"/>
                    <a:pt x="143" y="1626"/>
                    <a:pt x="68" y="1819"/>
                  </a:cubicBezTo>
                  <a:cubicBezTo>
                    <a:pt x="30" y="1922"/>
                    <a:pt x="1" y="1975"/>
                    <a:pt x="127" y="2019"/>
                  </a:cubicBezTo>
                  <a:cubicBezTo>
                    <a:pt x="169" y="2031"/>
                    <a:pt x="661" y="2038"/>
                    <a:pt x="1220" y="2038"/>
                  </a:cubicBezTo>
                  <a:cubicBezTo>
                    <a:pt x="1966" y="2038"/>
                    <a:pt x="2832" y="2026"/>
                    <a:pt x="2900" y="1996"/>
                  </a:cubicBezTo>
                  <a:cubicBezTo>
                    <a:pt x="2990" y="1959"/>
                    <a:pt x="2975" y="1805"/>
                    <a:pt x="2975" y="1805"/>
                  </a:cubicBezTo>
                  <a:cubicBezTo>
                    <a:pt x="2975" y="1539"/>
                    <a:pt x="2986" y="53"/>
                    <a:pt x="2915" y="37"/>
                  </a:cubicBezTo>
                  <a:cubicBezTo>
                    <a:pt x="2767" y="6"/>
                    <a:pt x="1757" y="0"/>
                    <a:pt x="1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5"/>
            <p:cNvSpPr/>
            <p:nvPr/>
          </p:nvSpPr>
          <p:spPr>
            <a:xfrm>
              <a:off x="330288" y="3844213"/>
              <a:ext cx="37800" cy="49950"/>
            </a:xfrm>
            <a:custGeom>
              <a:avLst/>
              <a:gdLst/>
              <a:ahLst/>
              <a:cxnLst/>
              <a:rect l="l" t="t" r="r" b="b"/>
              <a:pathLst>
                <a:path w="1512" h="1998" extrusionOk="0">
                  <a:moveTo>
                    <a:pt x="1093" y="0"/>
                  </a:moveTo>
                  <a:cubicBezTo>
                    <a:pt x="945" y="95"/>
                    <a:pt x="811" y="210"/>
                    <a:pt x="696" y="355"/>
                  </a:cubicBezTo>
                  <a:cubicBezTo>
                    <a:pt x="464" y="655"/>
                    <a:pt x="152" y="1077"/>
                    <a:pt x="75" y="1453"/>
                  </a:cubicBezTo>
                  <a:cubicBezTo>
                    <a:pt x="37" y="1628"/>
                    <a:pt x="11" y="1808"/>
                    <a:pt x="1" y="1988"/>
                  </a:cubicBezTo>
                  <a:cubicBezTo>
                    <a:pt x="26" y="1994"/>
                    <a:pt x="52" y="1997"/>
                    <a:pt x="81" y="1997"/>
                  </a:cubicBezTo>
                  <a:cubicBezTo>
                    <a:pt x="118" y="1997"/>
                    <a:pt x="158" y="1992"/>
                    <a:pt x="201" y="1982"/>
                  </a:cubicBezTo>
                  <a:cubicBezTo>
                    <a:pt x="393" y="1930"/>
                    <a:pt x="504" y="1768"/>
                    <a:pt x="637" y="1634"/>
                  </a:cubicBezTo>
                  <a:cubicBezTo>
                    <a:pt x="818" y="1439"/>
                    <a:pt x="1511" y="142"/>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5"/>
            <p:cNvSpPr/>
            <p:nvPr/>
          </p:nvSpPr>
          <p:spPr>
            <a:xfrm>
              <a:off x="529738" y="3908538"/>
              <a:ext cx="19975" cy="20875"/>
            </a:xfrm>
            <a:custGeom>
              <a:avLst/>
              <a:gdLst/>
              <a:ahLst/>
              <a:cxnLst/>
              <a:rect l="l" t="t" r="r" b="b"/>
              <a:pathLst>
                <a:path w="799" h="835" extrusionOk="0">
                  <a:moveTo>
                    <a:pt x="292" y="0"/>
                  </a:moveTo>
                  <a:cubicBezTo>
                    <a:pt x="289" y="0"/>
                    <a:pt x="286" y="0"/>
                    <a:pt x="283" y="0"/>
                  </a:cubicBezTo>
                  <a:cubicBezTo>
                    <a:pt x="0" y="5"/>
                    <a:pt x="0" y="261"/>
                    <a:pt x="123" y="450"/>
                  </a:cubicBezTo>
                  <a:cubicBezTo>
                    <a:pt x="234" y="622"/>
                    <a:pt x="400" y="755"/>
                    <a:pt x="588" y="817"/>
                  </a:cubicBezTo>
                  <a:lnTo>
                    <a:pt x="633" y="827"/>
                  </a:lnTo>
                  <a:cubicBezTo>
                    <a:pt x="647" y="832"/>
                    <a:pt x="660" y="834"/>
                    <a:pt x="671" y="834"/>
                  </a:cubicBezTo>
                  <a:cubicBezTo>
                    <a:pt x="791" y="834"/>
                    <a:pt x="798" y="602"/>
                    <a:pt x="789" y="505"/>
                  </a:cubicBezTo>
                  <a:cubicBezTo>
                    <a:pt x="760" y="242"/>
                    <a:pt x="570"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5"/>
            <p:cNvSpPr/>
            <p:nvPr/>
          </p:nvSpPr>
          <p:spPr>
            <a:xfrm>
              <a:off x="522663" y="3928188"/>
              <a:ext cx="26175" cy="17550"/>
            </a:xfrm>
            <a:custGeom>
              <a:avLst/>
              <a:gdLst/>
              <a:ahLst/>
              <a:cxnLst/>
              <a:rect l="l" t="t" r="r" b="b"/>
              <a:pathLst>
                <a:path w="1047" h="702" extrusionOk="0">
                  <a:moveTo>
                    <a:pt x="134" y="1"/>
                  </a:moveTo>
                  <a:cubicBezTo>
                    <a:pt x="61" y="1"/>
                    <a:pt x="0" y="60"/>
                    <a:pt x="0" y="135"/>
                  </a:cubicBezTo>
                  <a:lnTo>
                    <a:pt x="0" y="568"/>
                  </a:lnTo>
                  <a:cubicBezTo>
                    <a:pt x="0" y="641"/>
                    <a:pt x="60" y="701"/>
                    <a:pt x="134" y="701"/>
                  </a:cubicBezTo>
                  <a:lnTo>
                    <a:pt x="735" y="701"/>
                  </a:lnTo>
                  <a:cubicBezTo>
                    <a:pt x="808" y="701"/>
                    <a:pt x="913" y="643"/>
                    <a:pt x="913" y="568"/>
                  </a:cubicBezTo>
                  <a:lnTo>
                    <a:pt x="1046" y="135"/>
                  </a:lnTo>
                  <a:cubicBezTo>
                    <a:pt x="1046" y="61"/>
                    <a:pt x="987"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5"/>
            <p:cNvSpPr/>
            <p:nvPr/>
          </p:nvSpPr>
          <p:spPr>
            <a:xfrm>
              <a:off x="331738" y="3913338"/>
              <a:ext cx="7500" cy="16550"/>
            </a:xfrm>
            <a:custGeom>
              <a:avLst/>
              <a:gdLst/>
              <a:ahLst/>
              <a:cxnLst/>
              <a:rect l="l" t="t" r="r" b="b"/>
              <a:pathLst>
                <a:path w="300" h="662" extrusionOk="0">
                  <a:moveTo>
                    <a:pt x="5" y="0"/>
                  </a:moveTo>
                  <a:cubicBezTo>
                    <a:pt x="3" y="0"/>
                    <a:pt x="2" y="1"/>
                    <a:pt x="0" y="1"/>
                  </a:cubicBezTo>
                  <a:cubicBezTo>
                    <a:pt x="25" y="113"/>
                    <a:pt x="55" y="222"/>
                    <a:pt x="94" y="330"/>
                  </a:cubicBezTo>
                  <a:cubicBezTo>
                    <a:pt x="134" y="453"/>
                    <a:pt x="179" y="564"/>
                    <a:pt x="232" y="662"/>
                  </a:cubicBezTo>
                  <a:cubicBezTo>
                    <a:pt x="255" y="637"/>
                    <a:pt x="272" y="606"/>
                    <a:pt x="278" y="569"/>
                  </a:cubicBezTo>
                  <a:cubicBezTo>
                    <a:pt x="300" y="440"/>
                    <a:pt x="283" y="286"/>
                    <a:pt x="220" y="169"/>
                  </a:cubicBezTo>
                  <a:cubicBezTo>
                    <a:pt x="180" y="92"/>
                    <a:pt x="96" y="0"/>
                    <a:pt x="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5"/>
            <p:cNvSpPr/>
            <p:nvPr/>
          </p:nvSpPr>
          <p:spPr>
            <a:xfrm>
              <a:off x="330263" y="3927113"/>
              <a:ext cx="16650" cy="15300"/>
            </a:xfrm>
            <a:custGeom>
              <a:avLst/>
              <a:gdLst/>
              <a:ahLst/>
              <a:cxnLst/>
              <a:rect l="l" t="t" r="r" b="b"/>
              <a:pathLst>
                <a:path w="666" h="612" extrusionOk="0">
                  <a:moveTo>
                    <a:pt x="153" y="1"/>
                  </a:moveTo>
                  <a:cubicBezTo>
                    <a:pt x="43" y="1"/>
                    <a:pt x="1" y="109"/>
                    <a:pt x="48" y="193"/>
                  </a:cubicBezTo>
                  <a:cubicBezTo>
                    <a:pt x="91" y="271"/>
                    <a:pt x="348" y="612"/>
                    <a:pt x="419" y="612"/>
                  </a:cubicBezTo>
                  <a:lnTo>
                    <a:pt x="531" y="612"/>
                  </a:lnTo>
                  <a:cubicBezTo>
                    <a:pt x="605" y="612"/>
                    <a:pt x="665" y="552"/>
                    <a:pt x="665" y="478"/>
                  </a:cubicBezTo>
                  <a:lnTo>
                    <a:pt x="577" y="134"/>
                  </a:lnTo>
                  <a:cubicBezTo>
                    <a:pt x="577" y="60"/>
                    <a:pt x="472"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5"/>
            <p:cNvSpPr/>
            <p:nvPr/>
          </p:nvSpPr>
          <p:spPr>
            <a:xfrm>
              <a:off x="440438" y="3901588"/>
              <a:ext cx="11975" cy="5050"/>
            </a:xfrm>
            <a:custGeom>
              <a:avLst/>
              <a:gdLst/>
              <a:ahLst/>
              <a:cxnLst/>
              <a:rect l="l" t="t" r="r" b="b"/>
              <a:pathLst>
                <a:path w="479" h="202" extrusionOk="0">
                  <a:moveTo>
                    <a:pt x="100" y="1"/>
                  </a:moveTo>
                  <a:cubicBezTo>
                    <a:pt x="45" y="2"/>
                    <a:pt x="0" y="46"/>
                    <a:pt x="0" y="100"/>
                  </a:cubicBezTo>
                  <a:cubicBezTo>
                    <a:pt x="0" y="156"/>
                    <a:pt x="45" y="201"/>
                    <a:pt x="100" y="201"/>
                  </a:cubicBezTo>
                  <a:lnTo>
                    <a:pt x="378" y="201"/>
                  </a:lnTo>
                  <a:cubicBezTo>
                    <a:pt x="433" y="201"/>
                    <a:pt x="479" y="156"/>
                    <a:pt x="479" y="100"/>
                  </a:cubicBezTo>
                  <a:cubicBezTo>
                    <a:pt x="479" y="46"/>
                    <a:pt x="433"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5"/>
            <p:cNvSpPr/>
            <p:nvPr/>
          </p:nvSpPr>
          <p:spPr>
            <a:xfrm>
              <a:off x="361663" y="3901588"/>
              <a:ext cx="11975" cy="5050"/>
            </a:xfrm>
            <a:custGeom>
              <a:avLst/>
              <a:gdLst/>
              <a:ahLst/>
              <a:cxnLst/>
              <a:rect l="l" t="t" r="r" b="b"/>
              <a:pathLst>
                <a:path w="479" h="202" extrusionOk="0">
                  <a:moveTo>
                    <a:pt x="100" y="1"/>
                  </a:moveTo>
                  <a:cubicBezTo>
                    <a:pt x="46" y="2"/>
                    <a:pt x="0" y="46"/>
                    <a:pt x="0" y="100"/>
                  </a:cubicBezTo>
                  <a:cubicBezTo>
                    <a:pt x="0" y="156"/>
                    <a:pt x="46" y="201"/>
                    <a:pt x="100" y="201"/>
                  </a:cubicBezTo>
                  <a:lnTo>
                    <a:pt x="378" y="201"/>
                  </a:lnTo>
                  <a:cubicBezTo>
                    <a:pt x="433" y="201"/>
                    <a:pt x="479" y="156"/>
                    <a:pt x="479" y="100"/>
                  </a:cubicBezTo>
                  <a:cubicBezTo>
                    <a:pt x="479" y="46"/>
                    <a:pt x="433"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5"/>
            <p:cNvSpPr/>
            <p:nvPr/>
          </p:nvSpPr>
          <p:spPr>
            <a:xfrm>
              <a:off x="509638" y="3904538"/>
              <a:ext cx="7650" cy="10300"/>
            </a:xfrm>
            <a:custGeom>
              <a:avLst/>
              <a:gdLst/>
              <a:ahLst/>
              <a:cxnLst/>
              <a:rect l="l" t="t" r="r" b="b"/>
              <a:pathLst>
                <a:path w="306" h="412" extrusionOk="0">
                  <a:moveTo>
                    <a:pt x="1" y="1"/>
                  </a:moveTo>
                  <a:lnTo>
                    <a:pt x="1" y="411"/>
                  </a:lnTo>
                  <a:lnTo>
                    <a:pt x="305" y="411"/>
                  </a:lnTo>
                  <a:lnTo>
                    <a:pt x="3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5"/>
            <p:cNvSpPr/>
            <p:nvPr/>
          </p:nvSpPr>
          <p:spPr>
            <a:xfrm>
              <a:off x="356163" y="3925288"/>
              <a:ext cx="36275" cy="36275"/>
            </a:xfrm>
            <a:custGeom>
              <a:avLst/>
              <a:gdLst/>
              <a:ahLst/>
              <a:cxnLst/>
              <a:rect l="l" t="t" r="r" b="b"/>
              <a:pathLst>
                <a:path w="1451" h="1451" extrusionOk="0">
                  <a:moveTo>
                    <a:pt x="725" y="1"/>
                  </a:moveTo>
                  <a:cubicBezTo>
                    <a:pt x="325" y="1"/>
                    <a:pt x="0" y="325"/>
                    <a:pt x="0" y="726"/>
                  </a:cubicBezTo>
                  <a:cubicBezTo>
                    <a:pt x="0" y="1126"/>
                    <a:pt x="324" y="1451"/>
                    <a:pt x="725" y="1451"/>
                  </a:cubicBezTo>
                  <a:cubicBezTo>
                    <a:pt x="1125" y="1451"/>
                    <a:pt x="1450" y="1127"/>
                    <a:pt x="1450" y="726"/>
                  </a:cubicBezTo>
                  <a:cubicBezTo>
                    <a:pt x="1450" y="326"/>
                    <a:pt x="1126"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5"/>
            <p:cNvSpPr/>
            <p:nvPr/>
          </p:nvSpPr>
          <p:spPr>
            <a:xfrm>
              <a:off x="365413" y="3934538"/>
              <a:ext cx="17775" cy="17775"/>
            </a:xfrm>
            <a:custGeom>
              <a:avLst/>
              <a:gdLst/>
              <a:ahLst/>
              <a:cxnLst/>
              <a:rect l="l" t="t" r="r" b="b"/>
              <a:pathLst>
                <a:path w="711" h="711" extrusionOk="0">
                  <a:moveTo>
                    <a:pt x="355" y="1"/>
                  </a:moveTo>
                  <a:cubicBezTo>
                    <a:pt x="160" y="1"/>
                    <a:pt x="1" y="160"/>
                    <a:pt x="1" y="356"/>
                  </a:cubicBezTo>
                  <a:cubicBezTo>
                    <a:pt x="1" y="551"/>
                    <a:pt x="160" y="711"/>
                    <a:pt x="355" y="711"/>
                  </a:cubicBezTo>
                  <a:cubicBezTo>
                    <a:pt x="551" y="711"/>
                    <a:pt x="710" y="553"/>
                    <a:pt x="710" y="356"/>
                  </a:cubicBezTo>
                  <a:cubicBezTo>
                    <a:pt x="710" y="159"/>
                    <a:pt x="551" y="1"/>
                    <a:pt x="3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5"/>
            <p:cNvSpPr/>
            <p:nvPr/>
          </p:nvSpPr>
          <p:spPr>
            <a:xfrm>
              <a:off x="495763" y="3890638"/>
              <a:ext cx="12100" cy="5325"/>
            </a:xfrm>
            <a:custGeom>
              <a:avLst/>
              <a:gdLst/>
              <a:ahLst/>
              <a:cxnLst/>
              <a:rect l="l" t="t" r="r" b="b"/>
              <a:pathLst>
                <a:path w="484" h="213" extrusionOk="0">
                  <a:moveTo>
                    <a:pt x="342" y="1"/>
                  </a:moveTo>
                  <a:cubicBezTo>
                    <a:pt x="297" y="1"/>
                    <a:pt x="248" y="7"/>
                    <a:pt x="207" y="7"/>
                  </a:cubicBezTo>
                  <a:lnTo>
                    <a:pt x="1" y="192"/>
                  </a:lnTo>
                  <a:cubicBezTo>
                    <a:pt x="1" y="192"/>
                    <a:pt x="119" y="213"/>
                    <a:pt x="238" y="213"/>
                  </a:cubicBezTo>
                  <a:cubicBezTo>
                    <a:pt x="352" y="213"/>
                    <a:pt x="466" y="193"/>
                    <a:pt x="474" y="117"/>
                  </a:cubicBezTo>
                  <a:cubicBezTo>
                    <a:pt x="483" y="19"/>
                    <a:pt x="419"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5"/>
            <p:cNvSpPr/>
            <p:nvPr/>
          </p:nvSpPr>
          <p:spPr>
            <a:xfrm>
              <a:off x="473263" y="3879938"/>
              <a:ext cx="29700" cy="19675"/>
            </a:xfrm>
            <a:custGeom>
              <a:avLst/>
              <a:gdLst/>
              <a:ahLst/>
              <a:cxnLst/>
              <a:rect l="l" t="t" r="r" b="b"/>
              <a:pathLst>
                <a:path w="1188" h="787" extrusionOk="0">
                  <a:moveTo>
                    <a:pt x="797" y="1"/>
                  </a:moveTo>
                  <a:cubicBezTo>
                    <a:pt x="563" y="1"/>
                    <a:pt x="295" y="147"/>
                    <a:pt x="190" y="308"/>
                  </a:cubicBezTo>
                  <a:cubicBezTo>
                    <a:pt x="1" y="586"/>
                    <a:pt x="386" y="777"/>
                    <a:pt x="618" y="786"/>
                  </a:cubicBezTo>
                  <a:cubicBezTo>
                    <a:pt x="625" y="787"/>
                    <a:pt x="633" y="787"/>
                    <a:pt x="640" y="787"/>
                  </a:cubicBezTo>
                  <a:cubicBezTo>
                    <a:pt x="725" y="787"/>
                    <a:pt x="831" y="771"/>
                    <a:pt x="924" y="735"/>
                  </a:cubicBezTo>
                  <a:cubicBezTo>
                    <a:pt x="1028" y="696"/>
                    <a:pt x="1118" y="630"/>
                    <a:pt x="1154" y="533"/>
                  </a:cubicBezTo>
                  <a:cubicBezTo>
                    <a:pt x="1178" y="468"/>
                    <a:pt x="1188" y="371"/>
                    <a:pt x="1174" y="302"/>
                  </a:cubicBezTo>
                  <a:cubicBezTo>
                    <a:pt x="1167" y="255"/>
                    <a:pt x="1148" y="202"/>
                    <a:pt x="1122" y="160"/>
                  </a:cubicBezTo>
                  <a:cubicBezTo>
                    <a:pt x="1048" y="46"/>
                    <a:pt x="928" y="1"/>
                    <a:pt x="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9">
  <p:cSld name="CUSTOM_10_1_1_1_1_1_1_1_1">
    <p:spTree>
      <p:nvGrpSpPr>
        <p:cNvPr id="1" name="Shape 1886"/>
        <p:cNvGrpSpPr/>
        <p:nvPr/>
      </p:nvGrpSpPr>
      <p:grpSpPr>
        <a:xfrm>
          <a:off x="0" y="0"/>
          <a:ext cx="0" cy="0"/>
          <a:chOff x="0" y="0"/>
          <a:chExt cx="0" cy="0"/>
        </a:xfrm>
      </p:grpSpPr>
      <p:sp>
        <p:nvSpPr>
          <p:cNvPr id="1887" name="Google Shape;188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88" name="Google Shape;1888;p33"/>
          <p:cNvGrpSpPr/>
          <p:nvPr/>
        </p:nvGrpSpPr>
        <p:grpSpPr>
          <a:xfrm flipH="1">
            <a:off x="0" y="4153888"/>
            <a:ext cx="9201150" cy="1292203"/>
            <a:chOff x="0" y="3955913"/>
            <a:chExt cx="9201150" cy="1292203"/>
          </a:xfrm>
        </p:grpSpPr>
        <p:sp>
          <p:nvSpPr>
            <p:cNvPr id="1889" name="Google Shape;1889;p33"/>
            <p:cNvSpPr/>
            <p:nvPr/>
          </p:nvSpPr>
          <p:spPr>
            <a:xfrm>
              <a:off x="1502154" y="4420787"/>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3"/>
            <p:cNvSpPr/>
            <p:nvPr/>
          </p:nvSpPr>
          <p:spPr>
            <a:xfrm>
              <a:off x="2832109" y="4420710"/>
              <a:ext cx="2409474" cy="785659"/>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3"/>
            <p:cNvSpPr/>
            <p:nvPr/>
          </p:nvSpPr>
          <p:spPr>
            <a:xfrm>
              <a:off x="0" y="4244349"/>
              <a:ext cx="1502131" cy="962012"/>
            </a:xfrm>
            <a:custGeom>
              <a:avLst/>
              <a:gdLst/>
              <a:ahLst/>
              <a:cxnLst/>
              <a:rect l="l" t="t" r="r" b="b"/>
              <a:pathLst>
                <a:path w="39781" h="25477" extrusionOk="0">
                  <a:moveTo>
                    <a:pt x="24543" y="1"/>
                  </a:moveTo>
                  <a:cubicBezTo>
                    <a:pt x="24529" y="1"/>
                    <a:pt x="24518" y="12"/>
                    <a:pt x="24518" y="27"/>
                  </a:cubicBezTo>
                  <a:lnTo>
                    <a:pt x="24518" y="915"/>
                  </a:lnTo>
                  <a:lnTo>
                    <a:pt x="24207" y="915"/>
                  </a:lnTo>
                  <a:lnTo>
                    <a:pt x="24207" y="8502"/>
                  </a:lnTo>
                  <a:lnTo>
                    <a:pt x="23788" y="8502"/>
                  </a:lnTo>
                  <a:lnTo>
                    <a:pt x="23788" y="6737"/>
                  </a:lnTo>
                  <a:lnTo>
                    <a:pt x="23655" y="6737"/>
                  </a:lnTo>
                  <a:lnTo>
                    <a:pt x="23655" y="5785"/>
                  </a:lnTo>
                  <a:cubicBezTo>
                    <a:pt x="23655" y="5770"/>
                    <a:pt x="23643" y="5759"/>
                    <a:pt x="23630" y="5759"/>
                  </a:cubicBezTo>
                  <a:cubicBezTo>
                    <a:pt x="23615" y="5759"/>
                    <a:pt x="23605" y="5770"/>
                    <a:pt x="23605" y="5785"/>
                  </a:cubicBezTo>
                  <a:lnTo>
                    <a:pt x="23605" y="6737"/>
                  </a:lnTo>
                  <a:lnTo>
                    <a:pt x="23515" y="6737"/>
                  </a:lnTo>
                  <a:lnTo>
                    <a:pt x="23515" y="6164"/>
                  </a:lnTo>
                  <a:cubicBezTo>
                    <a:pt x="23515" y="6150"/>
                    <a:pt x="23502" y="6138"/>
                    <a:pt x="23490" y="6138"/>
                  </a:cubicBezTo>
                  <a:cubicBezTo>
                    <a:pt x="23476" y="6138"/>
                    <a:pt x="23465" y="6150"/>
                    <a:pt x="23465" y="6164"/>
                  </a:cubicBezTo>
                  <a:lnTo>
                    <a:pt x="23465" y="6737"/>
                  </a:lnTo>
                  <a:lnTo>
                    <a:pt x="19859" y="6737"/>
                  </a:lnTo>
                  <a:lnTo>
                    <a:pt x="19859" y="9728"/>
                  </a:lnTo>
                  <a:lnTo>
                    <a:pt x="18090" y="9722"/>
                  </a:lnTo>
                  <a:lnTo>
                    <a:pt x="18090" y="7634"/>
                  </a:lnTo>
                  <a:lnTo>
                    <a:pt x="14053" y="7634"/>
                  </a:lnTo>
                  <a:lnTo>
                    <a:pt x="14053" y="10149"/>
                  </a:lnTo>
                  <a:lnTo>
                    <a:pt x="13124" y="10149"/>
                  </a:lnTo>
                  <a:lnTo>
                    <a:pt x="13124" y="8277"/>
                  </a:lnTo>
                  <a:lnTo>
                    <a:pt x="9762" y="8277"/>
                  </a:lnTo>
                  <a:lnTo>
                    <a:pt x="9762" y="10149"/>
                  </a:lnTo>
                  <a:lnTo>
                    <a:pt x="8156" y="10149"/>
                  </a:lnTo>
                  <a:lnTo>
                    <a:pt x="8150" y="8408"/>
                  </a:lnTo>
                  <a:lnTo>
                    <a:pt x="6593" y="8408"/>
                  </a:lnTo>
                  <a:lnTo>
                    <a:pt x="6593" y="7508"/>
                  </a:lnTo>
                  <a:cubicBezTo>
                    <a:pt x="6593" y="7495"/>
                    <a:pt x="6582" y="7483"/>
                    <a:pt x="6569" y="7483"/>
                  </a:cubicBezTo>
                  <a:cubicBezTo>
                    <a:pt x="6554" y="7483"/>
                    <a:pt x="6544" y="7495"/>
                    <a:pt x="6544" y="7508"/>
                  </a:cubicBezTo>
                  <a:lnTo>
                    <a:pt x="6544" y="8408"/>
                  </a:lnTo>
                  <a:lnTo>
                    <a:pt x="6451" y="8408"/>
                  </a:lnTo>
                  <a:lnTo>
                    <a:pt x="6451" y="7888"/>
                  </a:lnTo>
                  <a:cubicBezTo>
                    <a:pt x="6451" y="7873"/>
                    <a:pt x="6440" y="7862"/>
                    <a:pt x="6428" y="7862"/>
                  </a:cubicBezTo>
                  <a:cubicBezTo>
                    <a:pt x="6413" y="7862"/>
                    <a:pt x="6403" y="7873"/>
                    <a:pt x="6403" y="7888"/>
                  </a:cubicBezTo>
                  <a:lnTo>
                    <a:pt x="6403" y="8408"/>
                  </a:lnTo>
                  <a:lnTo>
                    <a:pt x="6202" y="8408"/>
                  </a:lnTo>
                  <a:lnTo>
                    <a:pt x="6202" y="6548"/>
                  </a:lnTo>
                  <a:lnTo>
                    <a:pt x="5431" y="6548"/>
                  </a:lnTo>
                  <a:lnTo>
                    <a:pt x="5431" y="3179"/>
                  </a:lnTo>
                  <a:lnTo>
                    <a:pt x="5122" y="3179"/>
                  </a:lnTo>
                  <a:lnTo>
                    <a:pt x="5122" y="2607"/>
                  </a:lnTo>
                  <a:cubicBezTo>
                    <a:pt x="5122" y="2592"/>
                    <a:pt x="5109" y="2581"/>
                    <a:pt x="5097" y="2581"/>
                  </a:cubicBezTo>
                  <a:cubicBezTo>
                    <a:pt x="5082" y="2581"/>
                    <a:pt x="5072" y="2592"/>
                    <a:pt x="5072" y="2607"/>
                  </a:cubicBezTo>
                  <a:lnTo>
                    <a:pt x="5072" y="3179"/>
                  </a:lnTo>
                  <a:lnTo>
                    <a:pt x="4981" y="3179"/>
                  </a:lnTo>
                  <a:lnTo>
                    <a:pt x="4981" y="2227"/>
                  </a:lnTo>
                  <a:cubicBezTo>
                    <a:pt x="4981" y="2213"/>
                    <a:pt x="4969" y="2202"/>
                    <a:pt x="4957" y="2202"/>
                  </a:cubicBezTo>
                  <a:cubicBezTo>
                    <a:pt x="4943" y="2202"/>
                    <a:pt x="4932" y="2213"/>
                    <a:pt x="4932" y="2227"/>
                  </a:cubicBezTo>
                  <a:lnTo>
                    <a:pt x="4932" y="3179"/>
                  </a:lnTo>
                  <a:lnTo>
                    <a:pt x="3538" y="3179"/>
                  </a:lnTo>
                  <a:lnTo>
                    <a:pt x="3538" y="9981"/>
                  </a:lnTo>
                  <a:lnTo>
                    <a:pt x="3149" y="9982"/>
                  </a:lnTo>
                  <a:lnTo>
                    <a:pt x="3149" y="8217"/>
                  </a:lnTo>
                  <a:lnTo>
                    <a:pt x="3015" y="8217"/>
                  </a:lnTo>
                  <a:lnTo>
                    <a:pt x="3015" y="7266"/>
                  </a:lnTo>
                  <a:cubicBezTo>
                    <a:pt x="3015" y="7251"/>
                    <a:pt x="3004" y="7240"/>
                    <a:pt x="2991" y="7240"/>
                  </a:cubicBezTo>
                  <a:cubicBezTo>
                    <a:pt x="2977" y="7240"/>
                    <a:pt x="2967" y="7251"/>
                    <a:pt x="2967" y="7266"/>
                  </a:cubicBezTo>
                  <a:lnTo>
                    <a:pt x="2967" y="8217"/>
                  </a:lnTo>
                  <a:lnTo>
                    <a:pt x="2876" y="8217"/>
                  </a:lnTo>
                  <a:lnTo>
                    <a:pt x="2876" y="7644"/>
                  </a:lnTo>
                  <a:cubicBezTo>
                    <a:pt x="2876" y="7630"/>
                    <a:pt x="2864" y="7618"/>
                    <a:pt x="2851" y="7618"/>
                  </a:cubicBezTo>
                  <a:cubicBezTo>
                    <a:pt x="2836" y="7618"/>
                    <a:pt x="2826" y="7630"/>
                    <a:pt x="2826" y="7644"/>
                  </a:cubicBezTo>
                  <a:lnTo>
                    <a:pt x="2826" y="8217"/>
                  </a:lnTo>
                  <a:lnTo>
                    <a:pt x="0" y="8217"/>
                  </a:lnTo>
                  <a:lnTo>
                    <a:pt x="0" y="25477"/>
                  </a:lnTo>
                  <a:lnTo>
                    <a:pt x="23657" y="25334"/>
                  </a:lnTo>
                  <a:lnTo>
                    <a:pt x="23657" y="25477"/>
                  </a:lnTo>
                  <a:lnTo>
                    <a:pt x="39780" y="25477"/>
                  </a:lnTo>
                  <a:lnTo>
                    <a:pt x="39780" y="18752"/>
                  </a:lnTo>
                  <a:lnTo>
                    <a:pt x="37154" y="18752"/>
                  </a:lnTo>
                  <a:lnTo>
                    <a:pt x="37154" y="11400"/>
                  </a:lnTo>
                  <a:lnTo>
                    <a:pt x="35214" y="11400"/>
                  </a:lnTo>
                  <a:lnTo>
                    <a:pt x="35214" y="18750"/>
                  </a:lnTo>
                  <a:lnTo>
                    <a:pt x="33462" y="18750"/>
                  </a:lnTo>
                  <a:lnTo>
                    <a:pt x="33462" y="3485"/>
                  </a:lnTo>
                  <a:lnTo>
                    <a:pt x="28521" y="3485"/>
                  </a:lnTo>
                  <a:lnTo>
                    <a:pt x="28521" y="10242"/>
                  </a:lnTo>
                  <a:lnTo>
                    <a:pt x="26065" y="10242"/>
                  </a:lnTo>
                  <a:lnTo>
                    <a:pt x="26065" y="8645"/>
                  </a:lnTo>
                  <a:lnTo>
                    <a:pt x="26065" y="8493"/>
                  </a:lnTo>
                  <a:lnTo>
                    <a:pt x="26065" y="7167"/>
                  </a:lnTo>
                  <a:lnTo>
                    <a:pt x="26065" y="7015"/>
                  </a:lnTo>
                  <a:lnTo>
                    <a:pt x="26065" y="915"/>
                  </a:lnTo>
                  <a:lnTo>
                    <a:pt x="24709" y="915"/>
                  </a:lnTo>
                  <a:lnTo>
                    <a:pt x="24709" y="406"/>
                  </a:lnTo>
                  <a:cubicBezTo>
                    <a:pt x="24709" y="392"/>
                    <a:pt x="24697" y="380"/>
                    <a:pt x="24684" y="380"/>
                  </a:cubicBezTo>
                  <a:cubicBezTo>
                    <a:pt x="24670" y="380"/>
                    <a:pt x="24659" y="392"/>
                    <a:pt x="24659" y="406"/>
                  </a:cubicBezTo>
                  <a:lnTo>
                    <a:pt x="24659" y="915"/>
                  </a:lnTo>
                  <a:lnTo>
                    <a:pt x="24567" y="915"/>
                  </a:lnTo>
                  <a:lnTo>
                    <a:pt x="24567" y="27"/>
                  </a:lnTo>
                  <a:cubicBezTo>
                    <a:pt x="24567" y="12"/>
                    <a:pt x="24555" y="1"/>
                    <a:pt x="24543"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3"/>
            <p:cNvSpPr/>
            <p:nvPr/>
          </p:nvSpPr>
          <p:spPr>
            <a:xfrm>
              <a:off x="113600" y="39559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3"/>
            <p:cNvSpPr/>
            <p:nvPr/>
          </p:nvSpPr>
          <p:spPr>
            <a:xfrm>
              <a:off x="5241579" y="4462512"/>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3"/>
            <p:cNvSpPr/>
            <p:nvPr/>
          </p:nvSpPr>
          <p:spPr>
            <a:xfrm>
              <a:off x="6571524" y="4409275"/>
              <a:ext cx="2572417" cy="838841"/>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3"/>
            <p:cNvSpPr/>
            <p:nvPr/>
          </p:nvSpPr>
          <p:spPr>
            <a:xfrm>
              <a:off x="8827650" y="42193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6" name="Google Shape;1896;p33"/>
          <p:cNvSpPr/>
          <p:nvPr/>
        </p:nvSpPr>
        <p:spPr>
          <a:xfrm>
            <a:off x="3906550" y="173258"/>
            <a:ext cx="831430" cy="250494"/>
          </a:xfrm>
          <a:custGeom>
            <a:avLst/>
            <a:gdLst/>
            <a:ahLst/>
            <a:cxnLst/>
            <a:rect l="l" t="t" r="r" b="b"/>
            <a:pathLst>
              <a:path w="21548" h="6492" extrusionOk="0">
                <a:moveTo>
                  <a:pt x="8130" y="1"/>
                </a:moveTo>
                <a:cubicBezTo>
                  <a:pt x="6192" y="1"/>
                  <a:pt x="5093" y="1231"/>
                  <a:pt x="4110" y="2870"/>
                </a:cubicBezTo>
                <a:cubicBezTo>
                  <a:pt x="3803" y="2700"/>
                  <a:pt x="3491" y="2624"/>
                  <a:pt x="3185" y="2624"/>
                </a:cubicBezTo>
                <a:cubicBezTo>
                  <a:pt x="1502" y="2624"/>
                  <a:pt x="1" y="4927"/>
                  <a:pt x="563" y="6492"/>
                </a:cubicBezTo>
                <a:lnTo>
                  <a:pt x="21548" y="6492"/>
                </a:lnTo>
                <a:cubicBezTo>
                  <a:pt x="20777" y="5927"/>
                  <a:pt x="19613" y="5147"/>
                  <a:pt x="18553" y="5147"/>
                </a:cubicBezTo>
                <a:cubicBezTo>
                  <a:pt x="18089" y="5147"/>
                  <a:pt x="17644" y="5296"/>
                  <a:pt x="17261" y="5679"/>
                </a:cubicBezTo>
                <a:cubicBezTo>
                  <a:pt x="16736" y="4675"/>
                  <a:pt x="15777" y="4074"/>
                  <a:pt x="14786" y="4074"/>
                </a:cubicBezTo>
                <a:cubicBezTo>
                  <a:pt x="14245" y="4074"/>
                  <a:pt x="13694" y="4253"/>
                  <a:pt x="13198" y="4644"/>
                </a:cubicBezTo>
                <a:cubicBezTo>
                  <a:pt x="13198" y="2576"/>
                  <a:pt x="10834" y="432"/>
                  <a:pt x="8913" y="62"/>
                </a:cubicBezTo>
                <a:cubicBezTo>
                  <a:pt x="8637" y="21"/>
                  <a:pt x="8377" y="1"/>
                  <a:pt x="8130"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3"/>
          <p:cNvSpPr/>
          <p:nvPr/>
        </p:nvSpPr>
        <p:spPr>
          <a:xfrm>
            <a:off x="1095050" y="187713"/>
            <a:ext cx="247050" cy="91925"/>
          </a:xfrm>
          <a:custGeom>
            <a:avLst/>
            <a:gdLst/>
            <a:ahLst/>
            <a:cxnLst/>
            <a:rect l="l" t="t" r="r" b="b"/>
            <a:pathLst>
              <a:path w="9882" h="3677" extrusionOk="0">
                <a:moveTo>
                  <a:pt x="0" y="3664"/>
                </a:moveTo>
                <a:lnTo>
                  <a:pt x="0" y="3664"/>
                </a:lnTo>
                <a:cubicBezTo>
                  <a:pt x="39" y="3670"/>
                  <a:pt x="81" y="3673"/>
                  <a:pt x="126" y="3673"/>
                </a:cubicBezTo>
                <a:cubicBezTo>
                  <a:pt x="174" y="3673"/>
                  <a:pt x="224" y="3670"/>
                  <a:pt x="277" y="3665"/>
                </a:cubicBezTo>
                <a:lnTo>
                  <a:pt x="277" y="3665"/>
                </a:lnTo>
                <a:lnTo>
                  <a:pt x="0" y="3664"/>
                </a:lnTo>
                <a:close/>
                <a:moveTo>
                  <a:pt x="5952" y="1"/>
                </a:moveTo>
                <a:cubicBezTo>
                  <a:pt x="5003" y="1"/>
                  <a:pt x="4145" y="541"/>
                  <a:pt x="3987" y="1619"/>
                </a:cubicBezTo>
                <a:cubicBezTo>
                  <a:pt x="3867" y="1569"/>
                  <a:pt x="3760" y="1546"/>
                  <a:pt x="3665" y="1546"/>
                </a:cubicBezTo>
                <a:cubicBezTo>
                  <a:pt x="3111" y="1546"/>
                  <a:pt x="2997" y="2328"/>
                  <a:pt x="3087" y="2832"/>
                </a:cubicBezTo>
                <a:cubicBezTo>
                  <a:pt x="3012" y="2815"/>
                  <a:pt x="2945" y="2807"/>
                  <a:pt x="2885" y="2807"/>
                </a:cubicBezTo>
                <a:cubicBezTo>
                  <a:pt x="2373" y="2807"/>
                  <a:pt x="2342" y="3388"/>
                  <a:pt x="1791" y="3388"/>
                </a:cubicBezTo>
                <a:cubicBezTo>
                  <a:pt x="1778" y="3388"/>
                  <a:pt x="1765" y="3387"/>
                  <a:pt x="1752" y="3387"/>
                </a:cubicBezTo>
                <a:cubicBezTo>
                  <a:pt x="1743" y="3386"/>
                  <a:pt x="1734" y="3386"/>
                  <a:pt x="1725" y="3386"/>
                </a:cubicBezTo>
                <a:cubicBezTo>
                  <a:pt x="1412" y="3386"/>
                  <a:pt x="748" y="3618"/>
                  <a:pt x="277" y="3665"/>
                </a:cubicBezTo>
                <a:lnTo>
                  <a:pt x="277" y="3665"/>
                </a:lnTo>
                <a:lnTo>
                  <a:pt x="9846" y="3677"/>
                </a:lnTo>
                <a:cubicBezTo>
                  <a:pt x="9881" y="3089"/>
                  <a:pt x="9635" y="2278"/>
                  <a:pt x="8702" y="2278"/>
                </a:cubicBezTo>
                <a:cubicBezTo>
                  <a:pt x="8736" y="1377"/>
                  <a:pt x="7627" y="406"/>
                  <a:pt x="6864" y="164"/>
                </a:cubicBezTo>
                <a:cubicBezTo>
                  <a:pt x="6564" y="55"/>
                  <a:pt x="6253" y="1"/>
                  <a:pt x="5952"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3"/>
          <p:cNvSpPr/>
          <p:nvPr/>
        </p:nvSpPr>
        <p:spPr>
          <a:xfrm>
            <a:off x="7612913" y="187725"/>
            <a:ext cx="572325" cy="221550"/>
          </a:xfrm>
          <a:custGeom>
            <a:avLst/>
            <a:gdLst/>
            <a:ahLst/>
            <a:cxnLst/>
            <a:rect l="l" t="t" r="r" b="b"/>
            <a:pathLst>
              <a:path w="22893" h="8862" extrusionOk="0">
                <a:moveTo>
                  <a:pt x="15328" y="0"/>
                </a:moveTo>
                <a:cubicBezTo>
                  <a:pt x="14336" y="0"/>
                  <a:pt x="13328" y="281"/>
                  <a:pt x="12555" y="844"/>
                </a:cubicBezTo>
                <a:cubicBezTo>
                  <a:pt x="11078" y="1951"/>
                  <a:pt x="11236" y="3323"/>
                  <a:pt x="10761" y="4851"/>
                </a:cubicBezTo>
                <a:cubicBezTo>
                  <a:pt x="10727" y="4188"/>
                  <a:pt x="10046" y="3918"/>
                  <a:pt x="9375" y="3918"/>
                </a:cubicBezTo>
                <a:cubicBezTo>
                  <a:pt x="9032" y="3918"/>
                  <a:pt x="8691" y="3989"/>
                  <a:pt x="8441" y="4114"/>
                </a:cubicBezTo>
                <a:cubicBezTo>
                  <a:pt x="7386" y="4588"/>
                  <a:pt x="7070" y="5432"/>
                  <a:pt x="6965" y="6434"/>
                </a:cubicBezTo>
                <a:cubicBezTo>
                  <a:pt x="6744" y="6273"/>
                  <a:pt x="6528" y="6201"/>
                  <a:pt x="6329" y="6201"/>
                </a:cubicBezTo>
                <a:cubicBezTo>
                  <a:pt x="5811" y="6201"/>
                  <a:pt x="5405" y="6683"/>
                  <a:pt x="5329" y="7331"/>
                </a:cubicBezTo>
                <a:cubicBezTo>
                  <a:pt x="4839" y="6939"/>
                  <a:pt x="4127" y="6750"/>
                  <a:pt x="3431" y="6750"/>
                </a:cubicBezTo>
                <a:cubicBezTo>
                  <a:pt x="3001" y="6750"/>
                  <a:pt x="2578" y="6822"/>
                  <a:pt x="2216" y="6963"/>
                </a:cubicBezTo>
                <a:cubicBezTo>
                  <a:pt x="1373" y="7278"/>
                  <a:pt x="529" y="8703"/>
                  <a:pt x="0" y="8861"/>
                </a:cubicBezTo>
                <a:lnTo>
                  <a:pt x="22840" y="8545"/>
                </a:lnTo>
                <a:cubicBezTo>
                  <a:pt x="22893" y="7121"/>
                  <a:pt x="21311" y="6857"/>
                  <a:pt x="20255" y="6857"/>
                </a:cubicBezTo>
                <a:cubicBezTo>
                  <a:pt x="20361" y="5697"/>
                  <a:pt x="20571" y="4747"/>
                  <a:pt x="20150" y="3586"/>
                </a:cubicBezTo>
                <a:cubicBezTo>
                  <a:pt x="19621" y="2057"/>
                  <a:pt x="18355" y="633"/>
                  <a:pt x="16774" y="211"/>
                </a:cubicBezTo>
                <a:cubicBezTo>
                  <a:pt x="16317" y="71"/>
                  <a:pt x="15824" y="0"/>
                  <a:pt x="1532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9" name="Google Shape;1899;p33"/>
          <p:cNvGrpSpPr/>
          <p:nvPr/>
        </p:nvGrpSpPr>
        <p:grpSpPr>
          <a:xfrm flipH="1">
            <a:off x="4" y="4783245"/>
            <a:ext cx="1719127" cy="379204"/>
            <a:chOff x="492113" y="2783500"/>
            <a:chExt cx="1073180" cy="236736"/>
          </a:xfrm>
        </p:grpSpPr>
        <p:sp>
          <p:nvSpPr>
            <p:cNvPr id="1900" name="Google Shape;1900;p33"/>
            <p:cNvSpPr/>
            <p:nvPr/>
          </p:nvSpPr>
          <p:spPr>
            <a:xfrm>
              <a:off x="947363" y="2873650"/>
              <a:ext cx="123850" cy="145450"/>
            </a:xfrm>
            <a:custGeom>
              <a:avLst/>
              <a:gdLst/>
              <a:ahLst/>
              <a:cxnLst/>
              <a:rect l="l" t="t" r="r" b="b"/>
              <a:pathLst>
                <a:path w="4954" h="5818" extrusionOk="0">
                  <a:moveTo>
                    <a:pt x="3788" y="1"/>
                  </a:moveTo>
                  <a:cubicBezTo>
                    <a:pt x="3716" y="1"/>
                    <a:pt x="3642" y="29"/>
                    <a:pt x="3589" y="85"/>
                  </a:cubicBezTo>
                  <a:lnTo>
                    <a:pt x="98" y="3807"/>
                  </a:lnTo>
                  <a:cubicBezTo>
                    <a:pt x="0" y="3911"/>
                    <a:pt x="32" y="3997"/>
                    <a:pt x="164" y="5795"/>
                  </a:cubicBezTo>
                  <a:lnTo>
                    <a:pt x="4953" y="5818"/>
                  </a:lnTo>
                  <a:cubicBezTo>
                    <a:pt x="4816" y="3804"/>
                    <a:pt x="4688" y="3566"/>
                    <a:pt x="4544" y="3390"/>
                  </a:cubicBezTo>
                  <a:cubicBezTo>
                    <a:pt x="4247" y="3018"/>
                    <a:pt x="3939" y="2684"/>
                    <a:pt x="3688" y="2277"/>
                  </a:cubicBezTo>
                  <a:cubicBezTo>
                    <a:pt x="3541" y="2018"/>
                    <a:pt x="3416" y="1709"/>
                    <a:pt x="3475" y="1400"/>
                  </a:cubicBezTo>
                  <a:cubicBezTo>
                    <a:pt x="3522" y="1141"/>
                    <a:pt x="3981" y="898"/>
                    <a:pt x="3937" y="675"/>
                  </a:cubicBezTo>
                  <a:cubicBezTo>
                    <a:pt x="3913" y="527"/>
                    <a:pt x="3685" y="502"/>
                    <a:pt x="3662" y="341"/>
                  </a:cubicBezTo>
                  <a:cubicBezTo>
                    <a:pt x="3640" y="241"/>
                    <a:pt x="3709" y="143"/>
                    <a:pt x="3767" y="70"/>
                  </a:cubicBezTo>
                  <a:cubicBezTo>
                    <a:pt x="3785" y="45"/>
                    <a:pt x="3805" y="23"/>
                    <a:pt x="3829" y="4"/>
                  </a:cubicBezTo>
                  <a:cubicBezTo>
                    <a:pt x="3816" y="2"/>
                    <a:pt x="3802" y="1"/>
                    <a:pt x="37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3"/>
            <p:cNvSpPr/>
            <p:nvPr/>
          </p:nvSpPr>
          <p:spPr>
            <a:xfrm>
              <a:off x="1032738" y="2873725"/>
              <a:ext cx="175575" cy="145700"/>
            </a:xfrm>
            <a:custGeom>
              <a:avLst/>
              <a:gdLst/>
              <a:ahLst/>
              <a:cxnLst/>
              <a:rect l="l" t="t" r="r" b="b"/>
              <a:pathLst>
                <a:path w="7023" h="5828" extrusionOk="0">
                  <a:moveTo>
                    <a:pt x="414" y="1"/>
                  </a:moveTo>
                  <a:cubicBezTo>
                    <a:pt x="390" y="21"/>
                    <a:pt x="370" y="43"/>
                    <a:pt x="352" y="67"/>
                  </a:cubicBezTo>
                  <a:cubicBezTo>
                    <a:pt x="294" y="141"/>
                    <a:pt x="225" y="238"/>
                    <a:pt x="247" y="337"/>
                  </a:cubicBezTo>
                  <a:cubicBezTo>
                    <a:pt x="270" y="499"/>
                    <a:pt x="499" y="524"/>
                    <a:pt x="522" y="671"/>
                  </a:cubicBezTo>
                  <a:cubicBezTo>
                    <a:pt x="566" y="895"/>
                    <a:pt x="108" y="1138"/>
                    <a:pt x="60" y="1396"/>
                  </a:cubicBezTo>
                  <a:cubicBezTo>
                    <a:pt x="1" y="1705"/>
                    <a:pt x="126" y="2014"/>
                    <a:pt x="273" y="2274"/>
                  </a:cubicBezTo>
                  <a:cubicBezTo>
                    <a:pt x="524" y="2681"/>
                    <a:pt x="832" y="3015"/>
                    <a:pt x="1127" y="3386"/>
                  </a:cubicBezTo>
                  <a:cubicBezTo>
                    <a:pt x="1272" y="3563"/>
                    <a:pt x="1399" y="3801"/>
                    <a:pt x="1537" y="5813"/>
                  </a:cubicBezTo>
                  <a:lnTo>
                    <a:pt x="4734" y="5828"/>
                  </a:lnTo>
                  <a:cubicBezTo>
                    <a:pt x="6276" y="5726"/>
                    <a:pt x="7023" y="5569"/>
                    <a:pt x="6916" y="5473"/>
                  </a:cubicBezTo>
                  <a:lnTo>
                    <a:pt x="546" y="64"/>
                  </a:lnTo>
                  <a:cubicBezTo>
                    <a:pt x="508" y="29"/>
                    <a:pt x="461" y="8"/>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3"/>
            <p:cNvSpPr/>
            <p:nvPr/>
          </p:nvSpPr>
          <p:spPr>
            <a:xfrm>
              <a:off x="641863" y="2813550"/>
              <a:ext cx="193550" cy="202350"/>
            </a:xfrm>
            <a:custGeom>
              <a:avLst/>
              <a:gdLst/>
              <a:ahLst/>
              <a:cxnLst/>
              <a:rect l="l" t="t" r="r" b="b"/>
              <a:pathLst>
                <a:path w="7742" h="8094" extrusionOk="0">
                  <a:moveTo>
                    <a:pt x="5958" y="0"/>
                  </a:moveTo>
                  <a:cubicBezTo>
                    <a:pt x="5849" y="0"/>
                    <a:pt x="5741" y="46"/>
                    <a:pt x="5660" y="134"/>
                  </a:cubicBezTo>
                  <a:lnTo>
                    <a:pt x="156" y="6196"/>
                  </a:lnTo>
                  <a:cubicBezTo>
                    <a:pt x="1" y="6365"/>
                    <a:pt x="49" y="6509"/>
                    <a:pt x="338" y="7934"/>
                  </a:cubicBezTo>
                  <a:lnTo>
                    <a:pt x="7742" y="8094"/>
                  </a:lnTo>
                  <a:cubicBezTo>
                    <a:pt x="7446" y="6315"/>
                    <a:pt x="7254" y="5918"/>
                    <a:pt x="7037" y="5623"/>
                  </a:cubicBezTo>
                  <a:cubicBezTo>
                    <a:pt x="6590" y="5001"/>
                    <a:pt x="6125" y="4440"/>
                    <a:pt x="5750" y="3759"/>
                  </a:cubicBezTo>
                  <a:cubicBezTo>
                    <a:pt x="5527" y="3327"/>
                    <a:pt x="5344" y="2813"/>
                    <a:pt x="5444" y="2305"/>
                  </a:cubicBezTo>
                  <a:cubicBezTo>
                    <a:pt x="5525" y="1878"/>
                    <a:pt x="6242" y="1486"/>
                    <a:pt x="6179" y="1117"/>
                  </a:cubicBezTo>
                  <a:cubicBezTo>
                    <a:pt x="6149" y="871"/>
                    <a:pt x="5795" y="824"/>
                    <a:pt x="5766" y="558"/>
                  </a:cubicBezTo>
                  <a:cubicBezTo>
                    <a:pt x="5733" y="395"/>
                    <a:pt x="5844" y="234"/>
                    <a:pt x="5936" y="114"/>
                  </a:cubicBezTo>
                  <a:cubicBezTo>
                    <a:pt x="5963" y="77"/>
                    <a:pt x="5997" y="41"/>
                    <a:pt x="6033" y="8"/>
                  </a:cubicBezTo>
                  <a:cubicBezTo>
                    <a:pt x="6009" y="3"/>
                    <a:pt x="5983" y="0"/>
                    <a:pt x="59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3"/>
            <p:cNvSpPr/>
            <p:nvPr/>
          </p:nvSpPr>
          <p:spPr>
            <a:xfrm>
              <a:off x="775463" y="2813725"/>
              <a:ext cx="188025" cy="204875"/>
            </a:xfrm>
            <a:custGeom>
              <a:avLst/>
              <a:gdLst/>
              <a:ahLst/>
              <a:cxnLst/>
              <a:rect l="l" t="t" r="r" b="b"/>
              <a:pathLst>
                <a:path w="7521" h="8195" extrusionOk="0">
                  <a:moveTo>
                    <a:pt x="689" y="1"/>
                  </a:moveTo>
                  <a:cubicBezTo>
                    <a:pt x="653" y="34"/>
                    <a:pt x="619" y="67"/>
                    <a:pt x="592" y="107"/>
                  </a:cubicBezTo>
                  <a:cubicBezTo>
                    <a:pt x="500" y="227"/>
                    <a:pt x="389" y="388"/>
                    <a:pt x="422" y="551"/>
                  </a:cubicBezTo>
                  <a:cubicBezTo>
                    <a:pt x="453" y="817"/>
                    <a:pt x="807" y="864"/>
                    <a:pt x="835" y="1110"/>
                  </a:cubicBezTo>
                  <a:cubicBezTo>
                    <a:pt x="898" y="1479"/>
                    <a:pt x="180" y="1871"/>
                    <a:pt x="100" y="2298"/>
                  </a:cubicBezTo>
                  <a:cubicBezTo>
                    <a:pt x="0" y="2806"/>
                    <a:pt x="183" y="3319"/>
                    <a:pt x="406" y="3752"/>
                  </a:cubicBezTo>
                  <a:cubicBezTo>
                    <a:pt x="781" y="4433"/>
                    <a:pt x="1246" y="4994"/>
                    <a:pt x="1694" y="5616"/>
                  </a:cubicBezTo>
                  <a:cubicBezTo>
                    <a:pt x="1912" y="5910"/>
                    <a:pt x="2103" y="6306"/>
                    <a:pt x="2399" y="8087"/>
                  </a:cubicBezTo>
                  <a:lnTo>
                    <a:pt x="7340" y="8195"/>
                  </a:lnTo>
                  <a:cubicBezTo>
                    <a:pt x="7478" y="6781"/>
                    <a:pt x="7520" y="6653"/>
                    <a:pt x="7359" y="6494"/>
                  </a:cubicBezTo>
                  <a:lnTo>
                    <a:pt x="892" y="108"/>
                  </a:lnTo>
                  <a:cubicBezTo>
                    <a:pt x="834" y="50"/>
                    <a:pt x="763" y="15"/>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3"/>
            <p:cNvSpPr/>
            <p:nvPr/>
          </p:nvSpPr>
          <p:spPr>
            <a:xfrm>
              <a:off x="492113" y="2874029"/>
              <a:ext cx="171400" cy="137250"/>
            </a:xfrm>
            <a:custGeom>
              <a:avLst/>
              <a:gdLst/>
              <a:ahLst/>
              <a:cxnLst/>
              <a:rect l="l" t="t" r="r" b="b"/>
              <a:pathLst>
                <a:path w="6856" h="5490" extrusionOk="0">
                  <a:moveTo>
                    <a:pt x="6149" y="0"/>
                  </a:moveTo>
                  <a:cubicBezTo>
                    <a:pt x="6095" y="0"/>
                    <a:pt x="6042" y="19"/>
                    <a:pt x="6001" y="55"/>
                  </a:cubicBezTo>
                  <a:lnTo>
                    <a:pt x="3063" y="2482"/>
                  </a:lnTo>
                  <a:cubicBezTo>
                    <a:pt x="2984" y="2555"/>
                    <a:pt x="1142" y="4240"/>
                    <a:pt x="0" y="5489"/>
                  </a:cubicBezTo>
                  <a:lnTo>
                    <a:pt x="6856" y="5469"/>
                  </a:lnTo>
                  <a:cubicBezTo>
                    <a:pt x="6790" y="4321"/>
                    <a:pt x="6763" y="2625"/>
                    <a:pt x="6655" y="2493"/>
                  </a:cubicBezTo>
                  <a:cubicBezTo>
                    <a:pt x="6433" y="2213"/>
                    <a:pt x="6202" y="1959"/>
                    <a:pt x="6016" y="1654"/>
                  </a:cubicBezTo>
                  <a:cubicBezTo>
                    <a:pt x="5908" y="1460"/>
                    <a:pt x="5818" y="1232"/>
                    <a:pt x="5873" y="1010"/>
                  </a:cubicBezTo>
                  <a:cubicBezTo>
                    <a:pt x="5919" y="822"/>
                    <a:pt x="6285" y="658"/>
                    <a:pt x="6256" y="495"/>
                  </a:cubicBezTo>
                  <a:cubicBezTo>
                    <a:pt x="6242" y="387"/>
                    <a:pt x="6064" y="360"/>
                    <a:pt x="6050" y="243"/>
                  </a:cubicBezTo>
                  <a:cubicBezTo>
                    <a:pt x="6036" y="169"/>
                    <a:pt x="6093" y="101"/>
                    <a:pt x="6141" y="49"/>
                  </a:cubicBezTo>
                  <a:cubicBezTo>
                    <a:pt x="6155" y="33"/>
                    <a:pt x="6173" y="18"/>
                    <a:pt x="6190" y="4"/>
                  </a:cubicBezTo>
                  <a:cubicBezTo>
                    <a:pt x="6177" y="1"/>
                    <a:pt x="6163" y="0"/>
                    <a:pt x="61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3"/>
            <p:cNvSpPr/>
            <p:nvPr/>
          </p:nvSpPr>
          <p:spPr>
            <a:xfrm>
              <a:off x="637563" y="2874129"/>
              <a:ext cx="176900" cy="143275"/>
            </a:xfrm>
            <a:custGeom>
              <a:avLst/>
              <a:gdLst/>
              <a:ahLst/>
              <a:cxnLst/>
              <a:rect l="l" t="t" r="r" b="b"/>
              <a:pathLst>
                <a:path w="7076" h="5731" extrusionOk="0">
                  <a:moveTo>
                    <a:pt x="374" y="1"/>
                  </a:moveTo>
                  <a:cubicBezTo>
                    <a:pt x="356" y="14"/>
                    <a:pt x="338" y="30"/>
                    <a:pt x="324" y="46"/>
                  </a:cubicBezTo>
                  <a:cubicBezTo>
                    <a:pt x="277" y="98"/>
                    <a:pt x="218" y="169"/>
                    <a:pt x="233" y="241"/>
                  </a:cubicBezTo>
                  <a:cubicBezTo>
                    <a:pt x="247" y="357"/>
                    <a:pt x="427" y="384"/>
                    <a:pt x="439" y="492"/>
                  </a:cubicBezTo>
                  <a:cubicBezTo>
                    <a:pt x="468" y="656"/>
                    <a:pt x="100" y="818"/>
                    <a:pt x="57" y="1007"/>
                  </a:cubicBezTo>
                  <a:cubicBezTo>
                    <a:pt x="1" y="1229"/>
                    <a:pt x="89" y="1458"/>
                    <a:pt x="199" y="1652"/>
                  </a:cubicBezTo>
                  <a:cubicBezTo>
                    <a:pt x="384" y="1957"/>
                    <a:pt x="616" y="2210"/>
                    <a:pt x="838" y="2491"/>
                  </a:cubicBezTo>
                  <a:cubicBezTo>
                    <a:pt x="946" y="2623"/>
                    <a:pt x="983" y="4098"/>
                    <a:pt x="1039" y="5467"/>
                  </a:cubicBezTo>
                  <a:lnTo>
                    <a:pt x="7075" y="5730"/>
                  </a:lnTo>
                  <a:cubicBezTo>
                    <a:pt x="5732" y="4331"/>
                    <a:pt x="477" y="51"/>
                    <a:pt x="477" y="51"/>
                  </a:cubicBezTo>
                  <a:cubicBezTo>
                    <a:pt x="447" y="25"/>
                    <a:pt x="411" y="9"/>
                    <a:pt x="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3"/>
            <p:cNvSpPr/>
            <p:nvPr/>
          </p:nvSpPr>
          <p:spPr>
            <a:xfrm>
              <a:off x="1084123" y="2783500"/>
              <a:ext cx="258501" cy="236119"/>
            </a:xfrm>
            <a:custGeom>
              <a:avLst/>
              <a:gdLst/>
              <a:ahLst/>
              <a:cxnLst/>
              <a:rect l="l" t="t" r="r" b="b"/>
              <a:pathLst>
                <a:path w="12573" h="11483" extrusionOk="0">
                  <a:moveTo>
                    <a:pt x="10268" y="0"/>
                  </a:moveTo>
                  <a:cubicBezTo>
                    <a:pt x="10126" y="0"/>
                    <a:pt x="9985" y="56"/>
                    <a:pt x="9881" y="166"/>
                  </a:cubicBezTo>
                  <a:lnTo>
                    <a:pt x="1750" y="8612"/>
                  </a:lnTo>
                  <a:cubicBezTo>
                    <a:pt x="1556" y="8819"/>
                    <a:pt x="1" y="10178"/>
                    <a:pt x="3117" y="11439"/>
                  </a:cubicBezTo>
                  <a:lnTo>
                    <a:pt x="12573" y="11483"/>
                  </a:lnTo>
                  <a:cubicBezTo>
                    <a:pt x="12301" y="7507"/>
                    <a:pt x="12048" y="7037"/>
                    <a:pt x="11764" y="6690"/>
                  </a:cubicBezTo>
                  <a:cubicBezTo>
                    <a:pt x="11179" y="5957"/>
                    <a:pt x="10572" y="5298"/>
                    <a:pt x="10076" y="4492"/>
                  </a:cubicBezTo>
                  <a:cubicBezTo>
                    <a:pt x="9785" y="3979"/>
                    <a:pt x="9539" y="3370"/>
                    <a:pt x="9654" y="2762"/>
                  </a:cubicBezTo>
                  <a:cubicBezTo>
                    <a:pt x="9747" y="2252"/>
                    <a:pt x="10655" y="1768"/>
                    <a:pt x="10567" y="1329"/>
                  </a:cubicBezTo>
                  <a:cubicBezTo>
                    <a:pt x="10522" y="1038"/>
                    <a:pt x="10070" y="987"/>
                    <a:pt x="10027" y="670"/>
                  </a:cubicBezTo>
                  <a:cubicBezTo>
                    <a:pt x="9981" y="475"/>
                    <a:pt x="10117" y="280"/>
                    <a:pt x="10232" y="135"/>
                  </a:cubicBezTo>
                  <a:cubicBezTo>
                    <a:pt x="10266" y="89"/>
                    <a:pt x="10307" y="47"/>
                    <a:pt x="10354" y="7"/>
                  </a:cubicBezTo>
                  <a:cubicBezTo>
                    <a:pt x="10325" y="2"/>
                    <a:pt x="10297" y="0"/>
                    <a:pt x="10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3"/>
            <p:cNvSpPr/>
            <p:nvPr/>
          </p:nvSpPr>
          <p:spPr>
            <a:xfrm>
              <a:off x="1280248" y="2783644"/>
              <a:ext cx="285044" cy="236592"/>
            </a:xfrm>
            <a:custGeom>
              <a:avLst/>
              <a:gdLst/>
              <a:ahLst/>
              <a:cxnLst/>
              <a:rect l="l" t="t" r="r" b="b"/>
              <a:pathLst>
                <a:path w="13864" h="11506" extrusionOk="0">
                  <a:moveTo>
                    <a:pt x="815" y="1"/>
                  </a:moveTo>
                  <a:cubicBezTo>
                    <a:pt x="768" y="41"/>
                    <a:pt x="727" y="83"/>
                    <a:pt x="693" y="129"/>
                  </a:cubicBezTo>
                  <a:cubicBezTo>
                    <a:pt x="580" y="275"/>
                    <a:pt x="443" y="469"/>
                    <a:pt x="488" y="664"/>
                  </a:cubicBezTo>
                  <a:cubicBezTo>
                    <a:pt x="531" y="981"/>
                    <a:pt x="983" y="1032"/>
                    <a:pt x="1028" y="1323"/>
                  </a:cubicBezTo>
                  <a:cubicBezTo>
                    <a:pt x="1116" y="1762"/>
                    <a:pt x="208" y="2245"/>
                    <a:pt x="115" y="2756"/>
                  </a:cubicBezTo>
                  <a:cubicBezTo>
                    <a:pt x="0" y="3364"/>
                    <a:pt x="246" y="3974"/>
                    <a:pt x="537" y="4486"/>
                  </a:cubicBezTo>
                  <a:cubicBezTo>
                    <a:pt x="1031" y="5291"/>
                    <a:pt x="1639" y="5951"/>
                    <a:pt x="2226" y="6683"/>
                  </a:cubicBezTo>
                  <a:cubicBezTo>
                    <a:pt x="2509" y="7031"/>
                    <a:pt x="2762" y="7501"/>
                    <a:pt x="3034" y="11476"/>
                  </a:cubicBezTo>
                  <a:lnTo>
                    <a:pt x="9345" y="11506"/>
                  </a:lnTo>
                  <a:cubicBezTo>
                    <a:pt x="12389" y="11305"/>
                    <a:pt x="13863" y="10992"/>
                    <a:pt x="13653" y="10804"/>
                  </a:cubicBezTo>
                  <a:lnTo>
                    <a:pt x="1077" y="124"/>
                  </a:lnTo>
                  <a:cubicBezTo>
                    <a:pt x="1002" y="57"/>
                    <a:pt x="910" y="16"/>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3"/>
          <p:cNvGrpSpPr/>
          <p:nvPr/>
        </p:nvGrpSpPr>
        <p:grpSpPr>
          <a:xfrm>
            <a:off x="8469375" y="4613636"/>
            <a:ext cx="480253" cy="529857"/>
            <a:chOff x="8287050" y="4613636"/>
            <a:chExt cx="480253" cy="529857"/>
          </a:xfrm>
        </p:grpSpPr>
        <p:sp>
          <p:nvSpPr>
            <p:cNvPr id="1909" name="Google Shape;1909;p33"/>
            <p:cNvSpPr/>
            <p:nvPr/>
          </p:nvSpPr>
          <p:spPr>
            <a:xfrm>
              <a:off x="8287050" y="4634023"/>
              <a:ext cx="480253" cy="509470"/>
            </a:xfrm>
            <a:custGeom>
              <a:avLst/>
              <a:gdLst/>
              <a:ahLst/>
              <a:cxnLst/>
              <a:rect l="l" t="t" r="r" b="b"/>
              <a:pathLst>
                <a:path w="11802" h="12520" extrusionOk="0">
                  <a:moveTo>
                    <a:pt x="3569" y="1"/>
                  </a:moveTo>
                  <a:lnTo>
                    <a:pt x="0" y="12520"/>
                  </a:lnTo>
                  <a:lnTo>
                    <a:pt x="11801" y="12520"/>
                  </a:lnTo>
                  <a:lnTo>
                    <a:pt x="8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3"/>
            <p:cNvSpPr/>
            <p:nvPr/>
          </p:nvSpPr>
          <p:spPr>
            <a:xfrm>
              <a:off x="8438019" y="4791913"/>
              <a:ext cx="161793" cy="161793"/>
            </a:xfrm>
            <a:custGeom>
              <a:avLst/>
              <a:gdLst/>
              <a:ahLst/>
              <a:cxnLst/>
              <a:rect l="l" t="t" r="r" b="b"/>
              <a:pathLst>
                <a:path w="3976" h="3976" extrusionOk="0">
                  <a:moveTo>
                    <a:pt x="1988" y="1"/>
                  </a:moveTo>
                  <a:cubicBezTo>
                    <a:pt x="890" y="1"/>
                    <a:pt x="1" y="890"/>
                    <a:pt x="1" y="1989"/>
                  </a:cubicBezTo>
                  <a:cubicBezTo>
                    <a:pt x="1" y="3086"/>
                    <a:pt x="890" y="3976"/>
                    <a:pt x="1988" y="3976"/>
                  </a:cubicBezTo>
                  <a:cubicBezTo>
                    <a:pt x="3085" y="3976"/>
                    <a:pt x="3976" y="3086"/>
                    <a:pt x="3976" y="1989"/>
                  </a:cubicBezTo>
                  <a:cubicBezTo>
                    <a:pt x="3976" y="890"/>
                    <a:pt x="3085" y="1"/>
                    <a:pt x="19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3"/>
            <p:cNvSpPr/>
            <p:nvPr/>
          </p:nvSpPr>
          <p:spPr>
            <a:xfrm>
              <a:off x="8507766" y="4860929"/>
              <a:ext cx="22299" cy="22340"/>
            </a:xfrm>
            <a:custGeom>
              <a:avLst/>
              <a:gdLst/>
              <a:ahLst/>
              <a:cxnLst/>
              <a:rect l="l" t="t" r="r" b="b"/>
              <a:pathLst>
                <a:path w="548" h="549" extrusionOk="0">
                  <a:moveTo>
                    <a:pt x="274" y="1"/>
                  </a:moveTo>
                  <a:cubicBezTo>
                    <a:pt x="122" y="1"/>
                    <a:pt x="0" y="124"/>
                    <a:pt x="0" y="274"/>
                  </a:cubicBezTo>
                  <a:cubicBezTo>
                    <a:pt x="0" y="426"/>
                    <a:pt x="124" y="549"/>
                    <a:pt x="274" y="549"/>
                  </a:cubicBezTo>
                  <a:cubicBezTo>
                    <a:pt x="426" y="549"/>
                    <a:pt x="547" y="426"/>
                    <a:pt x="547" y="274"/>
                  </a:cubicBezTo>
                  <a:cubicBezTo>
                    <a:pt x="547" y="123"/>
                    <a:pt x="42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3"/>
            <p:cNvSpPr/>
            <p:nvPr/>
          </p:nvSpPr>
          <p:spPr>
            <a:xfrm>
              <a:off x="8495233" y="4799401"/>
              <a:ext cx="52697" cy="58434"/>
            </a:xfrm>
            <a:custGeom>
              <a:avLst/>
              <a:gdLst/>
              <a:ahLst/>
              <a:cxnLst/>
              <a:rect l="l" t="t" r="r" b="b"/>
              <a:pathLst>
                <a:path w="1295" h="1436" extrusionOk="0">
                  <a:moveTo>
                    <a:pt x="608" y="1"/>
                  </a:moveTo>
                  <a:cubicBezTo>
                    <a:pt x="394" y="1"/>
                    <a:pt x="191" y="42"/>
                    <a:pt x="1" y="114"/>
                  </a:cubicBezTo>
                  <a:lnTo>
                    <a:pt x="300" y="1436"/>
                  </a:lnTo>
                  <a:cubicBezTo>
                    <a:pt x="382" y="1363"/>
                    <a:pt x="489" y="1317"/>
                    <a:pt x="608" y="1317"/>
                  </a:cubicBezTo>
                  <a:cubicBezTo>
                    <a:pt x="709" y="1317"/>
                    <a:pt x="802" y="1351"/>
                    <a:pt x="878" y="1405"/>
                  </a:cubicBezTo>
                  <a:lnTo>
                    <a:pt x="1294" y="144"/>
                  </a:lnTo>
                  <a:cubicBezTo>
                    <a:pt x="1085" y="52"/>
                    <a:pt x="853" y="1"/>
                    <a:pt x="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3"/>
            <p:cNvSpPr/>
            <p:nvPr/>
          </p:nvSpPr>
          <p:spPr>
            <a:xfrm>
              <a:off x="8451489" y="4870777"/>
              <a:ext cx="59615" cy="53429"/>
            </a:xfrm>
            <a:custGeom>
              <a:avLst/>
              <a:gdLst/>
              <a:ahLst/>
              <a:cxnLst/>
              <a:rect l="l" t="t" r="r" b="b"/>
              <a:pathLst>
                <a:path w="1465" h="1313" extrusionOk="0">
                  <a:moveTo>
                    <a:pt x="1218" y="0"/>
                  </a:moveTo>
                  <a:lnTo>
                    <a:pt x="1" y="318"/>
                  </a:lnTo>
                  <a:cubicBezTo>
                    <a:pt x="84" y="719"/>
                    <a:pt x="307" y="1068"/>
                    <a:pt x="616" y="1313"/>
                  </a:cubicBezTo>
                  <a:lnTo>
                    <a:pt x="1464" y="447"/>
                  </a:lnTo>
                  <a:cubicBezTo>
                    <a:pt x="1316" y="367"/>
                    <a:pt x="1213" y="212"/>
                    <a:pt x="1213" y="32"/>
                  </a:cubicBezTo>
                  <a:cubicBezTo>
                    <a:pt x="1213" y="21"/>
                    <a:pt x="1215" y="11"/>
                    <a:pt x="1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3"/>
            <p:cNvSpPr/>
            <p:nvPr/>
          </p:nvSpPr>
          <p:spPr>
            <a:xfrm>
              <a:off x="8530839" y="4869963"/>
              <a:ext cx="57783" cy="52900"/>
            </a:xfrm>
            <a:custGeom>
              <a:avLst/>
              <a:gdLst/>
              <a:ahLst/>
              <a:cxnLst/>
              <a:rect l="l" t="t" r="r" b="b"/>
              <a:pathLst>
                <a:path w="1420" h="1300" extrusionOk="0">
                  <a:moveTo>
                    <a:pt x="199" y="1"/>
                  </a:moveTo>
                  <a:lnTo>
                    <a:pt x="199" y="1"/>
                  </a:lnTo>
                  <a:cubicBezTo>
                    <a:pt x="201" y="18"/>
                    <a:pt x="204" y="35"/>
                    <a:pt x="204" y="52"/>
                  </a:cubicBezTo>
                  <a:cubicBezTo>
                    <a:pt x="204" y="214"/>
                    <a:pt x="123" y="355"/>
                    <a:pt x="1" y="440"/>
                  </a:cubicBezTo>
                  <a:lnTo>
                    <a:pt x="843" y="1300"/>
                  </a:lnTo>
                  <a:cubicBezTo>
                    <a:pt x="1135" y="1053"/>
                    <a:pt x="1343" y="710"/>
                    <a:pt x="1420" y="320"/>
                  </a:cubicBezTo>
                  <a:lnTo>
                    <a:pt x="1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3"/>
            <p:cNvSpPr/>
            <p:nvPr/>
          </p:nvSpPr>
          <p:spPr>
            <a:xfrm>
              <a:off x="8402942" y="4613636"/>
              <a:ext cx="247126" cy="30601"/>
            </a:xfrm>
            <a:custGeom>
              <a:avLst/>
              <a:gdLst/>
              <a:ahLst/>
              <a:cxnLst/>
              <a:rect l="l" t="t" r="r" b="b"/>
              <a:pathLst>
                <a:path w="6073" h="752" extrusionOk="0">
                  <a:moveTo>
                    <a:pt x="402" y="1"/>
                  </a:moveTo>
                  <a:cubicBezTo>
                    <a:pt x="181" y="1"/>
                    <a:pt x="1" y="169"/>
                    <a:pt x="1" y="376"/>
                  </a:cubicBezTo>
                  <a:cubicBezTo>
                    <a:pt x="1" y="584"/>
                    <a:pt x="180" y="752"/>
                    <a:pt x="401" y="752"/>
                  </a:cubicBezTo>
                  <a:lnTo>
                    <a:pt x="5673" y="752"/>
                  </a:lnTo>
                  <a:cubicBezTo>
                    <a:pt x="5894" y="752"/>
                    <a:pt x="6073" y="584"/>
                    <a:pt x="6073" y="376"/>
                  </a:cubicBezTo>
                  <a:cubicBezTo>
                    <a:pt x="6073" y="169"/>
                    <a:pt x="5894" y="1"/>
                    <a:pt x="56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33"/>
          <p:cNvGrpSpPr/>
          <p:nvPr/>
        </p:nvGrpSpPr>
        <p:grpSpPr>
          <a:xfrm flipH="1">
            <a:off x="7826002" y="4921949"/>
            <a:ext cx="398492" cy="221541"/>
            <a:chOff x="558550" y="4862925"/>
            <a:chExt cx="504676" cy="280574"/>
          </a:xfrm>
        </p:grpSpPr>
        <p:sp>
          <p:nvSpPr>
            <p:cNvPr id="1917" name="Google Shape;1917;p33"/>
            <p:cNvSpPr/>
            <p:nvPr/>
          </p:nvSpPr>
          <p:spPr>
            <a:xfrm>
              <a:off x="615786" y="5048926"/>
              <a:ext cx="397136" cy="56165"/>
            </a:xfrm>
            <a:custGeom>
              <a:avLst/>
              <a:gdLst/>
              <a:ahLst/>
              <a:cxnLst/>
              <a:rect l="l" t="t" r="r" b="b"/>
              <a:pathLst>
                <a:path w="6307" h="892" extrusionOk="0">
                  <a:moveTo>
                    <a:pt x="0" y="1"/>
                  </a:moveTo>
                  <a:lnTo>
                    <a:pt x="0" y="892"/>
                  </a:lnTo>
                  <a:lnTo>
                    <a:pt x="6307" y="892"/>
                  </a:lnTo>
                  <a:lnTo>
                    <a:pt x="6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3"/>
            <p:cNvSpPr/>
            <p:nvPr/>
          </p:nvSpPr>
          <p:spPr>
            <a:xfrm>
              <a:off x="917080" y="5066682"/>
              <a:ext cx="76757" cy="76817"/>
            </a:xfrm>
            <a:custGeom>
              <a:avLst/>
              <a:gdLst/>
              <a:ahLst/>
              <a:cxnLst/>
              <a:rect l="l" t="t" r="r" b="b"/>
              <a:pathLst>
                <a:path w="1219" h="1220" extrusionOk="0">
                  <a:moveTo>
                    <a:pt x="609" y="1"/>
                  </a:moveTo>
                  <a:cubicBezTo>
                    <a:pt x="273" y="1"/>
                    <a:pt x="1" y="273"/>
                    <a:pt x="1" y="610"/>
                  </a:cubicBezTo>
                  <a:cubicBezTo>
                    <a:pt x="1" y="947"/>
                    <a:pt x="273" y="1219"/>
                    <a:pt x="609" y="1219"/>
                  </a:cubicBezTo>
                  <a:cubicBezTo>
                    <a:pt x="946" y="1219"/>
                    <a:pt x="1218" y="947"/>
                    <a:pt x="1218" y="610"/>
                  </a:cubicBezTo>
                  <a:cubicBezTo>
                    <a:pt x="1218" y="273"/>
                    <a:pt x="947"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3"/>
            <p:cNvSpPr/>
            <p:nvPr/>
          </p:nvSpPr>
          <p:spPr>
            <a:xfrm>
              <a:off x="932696" y="5082297"/>
              <a:ext cx="45526" cy="45587"/>
            </a:xfrm>
            <a:custGeom>
              <a:avLst/>
              <a:gdLst/>
              <a:ahLst/>
              <a:cxnLst/>
              <a:rect l="l" t="t" r="r" b="b"/>
              <a:pathLst>
                <a:path w="723" h="724" extrusionOk="0">
                  <a:moveTo>
                    <a:pt x="361" y="1"/>
                  </a:moveTo>
                  <a:cubicBezTo>
                    <a:pt x="162" y="1"/>
                    <a:pt x="0" y="163"/>
                    <a:pt x="0" y="362"/>
                  </a:cubicBezTo>
                  <a:cubicBezTo>
                    <a:pt x="0" y="562"/>
                    <a:pt x="162" y="723"/>
                    <a:pt x="361" y="724"/>
                  </a:cubicBezTo>
                  <a:cubicBezTo>
                    <a:pt x="561" y="724"/>
                    <a:pt x="722" y="561"/>
                    <a:pt x="722" y="362"/>
                  </a:cubicBezTo>
                  <a:cubicBezTo>
                    <a:pt x="722" y="163"/>
                    <a:pt x="561" y="1"/>
                    <a:pt x="3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3"/>
            <p:cNvSpPr/>
            <p:nvPr/>
          </p:nvSpPr>
          <p:spPr>
            <a:xfrm>
              <a:off x="939748" y="4998805"/>
              <a:ext cx="22920" cy="13789"/>
            </a:xfrm>
            <a:custGeom>
              <a:avLst/>
              <a:gdLst/>
              <a:ahLst/>
              <a:cxnLst/>
              <a:rect l="l" t="t" r="r" b="b"/>
              <a:pathLst>
                <a:path w="364" h="219" extrusionOk="0">
                  <a:moveTo>
                    <a:pt x="337" y="29"/>
                  </a:moveTo>
                  <a:lnTo>
                    <a:pt x="337" y="193"/>
                  </a:lnTo>
                  <a:lnTo>
                    <a:pt x="26" y="193"/>
                  </a:lnTo>
                  <a:lnTo>
                    <a:pt x="26" y="29"/>
                  </a:lnTo>
                  <a:close/>
                  <a:moveTo>
                    <a:pt x="0" y="1"/>
                  </a:moveTo>
                  <a:lnTo>
                    <a:pt x="0" y="219"/>
                  </a:lnTo>
                  <a:lnTo>
                    <a:pt x="363" y="219"/>
                  </a:lnTo>
                  <a:lnTo>
                    <a:pt x="363" y="1"/>
                  </a:lnTo>
                  <a:close/>
                </a:path>
              </a:pathLst>
            </a:custGeom>
            <a:solidFill>
              <a:srgbClr val="002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3"/>
            <p:cNvSpPr/>
            <p:nvPr/>
          </p:nvSpPr>
          <p:spPr>
            <a:xfrm>
              <a:off x="639902" y="4876840"/>
              <a:ext cx="298403" cy="101185"/>
            </a:xfrm>
            <a:custGeom>
              <a:avLst/>
              <a:gdLst/>
              <a:ahLst/>
              <a:cxnLst/>
              <a:rect l="l" t="t" r="r" b="b"/>
              <a:pathLst>
                <a:path w="4739" h="1607" extrusionOk="0">
                  <a:moveTo>
                    <a:pt x="734" y="0"/>
                  </a:moveTo>
                  <a:lnTo>
                    <a:pt x="1" y="1549"/>
                  </a:lnTo>
                  <a:lnTo>
                    <a:pt x="4739" y="1607"/>
                  </a:lnTo>
                  <a:lnTo>
                    <a:pt x="4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3"/>
            <p:cNvSpPr/>
            <p:nvPr/>
          </p:nvSpPr>
          <p:spPr>
            <a:xfrm>
              <a:off x="643617" y="5066682"/>
              <a:ext cx="76820" cy="76817"/>
            </a:xfrm>
            <a:custGeom>
              <a:avLst/>
              <a:gdLst/>
              <a:ahLst/>
              <a:cxnLst/>
              <a:rect l="l" t="t" r="r" b="b"/>
              <a:pathLst>
                <a:path w="1220" h="1220" extrusionOk="0">
                  <a:moveTo>
                    <a:pt x="610" y="1"/>
                  </a:moveTo>
                  <a:cubicBezTo>
                    <a:pt x="273" y="1"/>
                    <a:pt x="1" y="273"/>
                    <a:pt x="1" y="610"/>
                  </a:cubicBezTo>
                  <a:cubicBezTo>
                    <a:pt x="1" y="947"/>
                    <a:pt x="273" y="1219"/>
                    <a:pt x="610" y="1219"/>
                  </a:cubicBezTo>
                  <a:cubicBezTo>
                    <a:pt x="947" y="1219"/>
                    <a:pt x="1219" y="947"/>
                    <a:pt x="1219" y="610"/>
                  </a:cubicBezTo>
                  <a:cubicBezTo>
                    <a:pt x="1219" y="273"/>
                    <a:pt x="947"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3"/>
            <p:cNvSpPr/>
            <p:nvPr/>
          </p:nvSpPr>
          <p:spPr>
            <a:xfrm>
              <a:off x="659233" y="5082297"/>
              <a:ext cx="45588" cy="45587"/>
            </a:xfrm>
            <a:custGeom>
              <a:avLst/>
              <a:gdLst/>
              <a:ahLst/>
              <a:cxnLst/>
              <a:rect l="l" t="t" r="r" b="b"/>
              <a:pathLst>
                <a:path w="724" h="724" extrusionOk="0">
                  <a:moveTo>
                    <a:pt x="362" y="1"/>
                  </a:moveTo>
                  <a:cubicBezTo>
                    <a:pt x="163" y="1"/>
                    <a:pt x="0" y="163"/>
                    <a:pt x="0" y="362"/>
                  </a:cubicBezTo>
                  <a:cubicBezTo>
                    <a:pt x="0" y="562"/>
                    <a:pt x="163" y="723"/>
                    <a:pt x="362" y="724"/>
                  </a:cubicBezTo>
                  <a:cubicBezTo>
                    <a:pt x="561" y="724"/>
                    <a:pt x="723" y="561"/>
                    <a:pt x="723" y="362"/>
                  </a:cubicBezTo>
                  <a:cubicBezTo>
                    <a:pt x="723" y="163"/>
                    <a:pt x="561"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3"/>
            <p:cNvSpPr/>
            <p:nvPr/>
          </p:nvSpPr>
          <p:spPr>
            <a:xfrm>
              <a:off x="567806" y="4862925"/>
              <a:ext cx="487746" cy="247452"/>
            </a:xfrm>
            <a:custGeom>
              <a:avLst/>
              <a:gdLst/>
              <a:ahLst/>
              <a:cxnLst/>
              <a:rect l="l" t="t" r="r" b="b"/>
              <a:pathLst>
                <a:path w="7746" h="3930" extrusionOk="0">
                  <a:moveTo>
                    <a:pt x="3176" y="257"/>
                  </a:moveTo>
                  <a:lnTo>
                    <a:pt x="3176" y="1681"/>
                  </a:lnTo>
                  <a:lnTo>
                    <a:pt x="1766" y="1681"/>
                  </a:lnTo>
                  <a:lnTo>
                    <a:pt x="2279" y="257"/>
                  </a:lnTo>
                  <a:close/>
                  <a:moveTo>
                    <a:pt x="4843" y="257"/>
                  </a:moveTo>
                  <a:lnTo>
                    <a:pt x="5173" y="1681"/>
                  </a:lnTo>
                  <a:lnTo>
                    <a:pt x="3420" y="1681"/>
                  </a:lnTo>
                  <a:lnTo>
                    <a:pt x="3420" y="257"/>
                  </a:lnTo>
                  <a:close/>
                  <a:moveTo>
                    <a:pt x="5108" y="1"/>
                  </a:moveTo>
                  <a:cubicBezTo>
                    <a:pt x="5098" y="1"/>
                    <a:pt x="5092" y="1"/>
                    <a:pt x="5092" y="1"/>
                  </a:cubicBezTo>
                  <a:lnTo>
                    <a:pt x="2121" y="1"/>
                  </a:lnTo>
                  <a:cubicBezTo>
                    <a:pt x="1872" y="1"/>
                    <a:pt x="1806" y="258"/>
                    <a:pt x="1806" y="258"/>
                  </a:cubicBezTo>
                  <a:lnTo>
                    <a:pt x="2009" y="258"/>
                  </a:lnTo>
                  <a:lnTo>
                    <a:pt x="1497" y="1681"/>
                  </a:lnTo>
                  <a:lnTo>
                    <a:pt x="1467" y="1681"/>
                  </a:lnTo>
                  <a:lnTo>
                    <a:pt x="460" y="1789"/>
                  </a:lnTo>
                  <a:cubicBezTo>
                    <a:pt x="460" y="1789"/>
                    <a:pt x="0" y="1819"/>
                    <a:pt x="0" y="2327"/>
                  </a:cubicBezTo>
                  <a:lnTo>
                    <a:pt x="49" y="3568"/>
                  </a:lnTo>
                  <a:lnTo>
                    <a:pt x="342" y="3930"/>
                  </a:lnTo>
                  <a:lnTo>
                    <a:pt x="1077" y="3930"/>
                  </a:lnTo>
                  <a:cubicBezTo>
                    <a:pt x="1075" y="3901"/>
                    <a:pt x="1072" y="3874"/>
                    <a:pt x="1072" y="3845"/>
                  </a:cubicBezTo>
                  <a:cubicBezTo>
                    <a:pt x="1072" y="3434"/>
                    <a:pt x="1405" y="3102"/>
                    <a:pt x="1815" y="3102"/>
                  </a:cubicBezTo>
                  <a:cubicBezTo>
                    <a:pt x="2226" y="3102"/>
                    <a:pt x="2558" y="3434"/>
                    <a:pt x="2558" y="3845"/>
                  </a:cubicBezTo>
                  <a:cubicBezTo>
                    <a:pt x="2558" y="3873"/>
                    <a:pt x="2557" y="3901"/>
                    <a:pt x="2553" y="3930"/>
                  </a:cubicBezTo>
                  <a:lnTo>
                    <a:pt x="5412" y="3930"/>
                  </a:lnTo>
                  <a:cubicBezTo>
                    <a:pt x="5409" y="3901"/>
                    <a:pt x="5407" y="3874"/>
                    <a:pt x="5407" y="3845"/>
                  </a:cubicBezTo>
                  <a:cubicBezTo>
                    <a:pt x="5407" y="3434"/>
                    <a:pt x="5740" y="3102"/>
                    <a:pt x="6150" y="3102"/>
                  </a:cubicBezTo>
                  <a:cubicBezTo>
                    <a:pt x="6559" y="3102"/>
                    <a:pt x="6893" y="3434"/>
                    <a:pt x="6893" y="3845"/>
                  </a:cubicBezTo>
                  <a:cubicBezTo>
                    <a:pt x="6893" y="3873"/>
                    <a:pt x="6892" y="3901"/>
                    <a:pt x="6888" y="3930"/>
                  </a:cubicBezTo>
                  <a:lnTo>
                    <a:pt x="7314" y="3930"/>
                  </a:lnTo>
                  <a:lnTo>
                    <a:pt x="7745" y="3547"/>
                  </a:lnTo>
                  <a:cubicBezTo>
                    <a:pt x="7744" y="3419"/>
                    <a:pt x="7744" y="3288"/>
                    <a:pt x="7744" y="3159"/>
                  </a:cubicBezTo>
                  <a:cubicBezTo>
                    <a:pt x="7744" y="2934"/>
                    <a:pt x="7736" y="2680"/>
                    <a:pt x="7666" y="2447"/>
                  </a:cubicBezTo>
                  <a:cubicBezTo>
                    <a:pt x="7589" y="2194"/>
                    <a:pt x="6848" y="1960"/>
                    <a:pt x="6484" y="1858"/>
                  </a:cubicBezTo>
                  <a:cubicBezTo>
                    <a:pt x="6154" y="1765"/>
                    <a:pt x="5760" y="1684"/>
                    <a:pt x="5416" y="1681"/>
                  </a:cubicBezTo>
                  <a:lnTo>
                    <a:pt x="5086" y="258"/>
                  </a:lnTo>
                  <a:lnTo>
                    <a:pt x="5393" y="258"/>
                  </a:lnTo>
                  <a:cubicBezTo>
                    <a:pt x="5393" y="18"/>
                    <a:pt x="5170" y="1"/>
                    <a:pt x="5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3"/>
            <p:cNvSpPr/>
            <p:nvPr/>
          </p:nvSpPr>
          <p:spPr>
            <a:xfrm>
              <a:off x="567113" y="4956177"/>
              <a:ext cx="97914" cy="37212"/>
            </a:xfrm>
            <a:custGeom>
              <a:avLst/>
              <a:gdLst/>
              <a:ahLst/>
              <a:cxnLst/>
              <a:rect l="l" t="t" r="r" b="b"/>
              <a:pathLst>
                <a:path w="1555" h="591" extrusionOk="0">
                  <a:moveTo>
                    <a:pt x="1474" y="1"/>
                  </a:moveTo>
                  <a:cubicBezTo>
                    <a:pt x="1466" y="1"/>
                    <a:pt x="1456" y="4"/>
                    <a:pt x="1458" y="6"/>
                  </a:cubicBezTo>
                  <a:cubicBezTo>
                    <a:pt x="1529" y="75"/>
                    <a:pt x="1481" y="245"/>
                    <a:pt x="1445" y="321"/>
                  </a:cubicBezTo>
                  <a:cubicBezTo>
                    <a:pt x="1378" y="461"/>
                    <a:pt x="1206" y="481"/>
                    <a:pt x="1072" y="503"/>
                  </a:cubicBezTo>
                  <a:cubicBezTo>
                    <a:pt x="723" y="565"/>
                    <a:pt x="368" y="578"/>
                    <a:pt x="15" y="579"/>
                  </a:cubicBezTo>
                  <a:cubicBezTo>
                    <a:pt x="1" y="580"/>
                    <a:pt x="1" y="591"/>
                    <a:pt x="16" y="591"/>
                  </a:cubicBezTo>
                  <a:cubicBezTo>
                    <a:pt x="389" y="591"/>
                    <a:pt x="764" y="574"/>
                    <a:pt x="1131" y="506"/>
                  </a:cubicBezTo>
                  <a:cubicBezTo>
                    <a:pt x="1265" y="482"/>
                    <a:pt x="1400" y="454"/>
                    <a:pt x="1471" y="325"/>
                  </a:cubicBezTo>
                  <a:cubicBezTo>
                    <a:pt x="1513" y="249"/>
                    <a:pt x="1555" y="73"/>
                    <a:pt x="1484" y="3"/>
                  </a:cubicBezTo>
                  <a:cubicBezTo>
                    <a:pt x="1482" y="2"/>
                    <a:pt x="1478"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3"/>
            <p:cNvSpPr/>
            <p:nvPr/>
          </p:nvSpPr>
          <p:spPr>
            <a:xfrm>
              <a:off x="932381" y="4959577"/>
              <a:ext cx="126313" cy="60950"/>
            </a:xfrm>
            <a:custGeom>
              <a:avLst/>
              <a:gdLst/>
              <a:ahLst/>
              <a:cxnLst/>
              <a:rect l="l" t="t" r="r" b="b"/>
              <a:pathLst>
                <a:path w="2006" h="968" extrusionOk="0">
                  <a:moveTo>
                    <a:pt x="54" y="1"/>
                  </a:moveTo>
                  <a:cubicBezTo>
                    <a:pt x="49" y="1"/>
                    <a:pt x="45" y="2"/>
                    <a:pt x="43" y="5"/>
                  </a:cubicBezTo>
                  <a:cubicBezTo>
                    <a:pt x="0" y="106"/>
                    <a:pt x="57" y="251"/>
                    <a:pt x="123" y="330"/>
                  </a:cubicBezTo>
                  <a:cubicBezTo>
                    <a:pt x="146" y="361"/>
                    <a:pt x="190" y="377"/>
                    <a:pt x="225" y="394"/>
                  </a:cubicBezTo>
                  <a:cubicBezTo>
                    <a:pt x="388" y="474"/>
                    <a:pt x="560" y="537"/>
                    <a:pt x="729" y="599"/>
                  </a:cubicBezTo>
                  <a:cubicBezTo>
                    <a:pt x="958" y="685"/>
                    <a:pt x="1189" y="763"/>
                    <a:pt x="1425" y="834"/>
                  </a:cubicBezTo>
                  <a:cubicBezTo>
                    <a:pt x="1610" y="889"/>
                    <a:pt x="1800" y="943"/>
                    <a:pt x="1992" y="967"/>
                  </a:cubicBezTo>
                  <a:cubicBezTo>
                    <a:pt x="1993" y="968"/>
                    <a:pt x="1993" y="968"/>
                    <a:pt x="1994" y="968"/>
                  </a:cubicBezTo>
                  <a:cubicBezTo>
                    <a:pt x="2006" y="968"/>
                    <a:pt x="2006" y="958"/>
                    <a:pt x="1991" y="957"/>
                  </a:cubicBezTo>
                  <a:cubicBezTo>
                    <a:pt x="1799" y="933"/>
                    <a:pt x="1609" y="877"/>
                    <a:pt x="1421" y="822"/>
                  </a:cubicBezTo>
                  <a:cubicBezTo>
                    <a:pt x="1202" y="757"/>
                    <a:pt x="986" y="683"/>
                    <a:pt x="770" y="603"/>
                  </a:cubicBezTo>
                  <a:cubicBezTo>
                    <a:pt x="601" y="541"/>
                    <a:pt x="429" y="477"/>
                    <a:pt x="265" y="400"/>
                  </a:cubicBezTo>
                  <a:cubicBezTo>
                    <a:pt x="227" y="382"/>
                    <a:pt x="186" y="365"/>
                    <a:pt x="155" y="339"/>
                  </a:cubicBezTo>
                  <a:cubicBezTo>
                    <a:pt x="76" y="273"/>
                    <a:pt x="30" y="101"/>
                    <a:pt x="69" y="7"/>
                  </a:cubicBezTo>
                  <a:cubicBezTo>
                    <a:pt x="71" y="4"/>
                    <a:pt x="62" y="1"/>
                    <a:pt x="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3"/>
            <p:cNvSpPr/>
            <p:nvPr/>
          </p:nvSpPr>
          <p:spPr>
            <a:xfrm>
              <a:off x="558550" y="5069704"/>
              <a:ext cx="51507" cy="51946"/>
            </a:xfrm>
            <a:custGeom>
              <a:avLst/>
              <a:gdLst/>
              <a:ahLst/>
              <a:cxnLst/>
              <a:rect l="l" t="t" r="r" b="b"/>
              <a:pathLst>
                <a:path w="818" h="825" extrusionOk="0">
                  <a:moveTo>
                    <a:pt x="175" y="1"/>
                  </a:moveTo>
                  <a:cubicBezTo>
                    <a:pt x="1" y="1"/>
                    <a:pt x="49" y="281"/>
                    <a:pt x="55" y="399"/>
                  </a:cubicBezTo>
                  <a:cubicBezTo>
                    <a:pt x="65" y="570"/>
                    <a:pt x="51" y="761"/>
                    <a:pt x="256" y="802"/>
                  </a:cubicBezTo>
                  <a:cubicBezTo>
                    <a:pt x="353" y="819"/>
                    <a:pt x="448" y="819"/>
                    <a:pt x="540" y="823"/>
                  </a:cubicBezTo>
                  <a:cubicBezTo>
                    <a:pt x="560" y="824"/>
                    <a:pt x="582" y="825"/>
                    <a:pt x="605" y="825"/>
                  </a:cubicBezTo>
                  <a:cubicBezTo>
                    <a:pt x="662" y="825"/>
                    <a:pt x="722" y="817"/>
                    <a:pt x="756" y="778"/>
                  </a:cubicBezTo>
                  <a:cubicBezTo>
                    <a:pt x="807" y="719"/>
                    <a:pt x="807" y="607"/>
                    <a:pt x="812" y="531"/>
                  </a:cubicBezTo>
                  <a:cubicBezTo>
                    <a:pt x="816" y="457"/>
                    <a:pt x="818" y="367"/>
                    <a:pt x="801" y="292"/>
                  </a:cubicBezTo>
                  <a:cubicBezTo>
                    <a:pt x="785" y="212"/>
                    <a:pt x="704" y="197"/>
                    <a:pt x="622" y="197"/>
                  </a:cubicBezTo>
                  <a:cubicBezTo>
                    <a:pt x="577" y="197"/>
                    <a:pt x="532" y="202"/>
                    <a:pt x="497" y="203"/>
                  </a:cubicBezTo>
                  <a:cubicBezTo>
                    <a:pt x="394" y="207"/>
                    <a:pt x="294" y="214"/>
                    <a:pt x="191" y="217"/>
                  </a:cubicBezTo>
                  <a:lnTo>
                    <a:pt x="184" y="1"/>
                  </a:lnTo>
                  <a:cubicBezTo>
                    <a:pt x="181" y="1"/>
                    <a:pt x="178"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3"/>
            <p:cNvSpPr/>
            <p:nvPr/>
          </p:nvSpPr>
          <p:spPr>
            <a:xfrm>
              <a:off x="1034072" y="5011650"/>
              <a:ext cx="23991" cy="42501"/>
            </a:xfrm>
            <a:custGeom>
              <a:avLst/>
              <a:gdLst/>
              <a:ahLst/>
              <a:cxnLst/>
              <a:rect l="l" t="t" r="r" b="b"/>
              <a:pathLst>
                <a:path w="381" h="675" extrusionOk="0">
                  <a:moveTo>
                    <a:pt x="184" y="1"/>
                  </a:moveTo>
                  <a:cubicBezTo>
                    <a:pt x="152" y="1"/>
                    <a:pt x="118" y="18"/>
                    <a:pt x="93" y="49"/>
                  </a:cubicBezTo>
                  <a:cubicBezTo>
                    <a:pt x="1" y="170"/>
                    <a:pt x="21" y="409"/>
                    <a:pt x="76" y="542"/>
                  </a:cubicBezTo>
                  <a:cubicBezTo>
                    <a:pt x="108" y="619"/>
                    <a:pt x="162" y="675"/>
                    <a:pt x="246" y="675"/>
                  </a:cubicBezTo>
                  <a:cubicBezTo>
                    <a:pt x="251" y="675"/>
                    <a:pt x="256" y="675"/>
                    <a:pt x="261" y="674"/>
                  </a:cubicBezTo>
                  <a:cubicBezTo>
                    <a:pt x="289" y="670"/>
                    <a:pt x="310" y="664"/>
                    <a:pt x="339" y="664"/>
                  </a:cubicBezTo>
                  <a:lnTo>
                    <a:pt x="336" y="664"/>
                  </a:lnTo>
                  <a:cubicBezTo>
                    <a:pt x="380" y="586"/>
                    <a:pt x="344" y="371"/>
                    <a:pt x="326" y="274"/>
                  </a:cubicBezTo>
                  <a:cubicBezTo>
                    <a:pt x="312" y="198"/>
                    <a:pt x="302" y="114"/>
                    <a:pt x="262" y="46"/>
                  </a:cubicBezTo>
                  <a:cubicBezTo>
                    <a:pt x="243" y="15"/>
                    <a:pt x="214" y="1"/>
                    <a:pt x="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3"/>
            <p:cNvSpPr/>
            <p:nvPr/>
          </p:nvSpPr>
          <p:spPr>
            <a:xfrm>
              <a:off x="1041439" y="5053207"/>
              <a:ext cx="16435" cy="19204"/>
            </a:xfrm>
            <a:custGeom>
              <a:avLst/>
              <a:gdLst/>
              <a:ahLst/>
              <a:cxnLst/>
              <a:rect l="l" t="t" r="r" b="b"/>
              <a:pathLst>
                <a:path w="261" h="305" extrusionOk="0">
                  <a:moveTo>
                    <a:pt x="169" y="0"/>
                  </a:moveTo>
                  <a:cubicBezTo>
                    <a:pt x="93" y="0"/>
                    <a:pt x="24" y="52"/>
                    <a:pt x="14" y="129"/>
                  </a:cubicBezTo>
                  <a:cubicBezTo>
                    <a:pt x="1" y="224"/>
                    <a:pt x="80" y="305"/>
                    <a:pt x="164" y="305"/>
                  </a:cubicBezTo>
                  <a:cubicBezTo>
                    <a:pt x="189" y="305"/>
                    <a:pt x="214" y="298"/>
                    <a:pt x="237" y="283"/>
                  </a:cubicBezTo>
                  <a:lnTo>
                    <a:pt x="239" y="287"/>
                  </a:lnTo>
                  <a:cubicBezTo>
                    <a:pt x="250" y="255"/>
                    <a:pt x="246" y="212"/>
                    <a:pt x="246" y="176"/>
                  </a:cubicBezTo>
                  <a:cubicBezTo>
                    <a:pt x="246" y="112"/>
                    <a:pt x="260" y="9"/>
                    <a:pt x="182" y="1"/>
                  </a:cubicBezTo>
                  <a:cubicBezTo>
                    <a:pt x="178" y="1"/>
                    <a:pt x="173" y="0"/>
                    <a:pt x="1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3"/>
            <p:cNvSpPr/>
            <p:nvPr/>
          </p:nvSpPr>
          <p:spPr>
            <a:xfrm>
              <a:off x="1021478" y="5074741"/>
              <a:ext cx="41747" cy="42250"/>
            </a:xfrm>
            <a:custGeom>
              <a:avLst/>
              <a:gdLst/>
              <a:ahLst/>
              <a:cxnLst/>
              <a:rect l="l" t="t" r="r" b="b"/>
              <a:pathLst>
                <a:path w="663" h="671" extrusionOk="0">
                  <a:moveTo>
                    <a:pt x="503" y="0"/>
                  </a:moveTo>
                  <a:cubicBezTo>
                    <a:pt x="421" y="0"/>
                    <a:pt x="334" y="10"/>
                    <a:pt x="252" y="16"/>
                  </a:cubicBezTo>
                  <a:cubicBezTo>
                    <a:pt x="179" y="19"/>
                    <a:pt x="68" y="5"/>
                    <a:pt x="36" y="78"/>
                  </a:cubicBezTo>
                  <a:cubicBezTo>
                    <a:pt x="0" y="147"/>
                    <a:pt x="32" y="269"/>
                    <a:pt x="36" y="346"/>
                  </a:cubicBezTo>
                  <a:cubicBezTo>
                    <a:pt x="40" y="419"/>
                    <a:pt x="32" y="510"/>
                    <a:pt x="55" y="580"/>
                  </a:cubicBezTo>
                  <a:cubicBezTo>
                    <a:pt x="84" y="668"/>
                    <a:pt x="179" y="666"/>
                    <a:pt x="264" y="668"/>
                  </a:cubicBezTo>
                  <a:cubicBezTo>
                    <a:pt x="292" y="669"/>
                    <a:pt x="322" y="671"/>
                    <a:pt x="354" y="671"/>
                  </a:cubicBezTo>
                  <a:cubicBezTo>
                    <a:pt x="401" y="671"/>
                    <a:pt x="448" y="667"/>
                    <a:pt x="488" y="654"/>
                  </a:cubicBezTo>
                  <a:cubicBezTo>
                    <a:pt x="572" y="620"/>
                    <a:pt x="582" y="547"/>
                    <a:pt x="601" y="467"/>
                  </a:cubicBezTo>
                  <a:cubicBezTo>
                    <a:pt x="618" y="383"/>
                    <a:pt x="663" y="34"/>
                    <a:pt x="554" y="6"/>
                  </a:cubicBezTo>
                  <a:lnTo>
                    <a:pt x="545" y="1"/>
                  </a:lnTo>
                  <a:cubicBezTo>
                    <a:pt x="531" y="1"/>
                    <a:pt x="517" y="0"/>
                    <a:pt x="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3"/>
            <p:cNvSpPr/>
            <p:nvPr/>
          </p:nvSpPr>
          <p:spPr>
            <a:xfrm>
              <a:off x="561698" y="5009446"/>
              <a:ext cx="16749" cy="46216"/>
            </a:xfrm>
            <a:custGeom>
              <a:avLst/>
              <a:gdLst/>
              <a:ahLst/>
              <a:cxnLst/>
              <a:rect l="l" t="t" r="r" b="b"/>
              <a:pathLst>
                <a:path w="266" h="734" extrusionOk="0">
                  <a:moveTo>
                    <a:pt x="134" y="1"/>
                  </a:moveTo>
                  <a:cubicBezTo>
                    <a:pt x="131" y="1"/>
                    <a:pt x="128" y="1"/>
                    <a:pt x="125" y="1"/>
                  </a:cubicBezTo>
                  <a:cubicBezTo>
                    <a:pt x="78" y="4"/>
                    <a:pt x="32" y="9"/>
                    <a:pt x="17" y="61"/>
                  </a:cubicBezTo>
                  <a:cubicBezTo>
                    <a:pt x="5" y="109"/>
                    <a:pt x="9" y="166"/>
                    <a:pt x="7" y="212"/>
                  </a:cubicBezTo>
                  <a:cubicBezTo>
                    <a:pt x="4" y="328"/>
                    <a:pt x="1" y="451"/>
                    <a:pt x="19" y="565"/>
                  </a:cubicBezTo>
                  <a:cubicBezTo>
                    <a:pt x="31" y="644"/>
                    <a:pt x="59" y="734"/>
                    <a:pt x="144" y="734"/>
                  </a:cubicBezTo>
                  <a:cubicBezTo>
                    <a:pt x="154" y="734"/>
                    <a:pt x="165" y="733"/>
                    <a:pt x="176" y="730"/>
                  </a:cubicBezTo>
                  <a:lnTo>
                    <a:pt x="207" y="727"/>
                  </a:lnTo>
                  <a:cubicBezTo>
                    <a:pt x="262" y="724"/>
                    <a:pt x="248" y="585"/>
                    <a:pt x="250" y="544"/>
                  </a:cubicBezTo>
                  <a:cubicBezTo>
                    <a:pt x="257" y="437"/>
                    <a:pt x="250" y="329"/>
                    <a:pt x="254" y="222"/>
                  </a:cubicBezTo>
                  <a:cubicBezTo>
                    <a:pt x="256" y="171"/>
                    <a:pt x="266" y="92"/>
                    <a:pt x="240" y="46"/>
                  </a:cubicBezTo>
                  <a:cubicBezTo>
                    <a:pt x="218" y="8"/>
                    <a:pt x="173" y="1"/>
                    <a:pt x="1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3"/>
            <p:cNvSpPr/>
            <p:nvPr/>
          </p:nvSpPr>
          <p:spPr>
            <a:xfrm>
              <a:off x="668615" y="4998427"/>
              <a:ext cx="37088" cy="37086"/>
            </a:xfrm>
            <a:custGeom>
              <a:avLst/>
              <a:gdLst/>
              <a:ahLst/>
              <a:cxnLst/>
              <a:rect l="l" t="t" r="r" b="b"/>
              <a:pathLst>
                <a:path w="589" h="589" extrusionOk="0">
                  <a:moveTo>
                    <a:pt x="563" y="209"/>
                  </a:moveTo>
                  <a:lnTo>
                    <a:pt x="563" y="418"/>
                  </a:lnTo>
                  <a:cubicBezTo>
                    <a:pt x="553" y="416"/>
                    <a:pt x="543" y="413"/>
                    <a:pt x="534" y="411"/>
                  </a:cubicBezTo>
                  <a:cubicBezTo>
                    <a:pt x="527" y="408"/>
                    <a:pt x="520" y="407"/>
                    <a:pt x="513" y="405"/>
                  </a:cubicBezTo>
                  <a:cubicBezTo>
                    <a:pt x="501" y="401"/>
                    <a:pt x="490" y="396"/>
                    <a:pt x="481" y="391"/>
                  </a:cubicBezTo>
                  <a:cubicBezTo>
                    <a:pt x="476" y="387"/>
                    <a:pt x="470" y="386"/>
                    <a:pt x="464" y="383"/>
                  </a:cubicBezTo>
                  <a:cubicBezTo>
                    <a:pt x="455" y="379"/>
                    <a:pt x="447" y="372"/>
                    <a:pt x="439" y="367"/>
                  </a:cubicBezTo>
                  <a:cubicBezTo>
                    <a:pt x="437" y="365"/>
                    <a:pt x="432" y="364"/>
                    <a:pt x="430" y="361"/>
                  </a:cubicBezTo>
                  <a:cubicBezTo>
                    <a:pt x="420" y="351"/>
                    <a:pt x="412" y="344"/>
                    <a:pt x="407" y="335"/>
                  </a:cubicBezTo>
                  <a:cubicBezTo>
                    <a:pt x="397" y="319"/>
                    <a:pt x="395" y="302"/>
                    <a:pt x="402" y="283"/>
                  </a:cubicBezTo>
                  <a:cubicBezTo>
                    <a:pt x="406" y="268"/>
                    <a:pt x="415" y="258"/>
                    <a:pt x="425" y="249"/>
                  </a:cubicBezTo>
                  <a:cubicBezTo>
                    <a:pt x="428" y="247"/>
                    <a:pt x="433" y="244"/>
                    <a:pt x="439" y="241"/>
                  </a:cubicBezTo>
                  <a:cubicBezTo>
                    <a:pt x="448" y="236"/>
                    <a:pt x="457" y="231"/>
                    <a:pt x="467" y="227"/>
                  </a:cubicBezTo>
                  <a:cubicBezTo>
                    <a:pt x="474" y="224"/>
                    <a:pt x="481" y="224"/>
                    <a:pt x="487" y="222"/>
                  </a:cubicBezTo>
                  <a:cubicBezTo>
                    <a:pt x="498" y="219"/>
                    <a:pt x="509" y="217"/>
                    <a:pt x="520" y="214"/>
                  </a:cubicBezTo>
                  <a:cubicBezTo>
                    <a:pt x="528" y="213"/>
                    <a:pt x="534" y="213"/>
                    <a:pt x="540" y="212"/>
                  </a:cubicBezTo>
                  <a:cubicBezTo>
                    <a:pt x="549" y="211"/>
                    <a:pt x="555" y="211"/>
                    <a:pt x="563" y="209"/>
                  </a:cubicBezTo>
                  <a:close/>
                  <a:moveTo>
                    <a:pt x="467" y="27"/>
                  </a:moveTo>
                  <a:cubicBezTo>
                    <a:pt x="520" y="27"/>
                    <a:pt x="563" y="69"/>
                    <a:pt x="563" y="122"/>
                  </a:cubicBezTo>
                  <a:lnTo>
                    <a:pt x="563" y="183"/>
                  </a:lnTo>
                  <a:cubicBezTo>
                    <a:pt x="560" y="183"/>
                    <a:pt x="558" y="185"/>
                    <a:pt x="555" y="185"/>
                  </a:cubicBezTo>
                  <a:cubicBezTo>
                    <a:pt x="540" y="186"/>
                    <a:pt x="525" y="188"/>
                    <a:pt x="510" y="191"/>
                  </a:cubicBezTo>
                  <a:cubicBezTo>
                    <a:pt x="499" y="192"/>
                    <a:pt x="489" y="196"/>
                    <a:pt x="479" y="199"/>
                  </a:cubicBezTo>
                  <a:cubicBezTo>
                    <a:pt x="470" y="201"/>
                    <a:pt x="460" y="202"/>
                    <a:pt x="451" y="206"/>
                  </a:cubicBezTo>
                  <a:cubicBezTo>
                    <a:pt x="440" y="211"/>
                    <a:pt x="430" y="217"/>
                    <a:pt x="421" y="222"/>
                  </a:cubicBezTo>
                  <a:cubicBezTo>
                    <a:pt x="415" y="226"/>
                    <a:pt x="409" y="228"/>
                    <a:pt x="404" y="232"/>
                  </a:cubicBezTo>
                  <a:cubicBezTo>
                    <a:pt x="390" y="244"/>
                    <a:pt x="380" y="258"/>
                    <a:pt x="375" y="276"/>
                  </a:cubicBezTo>
                  <a:cubicBezTo>
                    <a:pt x="368" y="302"/>
                    <a:pt x="370" y="328"/>
                    <a:pt x="383" y="349"/>
                  </a:cubicBezTo>
                  <a:cubicBezTo>
                    <a:pt x="390" y="362"/>
                    <a:pt x="402" y="375"/>
                    <a:pt x="415" y="385"/>
                  </a:cubicBezTo>
                  <a:cubicBezTo>
                    <a:pt x="420" y="389"/>
                    <a:pt x="426" y="393"/>
                    <a:pt x="432" y="397"/>
                  </a:cubicBezTo>
                  <a:cubicBezTo>
                    <a:pt x="442" y="403"/>
                    <a:pt x="451" y="408"/>
                    <a:pt x="461" y="414"/>
                  </a:cubicBezTo>
                  <a:cubicBezTo>
                    <a:pt x="467" y="418"/>
                    <a:pt x="476" y="419"/>
                    <a:pt x="482" y="423"/>
                  </a:cubicBezTo>
                  <a:cubicBezTo>
                    <a:pt x="492" y="428"/>
                    <a:pt x="503" y="433"/>
                    <a:pt x="514" y="437"/>
                  </a:cubicBezTo>
                  <a:cubicBezTo>
                    <a:pt x="520" y="439"/>
                    <a:pt x="527" y="440"/>
                    <a:pt x="533" y="442"/>
                  </a:cubicBezTo>
                  <a:cubicBezTo>
                    <a:pt x="542" y="444"/>
                    <a:pt x="553" y="448"/>
                    <a:pt x="560" y="449"/>
                  </a:cubicBezTo>
                  <a:lnTo>
                    <a:pt x="560" y="468"/>
                  </a:lnTo>
                  <a:lnTo>
                    <a:pt x="563" y="468"/>
                  </a:lnTo>
                  <a:cubicBezTo>
                    <a:pt x="563" y="520"/>
                    <a:pt x="520" y="562"/>
                    <a:pt x="467" y="562"/>
                  </a:cubicBezTo>
                  <a:lnTo>
                    <a:pt x="122" y="562"/>
                  </a:lnTo>
                  <a:cubicBezTo>
                    <a:pt x="69" y="562"/>
                    <a:pt x="26" y="520"/>
                    <a:pt x="26" y="468"/>
                  </a:cubicBezTo>
                  <a:lnTo>
                    <a:pt x="26" y="122"/>
                  </a:lnTo>
                  <a:cubicBezTo>
                    <a:pt x="26" y="69"/>
                    <a:pt x="69" y="27"/>
                    <a:pt x="122" y="27"/>
                  </a:cubicBezTo>
                  <a:close/>
                  <a:moveTo>
                    <a:pt x="122" y="1"/>
                  </a:moveTo>
                  <a:cubicBezTo>
                    <a:pt x="55" y="1"/>
                    <a:pt x="0" y="55"/>
                    <a:pt x="0" y="122"/>
                  </a:cubicBezTo>
                  <a:lnTo>
                    <a:pt x="0" y="468"/>
                  </a:lnTo>
                  <a:cubicBezTo>
                    <a:pt x="0" y="535"/>
                    <a:pt x="55" y="588"/>
                    <a:pt x="122" y="588"/>
                  </a:cubicBezTo>
                  <a:lnTo>
                    <a:pt x="467" y="588"/>
                  </a:lnTo>
                  <a:cubicBezTo>
                    <a:pt x="534" y="588"/>
                    <a:pt x="589" y="535"/>
                    <a:pt x="589" y="468"/>
                  </a:cubicBezTo>
                  <a:lnTo>
                    <a:pt x="589" y="453"/>
                  </a:lnTo>
                  <a:lnTo>
                    <a:pt x="589" y="427"/>
                  </a:lnTo>
                  <a:lnTo>
                    <a:pt x="589" y="206"/>
                  </a:lnTo>
                  <a:lnTo>
                    <a:pt x="589" y="195"/>
                  </a:lnTo>
                  <a:lnTo>
                    <a:pt x="589" y="122"/>
                  </a:lnTo>
                  <a:cubicBezTo>
                    <a:pt x="589" y="55"/>
                    <a:pt x="534"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3"/>
            <p:cNvSpPr/>
            <p:nvPr/>
          </p:nvSpPr>
          <p:spPr>
            <a:xfrm>
              <a:off x="782395" y="4968707"/>
              <a:ext cx="112586" cy="130212"/>
            </a:xfrm>
            <a:custGeom>
              <a:avLst/>
              <a:gdLst/>
              <a:ahLst/>
              <a:cxnLst/>
              <a:rect l="l" t="t" r="r" b="b"/>
              <a:pathLst>
                <a:path w="1788" h="2068" extrusionOk="0">
                  <a:moveTo>
                    <a:pt x="12" y="1"/>
                  </a:moveTo>
                  <a:cubicBezTo>
                    <a:pt x="9" y="343"/>
                    <a:pt x="6" y="686"/>
                    <a:pt x="3" y="1028"/>
                  </a:cubicBezTo>
                  <a:lnTo>
                    <a:pt x="0" y="2056"/>
                  </a:lnTo>
                  <a:lnTo>
                    <a:pt x="0" y="2067"/>
                  </a:lnTo>
                  <a:lnTo>
                    <a:pt x="12" y="2067"/>
                  </a:lnTo>
                  <a:lnTo>
                    <a:pt x="893" y="2068"/>
                  </a:lnTo>
                  <a:lnTo>
                    <a:pt x="1776" y="2067"/>
                  </a:lnTo>
                  <a:lnTo>
                    <a:pt x="1788" y="2067"/>
                  </a:lnTo>
                  <a:lnTo>
                    <a:pt x="1788" y="2056"/>
                  </a:lnTo>
                  <a:lnTo>
                    <a:pt x="1785" y="1028"/>
                  </a:lnTo>
                  <a:cubicBezTo>
                    <a:pt x="1783" y="686"/>
                    <a:pt x="1780" y="343"/>
                    <a:pt x="1776" y="1"/>
                  </a:cubicBezTo>
                  <a:cubicBezTo>
                    <a:pt x="1774" y="344"/>
                    <a:pt x="1769" y="687"/>
                    <a:pt x="1769" y="1028"/>
                  </a:cubicBezTo>
                  <a:lnTo>
                    <a:pt x="1765" y="2043"/>
                  </a:lnTo>
                  <a:lnTo>
                    <a:pt x="1765" y="2043"/>
                  </a:lnTo>
                  <a:lnTo>
                    <a:pt x="893" y="2042"/>
                  </a:lnTo>
                  <a:lnTo>
                    <a:pt x="23" y="2043"/>
                  </a:lnTo>
                  <a:lnTo>
                    <a:pt x="23" y="2043"/>
                  </a:lnTo>
                  <a:lnTo>
                    <a:pt x="19" y="1028"/>
                  </a:lnTo>
                  <a:cubicBezTo>
                    <a:pt x="18" y="686"/>
                    <a:pt x="14" y="343"/>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3"/>
            <p:cNvSpPr/>
            <p:nvPr/>
          </p:nvSpPr>
          <p:spPr>
            <a:xfrm>
              <a:off x="790833" y="4993516"/>
              <a:ext cx="31862" cy="14671"/>
            </a:xfrm>
            <a:custGeom>
              <a:avLst/>
              <a:gdLst/>
              <a:ahLst/>
              <a:cxnLst/>
              <a:rect l="l" t="t" r="r" b="b"/>
              <a:pathLst>
                <a:path w="506" h="233" extrusionOk="0">
                  <a:moveTo>
                    <a:pt x="115" y="1"/>
                  </a:moveTo>
                  <a:cubicBezTo>
                    <a:pt x="52" y="1"/>
                    <a:pt x="0" y="52"/>
                    <a:pt x="0" y="116"/>
                  </a:cubicBezTo>
                  <a:cubicBezTo>
                    <a:pt x="0" y="181"/>
                    <a:pt x="53" y="232"/>
                    <a:pt x="115" y="232"/>
                  </a:cubicBezTo>
                  <a:lnTo>
                    <a:pt x="389" y="232"/>
                  </a:lnTo>
                  <a:cubicBezTo>
                    <a:pt x="454" y="232"/>
                    <a:pt x="505" y="179"/>
                    <a:pt x="505" y="116"/>
                  </a:cubicBezTo>
                  <a:cubicBezTo>
                    <a:pt x="505" y="52"/>
                    <a:pt x="454"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3"/>
            <p:cNvSpPr/>
            <p:nvPr/>
          </p:nvSpPr>
          <p:spPr>
            <a:xfrm>
              <a:off x="912987" y="4971919"/>
              <a:ext cx="21031" cy="18386"/>
            </a:xfrm>
            <a:custGeom>
              <a:avLst/>
              <a:gdLst/>
              <a:ahLst/>
              <a:cxnLst/>
              <a:rect l="l" t="t" r="r" b="b"/>
              <a:pathLst>
                <a:path w="334" h="292" extrusionOk="0">
                  <a:moveTo>
                    <a:pt x="35" y="0"/>
                  </a:moveTo>
                  <a:cubicBezTo>
                    <a:pt x="26" y="0"/>
                    <a:pt x="16" y="1"/>
                    <a:pt x="6" y="1"/>
                  </a:cubicBezTo>
                  <a:lnTo>
                    <a:pt x="1" y="260"/>
                  </a:lnTo>
                  <a:cubicBezTo>
                    <a:pt x="26" y="282"/>
                    <a:pt x="52" y="291"/>
                    <a:pt x="77" y="291"/>
                  </a:cubicBezTo>
                  <a:cubicBezTo>
                    <a:pt x="220" y="291"/>
                    <a:pt x="333" y="0"/>
                    <a:pt x="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3"/>
            <p:cNvSpPr/>
            <p:nvPr/>
          </p:nvSpPr>
          <p:spPr>
            <a:xfrm>
              <a:off x="882260" y="4949566"/>
              <a:ext cx="36395" cy="52009"/>
            </a:xfrm>
            <a:custGeom>
              <a:avLst/>
              <a:gdLst/>
              <a:ahLst/>
              <a:cxnLst/>
              <a:rect l="l" t="t" r="r" b="b"/>
              <a:pathLst>
                <a:path w="578" h="826" extrusionOk="0">
                  <a:moveTo>
                    <a:pt x="81" y="1"/>
                  </a:moveTo>
                  <a:cubicBezTo>
                    <a:pt x="63" y="1"/>
                    <a:pt x="46" y="4"/>
                    <a:pt x="36" y="17"/>
                  </a:cubicBezTo>
                  <a:cubicBezTo>
                    <a:pt x="0" y="61"/>
                    <a:pt x="39" y="745"/>
                    <a:pt x="71" y="786"/>
                  </a:cubicBezTo>
                  <a:cubicBezTo>
                    <a:pt x="81" y="800"/>
                    <a:pt x="96" y="811"/>
                    <a:pt x="114" y="817"/>
                  </a:cubicBezTo>
                  <a:cubicBezTo>
                    <a:pt x="131" y="823"/>
                    <a:pt x="150" y="825"/>
                    <a:pt x="170" y="825"/>
                  </a:cubicBezTo>
                  <a:cubicBezTo>
                    <a:pt x="223" y="825"/>
                    <a:pt x="283" y="808"/>
                    <a:pt x="325" y="792"/>
                  </a:cubicBezTo>
                  <a:cubicBezTo>
                    <a:pt x="392" y="768"/>
                    <a:pt x="462" y="716"/>
                    <a:pt x="494" y="652"/>
                  </a:cubicBezTo>
                  <a:cubicBezTo>
                    <a:pt x="572" y="495"/>
                    <a:pt x="577" y="163"/>
                    <a:pt x="411" y="61"/>
                  </a:cubicBezTo>
                  <a:cubicBezTo>
                    <a:pt x="328" y="12"/>
                    <a:pt x="237" y="11"/>
                    <a:pt x="144" y="7"/>
                  </a:cubicBezTo>
                  <a:cubicBezTo>
                    <a:pt x="127" y="6"/>
                    <a:pt x="103" y="1"/>
                    <a:pt x="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96"/>
        <p:cNvGrpSpPr/>
        <p:nvPr/>
      </p:nvGrpSpPr>
      <p:grpSpPr>
        <a:xfrm>
          <a:off x="0" y="0"/>
          <a:ext cx="0" cy="0"/>
          <a:chOff x="0" y="0"/>
          <a:chExt cx="0" cy="0"/>
        </a:xfrm>
      </p:grpSpPr>
      <p:sp>
        <p:nvSpPr>
          <p:cNvPr id="2197" name="Google Shape;2197;p40"/>
          <p:cNvSpPr txBox="1">
            <a:spLocks noGrp="1"/>
          </p:cNvSpPr>
          <p:nvPr>
            <p:ph type="title"/>
          </p:nvPr>
        </p:nvSpPr>
        <p:spPr>
          <a:xfrm>
            <a:off x="713225" y="707777"/>
            <a:ext cx="4448100" cy="12255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98" name="Google Shape;2198;p40"/>
          <p:cNvSpPr txBox="1">
            <a:spLocks noGrp="1"/>
          </p:cNvSpPr>
          <p:nvPr>
            <p:ph type="subTitle" idx="1"/>
          </p:nvPr>
        </p:nvSpPr>
        <p:spPr>
          <a:xfrm>
            <a:off x="865625" y="1689050"/>
            <a:ext cx="3767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199" name="Google Shape;2199;p40"/>
          <p:cNvSpPr txBox="1"/>
          <p:nvPr/>
        </p:nvSpPr>
        <p:spPr>
          <a:xfrm>
            <a:off x="865625" y="3535750"/>
            <a:ext cx="3582900" cy="757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lt1"/>
                </a:solidFill>
                <a:latin typeface="Assistant"/>
                <a:ea typeface="Assistant"/>
                <a:cs typeface="Assistant"/>
                <a:sym typeface="Assistant"/>
              </a:rPr>
              <a:t>CREDITS:</a:t>
            </a:r>
            <a:r>
              <a:rPr lang="en" sz="1200">
                <a:solidFill>
                  <a:schemeClr val="lt1"/>
                </a:solidFill>
                <a:latin typeface="Assistant"/>
                <a:ea typeface="Assistant"/>
                <a:cs typeface="Assistant"/>
                <a:sym typeface="Assistant"/>
              </a:rPr>
              <a:t> This presentation template was created by </a:t>
            </a:r>
            <a:r>
              <a:rPr lang="en" sz="1200" b="1" u="sng">
                <a:solidFill>
                  <a:schemeClr val="lt1"/>
                </a:solid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200">
                <a:solidFill>
                  <a:schemeClr val="lt1"/>
                </a:solidFill>
                <a:latin typeface="Assistant"/>
                <a:ea typeface="Assistant"/>
                <a:cs typeface="Assistant"/>
                <a:sym typeface="Assistant"/>
              </a:rPr>
              <a:t>, and includes icons by </a:t>
            </a:r>
            <a:r>
              <a:rPr lang="en" sz="1200" b="1" u="sng">
                <a:solidFill>
                  <a:schemeClr val="lt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200">
                <a:solidFill>
                  <a:schemeClr val="lt1"/>
                </a:solidFill>
                <a:latin typeface="Assistant"/>
                <a:ea typeface="Assistant"/>
                <a:cs typeface="Assistant"/>
                <a:sym typeface="Assistant"/>
              </a:rPr>
              <a:t>, and infographics &amp; images by </a:t>
            </a:r>
            <a:r>
              <a:rPr lang="en" sz="1200" b="1" u="sng">
                <a:solidFill>
                  <a:schemeClr val="lt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r>
              <a:rPr lang="en" sz="1200" u="sng">
                <a:solidFill>
                  <a:schemeClr val="lt1"/>
                </a:solidFill>
                <a:latin typeface="Assistant"/>
                <a:ea typeface="Assistant"/>
                <a:cs typeface="Assistant"/>
                <a:sym typeface="Assistant"/>
              </a:rPr>
              <a:t> </a:t>
            </a:r>
            <a:endParaRPr sz="1200" b="1" u="sng">
              <a:solidFill>
                <a:schemeClr val="lt1"/>
              </a:solidFill>
              <a:latin typeface="Assistant"/>
              <a:ea typeface="Assistant"/>
              <a:cs typeface="Assistant"/>
              <a:sym typeface="Assistant"/>
            </a:endParaRPr>
          </a:p>
        </p:txBody>
      </p:sp>
      <p:grpSp>
        <p:nvGrpSpPr>
          <p:cNvPr id="2200" name="Google Shape;2200;p40"/>
          <p:cNvGrpSpPr/>
          <p:nvPr/>
        </p:nvGrpSpPr>
        <p:grpSpPr>
          <a:xfrm flipH="1">
            <a:off x="0" y="4153888"/>
            <a:ext cx="9201150" cy="1292203"/>
            <a:chOff x="0" y="3955913"/>
            <a:chExt cx="9201150" cy="1292203"/>
          </a:xfrm>
        </p:grpSpPr>
        <p:sp>
          <p:nvSpPr>
            <p:cNvPr id="2201" name="Google Shape;2201;p40"/>
            <p:cNvSpPr/>
            <p:nvPr/>
          </p:nvSpPr>
          <p:spPr>
            <a:xfrm>
              <a:off x="1502154" y="4420787"/>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0"/>
            <p:cNvSpPr/>
            <p:nvPr/>
          </p:nvSpPr>
          <p:spPr>
            <a:xfrm>
              <a:off x="2832109" y="4420710"/>
              <a:ext cx="2409474" cy="785659"/>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0"/>
            <p:cNvSpPr/>
            <p:nvPr/>
          </p:nvSpPr>
          <p:spPr>
            <a:xfrm>
              <a:off x="0" y="4244349"/>
              <a:ext cx="1502131" cy="962012"/>
            </a:xfrm>
            <a:custGeom>
              <a:avLst/>
              <a:gdLst/>
              <a:ahLst/>
              <a:cxnLst/>
              <a:rect l="l" t="t" r="r" b="b"/>
              <a:pathLst>
                <a:path w="39781" h="25477" extrusionOk="0">
                  <a:moveTo>
                    <a:pt x="24543" y="1"/>
                  </a:moveTo>
                  <a:cubicBezTo>
                    <a:pt x="24529" y="1"/>
                    <a:pt x="24518" y="12"/>
                    <a:pt x="24518" y="27"/>
                  </a:cubicBezTo>
                  <a:lnTo>
                    <a:pt x="24518" y="915"/>
                  </a:lnTo>
                  <a:lnTo>
                    <a:pt x="24207" y="915"/>
                  </a:lnTo>
                  <a:lnTo>
                    <a:pt x="24207" y="8502"/>
                  </a:lnTo>
                  <a:lnTo>
                    <a:pt x="23788" y="8502"/>
                  </a:lnTo>
                  <a:lnTo>
                    <a:pt x="23788" y="6737"/>
                  </a:lnTo>
                  <a:lnTo>
                    <a:pt x="23655" y="6737"/>
                  </a:lnTo>
                  <a:lnTo>
                    <a:pt x="23655" y="5785"/>
                  </a:lnTo>
                  <a:cubicBezTo>
                    <a:pt x="23655" y="5770"/>
                    <a:pt x="23643" y="5759"/>
                    <a:pt x="23630" y="5759"/>
                  </a:cubicBezTo>
                  <a:cubicBezTo>
                    <a:pt x="23615" y="5759"/>
                    <a:pt x="23605" y="5770"/>
                    <a:pt x="23605" y="5785"/>
                  </a:cubicBezTo>
                  <a:lnTo>
                    <a:pt x="23605" y="6737"/>
                  </a:lnTo>
                  <a:lnTo>
                    <a:pt x="23515" y="6737"/>
                  </a:lnTo>
                  <a:lnTo>
                    <a:pt x="23515" y="6164"/>
                  </a:lnTo>
                  <a:cubicBezTo>
                    <a:pt x="23515" y="6150"/>
                    <a:pt x="23502" y="6138"/>
                    <a:pt x="23490" y="6138"/>
                  </a:cubicBezTo>
                  <a:cubicBezTo>
                    <a:pt x="23476" y="6138"/>
                    <a:pt x="23465" y="6150"/>
                    <a:pt x="23465" y="6164"/>
                  </a:cubicBezTo>
                  <a:lnTo>
                    <a:pt x="23465" y="6737"/>
                  </a:lnTo>
                  <a:lnTo>
                    <a:pt x="19859" y="6737"/>
                  </a:lnTo>
                  <a:lnTo>
                    <a:pt x="19859" y="9728"/>
                  </a:lnTo>
                  <a:lnTo>
                    <a:pt x="18090" y="9722"/>
                  </a:lnTo>
                  <a:lnTo>
                    <a:pt x="18090" y="7634"/>
                  </a:lnTo>
                  <a:lnTo>
                    <a:pt x="14053" y="7634"/>
                  </a:lnTo>
                  <a:lnTo>
                    <a:pt x="14053" y="10149"/>
                  </a:lnTo>
                  <a:lnTo>
                    <a:pt x="13124" y="10149"/>
                  </a:lnTo>
                  <a:lnTo>
                    <a:pt x="13124" y="8277"/>
                  </a:lnTo>
                  <a:lnTo>
                    <a:pt x="9762" y="8277"/>
                  </a:lnTo>
                  <a:lnTo>
                    <a:pt x="9762" y="10149"/>
                  </a:lnTo>
                  <a:lnTo>
                    <a:pt x="8156" y="10149"/>
                  </a:lnTo>
                  <a:lnTo>
                    <a:pt x="8150" y="8408"/>
                  </a:lnTo>
                  <a:lnTo>
                    <a:pt x="6593" y="8408"/>
                  </a:lnTo>
                  <a:lnTo>
                    <a:pt x="6593" y="7508"/>
                  </a:lnTo>
                  <a:cubicBezTo>
                    <a:pt x="6593" y="7495"/>
                    <a:pt x="6582" y="7483"/>
                    <a:pt x="6569" y="7483"/>
                  </a:cubicBezTo>
                  <a:cubicBezTo>
                    <a:pt x="6554" y="7483"/>
                    <a:pt x="6544" y="7495"/>
                    <a:pt x="6544" y="7508"/>
                  </a:cubicBezTo>
                  <a:lnTo>
                    <a:pt x="6544" y="8408"/>
                  </a:lnTo>
                  <a:lnTo>
                    <a:pt x="6451" y="8408"/>
                  </a:lnTo>
                  <a:lnTo>
                    <a:pt x="6451" y="7888"/>
                  </a:lnTo>
                  <a:cubicBezTo>
                    <a:pt x="6451" y="7873"/>
                    <a:pt x="6440" y="7862"/>
                    <a:pt x="6428" y="7862"/>
                  </a:cubicBezTo>
                  <a:cubicBezTo>
                    <a:pt x="6413" y="7862"/>
                    <a:pt x="6403" y="7873"/>
                    <a:pt x="6403" y="7888"/>
                  </a:cubicBezTo>
                  <a:lnTo>
                    <a:pt x="6403" y="8408"/>
                  </a:lnTo>
                  <a:lnTo>
                    <a:pt x="6202" y="8408"/>
                  </a:lnTo>
                  <a:lnTo>
                    <a:pt x="6202" y="6548"/>
                  </a:lnTo>
                  <a:lnTo>
                    <a:pt x="5431" y="6548"/>
                  </a:lnTo>
                  <a:lnTo>
                    <a:pt x="5431" y="3179"/>
                  </a:lnTo>
                  <a:lnTo>
                    <a:pt x="5122" y="3179"/>
                  </a:lnTo>
                  <a:lnTo>
                    <a:pt x="5122" y="2607"/>
                  </a:lnTo>
                  <a:cubicBezTo>
                    <a:pt x="5122" y="2592"/>
                    <a:pt x="5109" y="2581"/>
                    <a:pt x="5097" y="2581"/>
                  </a:cubicBezTo>
                  <a:cubicBezTo>
                    <a:pt x="5082" y="2581"/>
                    <a:pt x="5072" y="2592"/>
                    <a:pt x="5072" y="2607"/>
                  </a:cubicBezTo>
                  <a:lnTo>
                    <a:pt x="5072" y="3179"/>
                  </a:lnTo>
                  <a:lnTo>
                    <a:pt x="4981" y="3179"/>
                  </a:lnTo>
                  <a:lnTo>
                    <a:pt x="4981" y="2227"/>
                  </a:lnTo>
                  <a:cubicBezTo>
                    <a:pt x="4981" y="2213"/>
                    <a:pt x="4969" y="2202"/>
                    <a:pt x="4957" y="2202"/>
                  </a:cubicBezTo>
                  <a:cubicBezTo>
                    <a:pt x="4943" y="2202"/>
                    <a:pt x="4932" y="2213"/>
                    <a:pt x="4932" y="2227"/>
                  </a:cubicBezTo>
                  <a:lnTo>
                    <a:pt x="4932" y="3179"/>
                  </a:lnTo>
                  <a:lnTo>
                    <a:pt x="3538" y="3179"/>
                  </a:lnTo>
                  <a:lnTo>
                    <a:pt x="3538" y="9981"/>
                  </a:lnTo>
                  <a:lnTo>
                    <a:pt x="3149" y="9982"/>
                  </a:lnTo>
                  <a:lnTo>
                    <a:pt x="3149" y="8217"/>
                  </a:lnTo>
                  <a:lnTo>
                    <a:pt x="3015" y="8217"/>
                  </a:lnTo>
                  <a:lnTo>
                    <a:pt x="3015" y="7266"/>
                  </a:lnTo>
                  <a:cubicBezTo>
                    <a:pt x="3015" y="7251"/>
                    <a:pt x="3004" y="7240"/>
                    <a:pt x="2991" y="7240"/>
                  </a:cubicBezTo>
                  <a:cubicBezTo>
                    <a:pt x="2977" y="7240"/>
                    <a:pt x="2967" y="7251"/>
                    <a:pt x="2967" y="7266"/>
                  </a:cubicBezTo>
                  <a:lnTo>
                    <a:pt x="2967" y="8217"/>
                  </a:lnTo>
                  <a:lnTo>
                    <a:pt x="2876" y="8217"/>
                  </a:lnTo>
                  <a:lnTo>
                    <a:pt x="2876" y="7644"/>
                  </a:lnTo>
                  <a:cubicBezTo>
                    <a:pt x="2876" y="7630"/>
                    <a:pt x="2864" y="7618"/>
                    <a:pt x="2851" y="7618"/>
                  </a:cubicBezTo>
                  <a:cubicBezTo>
                    <a:pt x="2836" y="7618"/>
                    <a:pt x="2826" y="7630"/>
                    <a:pt x="2826" y="7644"/>
                  </a:cubicBezTo>
                  <a:lnTo>
                    <a:pt x="2826" y="8217"/>
                  </a:lnTo>
                  <a:lnTo>
                    <a:pt x="0" y="8217"/>
                  </a:lnTo>
                  <a:lnTo>
                    <a:pt x="0" y="25477"/>
                  </a:lnTo>
                  <a:lnTo>
                    <a:pt x="23657" y="25334"/>
                  </a:lnTo>
                  <a:lnTo>
                    <a:pt x="23657" y="25477"/>
                  </a:lnTo>
                  <a:lnTo>
                    <a:pt x="39780" y="25477"/>
                  </a:lnTo>
                  <a:lnTo>
                    <a:pt x="39780" y="18752"/>
                  </a:lnTo>
                  <a:lnTo>
                    <a:pt x="37154" y="18752"/>
                  </a:lnTo>
                  <a:lnTo>
                    <a:pt x="37154" y="11400"/>
                  </a:lnTo>
                  <a:lnTo>
                    <a:pt x="35214" y="11400"/>
                  </a:lnTo>
                  <a:lnTo>
                    <a:pt x="35214" y="18750"/>
                  </a:lnTo>
                  <a:lnTo>
                    <a:pt x="33462" y="18750"/>
                  </a:lnTo>
                  <a:lnTo>
                    <a:pt x="33462" y="3485"/>
                  </a:lnTo>
                  <a:lnTo>
                    <a:pt x="28521" y="3485"/>
                  </a:lnTo>
                  <a:lnTo>
                    <a:pt x="28521" y="10242"/>
                  </a:lnTo>
                  <a:lnTo>
                    <a:pt x="26065" y="10242"/>
                  </a:lnTo>
                  <a:lnTo>
                    <a:pt x="26065" y="8645"/>
                  </a:lnTo>
                  <a:lnTo>
                    <a:pt x="26065" y="8493"/>
                  </a:lnTo>
                  <a:lnTo>
                    <a:pt x="26065" y="7167"/>
                  </a:lnTo>
                  <a:lnTo>
                    <a:pt x="26065" y="7015"/>
                  </a:lnTo>
                  <a:lnTo>
                    <a:pt x="26065" y="915"/>
                  </a:lnTo>
                  <a:lnTo>
                    <a:pt x="24709" y="915"/>
                  </a:lnTo>
                  <a:lnTo>
                    <a:pt x="24709" y="406"/>
                  </a:lnTo>
                  <a:cubicBezTo>
                    <a:pt x="24709" y="392"/>
                    <a:pt x="24697" y="380"/>
                    <a:pt x="24684" y="380"/>
                  </a:cubicBezTo>
                  <a:cubicBezTo>
                    <a:pt x="24670" y="380"/>
                    <a:pt x="24659" y="392"/>
                    <a:pt x="24659" y="406"/>
                  </a:cubicBezTo>
                  <a:lnTo>
                    <a:pt x="24659" y="915"/>
                  </a:lnTo>
                  <a:lnTo>
                    <a:pt x="24567" y="915"/>
                  </a:lnTo>
                  <a:lnTo>
                    <a:pt x="24567" y="27"/>
                  </a:lnTo>
                  <a:cubicBezTo>
                    <a:pt x="24567" y="12"/>
                    <a:pt x="24555" y="1"/>
                    <a:pt x="24543"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0"/>
            <p:cNvSpPr/>
            <p:nvPr/>
          </p:nvSpPr>
          <p:spPr>
            <a:xfrm>
              <a:off x="113600" y="39559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0"/>
            <p:cNvSpPr/>
            <p:nvPr/>
          </p:nvSpPr>
          <p:spPr>
            <a:xfrm>
              <a:off x="5241579" y="4462512"/>
              <a:ext cx="1329953" cy="785582"/>
            </a:xfrm>
            <a:custGeom>
              <a:avLst/>
              <a:gdLst/>
              <a:ahLst/>
              <a:cxnLst/>
              <a:rect l="l" t="t" r="r" b="b"/>
              <a:pathLst>
                <a:path w="34328" h="20277" extrusionOk="0">
                  <a:moveTo>
                    <a:pt x="13148" y="0"/>
                  </a:moveTo>
                  <a:cubicBezTo>
                    <a:pt x="13137" y="0"/>
                    <a:pt x="13127" y="10"/>
                    <a:pt x="13127" y="21"/>
                  </a:cubicBezTo>
                  <a:lnTo>
                    <a:pt x="13127" y="729"/>
                  </a:lnTo>
                  <a:lnTo>
                    <a:pt x="13047" y="729"/>
                  </a:lnTo>
                  <a:lnTo>
                    <a:pt x="13047" y="323"/>
                  </a:lnTo>
                  <a:cubicBezTo>
                    <a:pt x="13047" y="312"/>
                    <a:pt x="13039" y="303"/>
                    <a:pt x="13027" y="303"/>
                  </a:cubicBezTo>
                  <a:cubicBezTo>
                    <a:pt x="13015" y="303"/>
                    <a:pt x="13006" y="312"/>
                    <a:pt x="13006" y="323"/>
                  </a:cubicBezTo>
                  <a:lnTo>
                    <a:pt x="13006" y="729"/>
                  </a:lnTo>
                  <a:lnTo>
                    <a:pt x="11837" y="729"/>
                  </a:lnTo>
                  <a:lnTo>
                    <a:pt x="11837" y="5583"/>
                  </a:lnTo>
                  <a:lnTo>
                    <a:pt x="11837" y="5703"/>
                  </a:lnTo>
                  <a:lnTo>
                    <a:pt x="11837" y="6760"/>
                  </a:lnTo>
                  <a:lnTo>
                    <a:pt x="11837" y="6881"/>
                  </a:lnTo>
                  <a:lnTo>
                    <a:pt x="11837" y="8151"/>
                  </a:lnTo>
                  <a:lnTo>
                    <a:pt x="9717" y="8151"/>
                  </a:lnTo>
                  <a:lnTo>
                    <a:pt x="9717" y="2773"/>
                  </a:lnTo>
                  <a:lnTo>
                    <a:pt x="5452" y="2773"/>
                  </a:lnTo>
                  <a:lnTo>
                    <a:pt x="5452" y="14924"/>
                  </a:lnTo>
                  <a:lnTo>
                    <a:pt x="3941" y="14924"/>
                  </a:lnTo>
                  <a:lnTo>
                    <a:pt x="3941" y="9072"/>
                  </a:lnTo>
                  <a:lnTo>
                    <a:pt x="2266" y="9072"/>
                  </a:lnTo>
                  <a:lnTo>
                    <a:pt x="2266" y="14924"/>
                  </a:lnTo>
                  <a:lnTo>
                    <a:pt x="1" y="14924"/>
                  </a:lnTo>
                  <a:lnTo>
                    <a:pt x="1" y="20277"/>
                  </a:lnTo>
                  <a:lnTo>
                    <a:pt x="13911" y="20277"/>
                  </a:lnTo>
                  <a:lnTo>
                    <a:pt x="13911" y="20164"/>
                  </a:lnTo>
                  <a:lnTo>
                    <a:pt x="34327" y="20277"/>
                  </a:lnTo>
                  <a:lnTo>
                    <a:pt x="34327" y="6540"/>
                  </a:lnTo>
                  <a:lnTo>
                    <a:pt x="31886" y="6540"/>
                  </a:lnTo>
                  <a:lnTo>
                    <a:pt x="31886" y="6083"/>
                  </a:lnTo>
                  <a:cubicBezTo>
                    <a:pt x="31886" y="6072"/>
                    <a:pt x="31876" y="6063"/>
                    <a:pt x="31865" y="6063"/>
                  </a:cubicBezTo>
                  <a:cubicBezTo>
                    <a:pt x="31853" y="6063"/>
                    <a:pt x="31844" y="6072"/>
                    <a:pt x="31844" y="6083"/>
                  </a:cubicBezTo>
                  <a:lnTo>
                    <a:pt x="31844" y="6540"/>
                  </a:lnTo>
                  <a:lnTo>
                    <a:pt x="31764" y="6540"/>
                  </a:lnTo>
                  <a:lnTo>
                    <a:pt x="31764" y="5783"/>
                  </a:lnTo>
                  <a:cubicBezTo>
                    <a:pt x="31764" y="5772"/>
                    <a:pt x="31755" y="5763"/>
                    <a:pt x="31744" y="5763"/>
                  </a:cubicBezTo>
                  <a:cubicBezTo>
                    <a:pt x="31732" y="5763"/>
                    <a:pt x="31723" y="5772"/>
                    <a:pt x="31723" y="5783"/>
                  </a:cubicBezTo>
                  <a:lnTo>
                    <a:pt x="31723" y="6540"/>
                  </a:lnTo>
                  <a:lnTo>
                    <a:pt x="31608" y="6540"/>
                  </a:lnTo>
                  <a:lnTo>
                    <a:pt x="31608" y="7945"/>
                  </a:lnTo>
                  <a:lnTo>
                    <a:pt x="31272" y="7944"/>
                  </a:lnTo>
                  <a:lnTo>
                    <a:pt x="31272" y="2529"/>
                  </a:lnTo>
                  <a:lnTo>
                    <a:pt x="30068" y="2529"/>
                  </a:lnTo>
                  <a:lnTo>
                    <a:pt x="30068" y="1772"/>
                  </a:lnTo>
                  <a:cubicBezTo>
                    <a:pt x="30068" y="1760"/>
                    <a:pt x="30060" y="1752"/>
                    <a:pt x="30048" y="1752"/>
                  </a:cubicBezTo>
                  <a:cubicBezTo>
                    <a:pt x="30037" y="1752"/>
                    <a:pt x="30027" y="1760"/>
                    <a:pt x="30027" y="1772"/>
                  </a:cubicBezTo>
                  <a:lnTo>
                    <a:pt x="30027" y="2529"/>
                  </a:lnTo>
                  <a:lnTo>
                    <a:pt x="29948" y="2529"/>
                  </a:lnTo>
                  <a:lnTo>
                    <a:pt x="29948" y="2074"/>
                  </a:lnTo>
                  <a:cubicBezTo>
                    <a:pt x="29948" y="2062"/>
                    <a:pt x="29939" y="2053"/>
                    <a:pt x="29927" y="2053"/>
                  </a:cubicBezTo>
                  <a:cubicBezTo>
                    <a:pt x="29916" y="2053"/>
                    <a:pt x="29907" y="2062"/>
                    <a:pt x="29907" y="2074"/>
                  </a:cubicBezTo>
                  <a:lnTo>
                    <a:pt x="29907" y="2529"/>
                  </a:lnTo>
                  <a:lnTo>
                    <a:pt x="29640" y="2529"/>
                  </a:lnTo>
                  <a:lnTo>
                    <a:pt x="29640" y="5210"/>
                  </a:lnTo>
                  <a:lnTo>
                    <a:pt x="28973" y="5210"/>
                  </a:lnTo>
                  <a:lnTo>
                    <a:pt x="28973" y="6692"/>
                  </a:lnTo>
                  <a:lnTo>
                    <a:pt x="28800" y="6692"/>
                  </a:lnTo>
                  <a:lnTo>
                    <a:pt x="28800" y="6278"/>
                  </a:lnTo>
                  <a:cubicBezTo>
                    <a:pt x="28800" y="6267"/>
                    <a:pt x="28791" y="6257"/>
                    <a:pt x="28780" y="6257"/>
                  </a:cubicBezTo>
                  <a:cubicBezTo>
                    <a:pt x="28767" y="6257"/>
                    <a:pt x="28759" y="6267"/>
                    <a:pt x="28759" y="6278"/>
                  </a:cubicBezTo>
                  <a:lnTo>
                    <a:pt x="28759" y="6692"/>
                  </a:lnTo>
                  <a:lnTo>
                    <a:pt x="28679" y="6692"/>
                  </a:lnTo>
                  <a:lnTo>
                    <a:pt x="28679" y="5976"/>
                  </a:lnTo>
                  <a:cubicBezTo>
                    <a:pt x="28679" y="5964"/>
                    <a:pt x="28670" y="5955"/>
                    <a:pt x="28658" y="5955"/>
                  </a:cubicBezTo>
                  <a:cubicBezTo>
                    <a:pt x="28647" y="5955"/>
                    <a:pt x="28638" y="5964"/>
                    <a:pt x="28638" y="5976"/>
                  </a:cubicBezTo>
                  <a:lnTo>
                    <a:pt x="28638" y="6692"/>
                  </a:lnTo>
                  <a:lnTo>
                    <a:pt x="27291" y="6692"/>
                  </a:lnTo>
                  <a:lnTo>
                    <a:pt x="27286" y="8078"/>
                  </a:lnTo>
                  <a:lnTo>
                    <a:pt x="25900" y="8078"/>
                  </a:lnTo>
                  <a:lnTo>
                    <a:pt x="25900" y="6587"/>
                  </a:lnTo>
                  <a:lnTo>
                    <a:pt x="23000" y="6587"/>
                  </a:lnTo>
                  <a:lnTo>
                    <a:pt x="23000" y="8078"/>
                  </a:lnTo>
                  <a:lnTo>
                    <a:pt x="22198" y="8078"/>
                  </a:lnTo>
                  <a:lnTo>
                    <a:pt x="22198" y="6075"/>
                  </a:lnTo>
                  <a:lnTo>
                    <a:pt x="18714" y="6075"/>
                  </a:lnTo>
                  <a:lnTo>
                    <a:pt x="18714" y="7738"/>
                  </a:lnTo>
                  <a:lnTo>
                    <a:pt x="17188" y="7742"/>
                  </a:lnTo>
                  <a:lnTo>
                    <a:pt x="17188" y="5363"/>
                  </a:lnTo>
                  <a:lnTo>
                    <a:pt x="14076" y="5363"/>
                  </a:lnTo>
                  <a:lnTo>
                    <a:pt x="14076" y="4906"/>
                  </a:lnTo>
                  <a:cubicBezTo>
                    <a:pt x="14076" y="4895"/>
                    <a:pt x="14066" y="4885"/>
                    <a:pt x="14055" y="4885"/>
                  </a:cubicBezTo>
                  <a:cubicBezTo>
                    <a:pt x="14044" y="4885"/>
                    <a:pt x="14034" y="4895"/>
                    <a:pt x="14034" y="4906"/>
                  </a:cubicBezTo>
                  <a:lnTo>
                    <a:pt x="14034" y="5363"/>
                  </a:lnTo>
                  <a:lnTo>
                    <a:pt x="13955" y="5363"/>
                  </a:lnTo>
                  <a:lnTo>
                    <a:pt x="13955" y="4606"/>
                  </a:lnTo>
                  <a:cubicBezTo>
                    <a:pt x="13955" y="4593"/>
                    <a:pt x="13946" y="4585"/>
                    <a:pt x="13935" y="4585"/>
                  </a:cubicBezTo>
                  <a:cubicBezTo>
                    <a:pt x="13922" y="4585"/>
                    <a:pt x="13914" y="4593"/>
                    <a:pt x="13914" y="4606"/>
                  </a:cubicBezTo>
                  <a:lnTo>
                    <a:pt x="13914" y="5363"/>
                  </a:lnTo>
                  <a:lnTo>
                    <a:pt x="13799" y="5363"/>
                  </a:lnTo>
                  <a:lnTo>
                    <a:pt x="13799" y="6767"/>
                  </a:lnTo>
                  <a:lnTo>
                    <a:pt x="13437" y="6767"/>
                  </a:lnTo>
                  <a:lnTo>
                    <a:pt x="13437" y="729"/>
                  </a:lnTo>
                  <a:lnTo>
                    <a:pt x="13169" y="729"/>
                  </a:lnTo>
                  <a:lnTo>
                    <a:pt x="13169" y="21"/>
                  </a:lnTo>
                  <a:cubicBezTo>
                    <a:pt x="13169"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0"/>
            <p:cNvSpPr/>
            <p:nvPr/>
          </p:nvSpPr>
          <p:spPr>
            <a:xfrm>
              <a:off x="6571524" y="4409275"/>
              <a:ext cx="2572417" cy="838841"/>
            </a:xfrm>
            <a:custGeom>
              <a:avLst/>
              <a:gdLst/>
              <a:ahLst/>
              <a:cxnLst/>
              <a:rect l="l" t="t" r="r" b="b"/>
              <a:pathLst>
                <a:path w="62192" h="20279" extrusionOk="0">
                  <a:moveTo>
                    <a:pt x="13148" y="0"/>
                  </a:moveTo>
                  <a:cubicBezTo>
                    <a:pt x="13136" y="0"/>
                    <a:pt x="13127" y="10"/>
                    <a:pt x="13127" y="21"/>
                  </a:cubicBezTo>
                  <a:lnTo>
                    <a:pt x="13127" y="729"/>
                  </a:lnTo>
                  <a:lnTo>
                    <a:pt x="13048" y="729"/>
                  </a:lnTo>
                  <a:lnTo>
                    <a:pt x="13048" y="323"/>
                  </a:lnTo>
                  <a:cubicBezTo>
                    <a:pt x="13048" y="312"/>
                    <a:pt x="13039" y="303"/>
                    <a:pt x="13027" y="303"/>
                  </a:cubicBezTo>
                  <a:cubicBezTo>
                    <a:pt x="13015" y="303"/>
                    <a:pt x="13007" y="312"/>
                    <a:pt x="13007" y="323"/>
                  </a:cubicBezTo>
                  <a:lnTo>
                    <a:pt x="13007" y="729"/>
                  </a:lnTo>
                  <a:lnTo>
                    <a:pt x="11836" y="729"/>
                  </a:lnTo>
                  <a:lnTo>
                    <a:pt x="11836" y="5583"/>
                  </a:lnTo>
                  <a:lnTo>
                    <a:pt x="11836" y="5703"/>
                  </a:lnTo>
                  <a:lnTo>
                    <a:pt x="11836" y="6760"/>
                  </a:lnTo>
                  <a:lnTo>
                    <a:pt x="11836" y="6880"/>
                  </a:lnTo>
                  <a:lnTo>
                    <a:pt x="11836" y="8151"/>
                  </a:lnTo>
                  <a:lnTo>
                    <a:pt x="9717" y="8151"/>
                  </a:lnTo>
                  <a:lnTo>
                    <a:pt x="9717" y="2773"/>
                  </a:lnTo>
                  <a:lnTo>
                    <a:pt x="5453" y="2773"/>
                  </a:lnTo>
                  <a:lnTo>
                    <a:pt x="5453" y="14924"/>
                  </a:lnTo>
                  <a:lnTo>
                    <a:pt x="3941" y="14924"/>
                  </a:lnTo>
                  <a:lnTo>
                    <a:pt x="3941" y="9072"/>
                  </a:lnTo>
                  <a:lnTo>
                    <a:pt x="2266" y="9072"/>
                  </a:lnTo>
                  <a:lnTo>
                    <a:pt x="2266" y="14924"/>
                  </a:lnTo>
                  <a:lnTo>
                    <a:pt x="0" y="14924"/>
                  </a:lnTo>
                  <a:lnTo>
                    <a:pt x="0" y="20277"/>
                  </a:lnTo>
                  <a:lnTo>
                    <a:pt x="13912" y="20277"/>
                  </a:lnTo>
                  <a:lnTo>
                    <a:pt x="13912" y="20163"/>
                  </a:lnTo>
                  <a:lnTo>
                    <a:pt x="34225" y="20277"/>
                  </a:lnTo>
                  <a:lnTo>
                    <a:pt x="34326" y="20277"/>
                  </a:lnTo>
                  <a:lnTo>
                    <a:pt x="50858" y="20186"/>
                  </a:lnTo>
                  <a:lnTo>
                    <a:pt x="50858" y="20279"/>
                  </a:lnTo>
                  <a:lnTo>
                    <a:pt x="62191" y="20279"/>
                  </a:lnTo>
                  <a:lnTo>
                    <a:pt x="62191" y="15916"/>
                  </a:lnTo>
                  <a:lnTo>
                    <a:pt x="60345" y="15916"/>
                  </a:lnTo>
                  <a:lnTo>
                    <a:pt x="60345" y="11149"/>
                  </a:lnTo>
                  <a:lnTo>
                    <a:pt x="58981" y="11149"/>
                  </a:lnTo>
                  <a:lnTo>
                    <a:pt x="58981" y="15918"/>
                  </a:lnTo>
                  <a:lnTo>
                    <a:pt x="57750" y="15918"/>
                  </a:lnTo>
                  <a:lnTo>
                    <a:pt x="57750" y="6018"/>
                  </a:lnTo>
                  <a:lnTo>
                    <a:pt x="54275" y="6018"/>
                  </a:lnTo>
                  <a:lnTo>
                    <a:pt x="54275" y="10399"/>
                  </a:lnTo>
                  <a:lnTo>
                    <a:pt x="52548" y="10399"/>
                  </a:lnTo>
                  <a:lnTo>
                    <a:pt x="52548" y="9364"/>
                  </a:lnTo>
                  <a:lnTo>
                    <a:pt x="52548" y="9265"/>
                  </a:lnTo>
                  <a:lnTo>
                    <a:pt x="52548" y="8404"/>
                  </a:lnTo>
                  <a:lnTo>
                    <a:pt x="52548" y="8306"/>
                  </a:lnTo>
                  <a:lnTo>
                    <a:pt x="52548" y="4351"/>
                  </a:lnTo>
                  <a:lnTo>
                    <a:pt x="51595" y="4351"/>
                  </a:lnTo>
                  <a:lnTo>
                    <a:pt x="51595" y="4020"/>
                  </a:lnTo>
                  <a:cubicBezTo>
                    <a:pt x="51595" y="4011"/>
                    <a:pt x="51586" y="4004"/>
                    <a:pt x="51578" y="4004"/>
                  </a:cubicBezTo>
                  <a:cubicBezTo>
                    <a:pt x="51569" y="4004"/>
                    <a:pt x="51561" y="4011"/>
                    <a:pt x="51561" y="4020"/>
                  </a:cubicBezTo>
                  <a:lnTo>
                    <a:pt x="51561" y="4351"/>
                  </a:lnTo>
                  <a:lnTo>
                    <a:pt x="51497" y="4351"/>
                  </a:lnTo>
                  <a:lnTo>
                    <a:pt x="51497" y="3775"/>
                  </a:lnTo>
                  <a:cubicBezTo>
                    <a:pt x="51497" y="3765"/>
                    <a:pt x="51489" y="3758"/>
                    <a:pt x="51480" y="3758"/>
                  </a:cubicBezTo>
                  <a:cubicBezTo>
                    <a:pt x="51471" y="3758"/>
                    <a:pt x="51463" y="3765"/>
                    <a:pt x="51463" y="3775"/>
                  </a:cubicBezTo>
                  <a:lnTo>
                    <a:pt x="51463" y="4351"/>
                  </a:lnTo>
                  <a:lnTo>
                    <a:pt x="51245" y="4351"/>
                  </a:lnTo>
                  <a:lnTo>
                    <a:pt x="51245" y="9272"/>
                  </a:lnTo>
                  <a:lnTo>
                    <a:pt x="50951" y="9272"/>
                  </a:lnTo>
                  <a:lnTo>
                    <a:pt x="50951" y="8126"/>
                  </a:lnTo>
                  <a:lnTo>
                    <a:pt x="50856" y="8126"/>
                  </a:lnTo>
                  <a:lnTo>
                    <a:pt x="50856" y="7509"/>
                  </a:lnTo>
                  <a:cubicBezTo>
                    <a:pt x="50856" y="7500"/>
                    <a:pt x="50849" y="7492"/>
                    <a:pt x="50840" y="7492"/>
                  </a:cubicBezTo>
                  <a:cubicBezTo>
                    <a:pt x="50831" y="7492"/>
                    <a:pt x="50823" y="7501"/>
                    <a:pt x="50823" y="7509"/>
                  </a:cubicBezTo>
                  <a:lnTo>
                    <a:pt x="50823" y="8126"/>
                  </a:lnTo>
                  <a:lnTo>
                    <a:pt x="50759" y="8126"/>
                  </a:lnTo>
                  <a:lnTo>
                    <a:pt x="50759" y="7755"/>
                  </a:lnTo>
                  <a:cubicBezTo>
                    <a:pt x="50759" y="7745"/>
                    <a:pt x="50751" y="7738"/>
                    <a:pt x="50742" y="7738"/>
                  </a:cubicBezTo>
                  <a:cubicBezTo>
                    <a:pt x="50733" y="7738"/>
                    <a:pt x="50726" y="7745"/>
                    <a:pt x="50726" y="7755"/>
                  </a:cubicBezTo>
                  <a:lnTo>
                    <a:pt x="50726" y="8126"/>
                  </a:lnTo>
                  <a:lnTo>
                    <a:pt x="48190" y="8126"/>
                  </a:lnTo>
                  <a:lnTo>
                    <a:pt x="48190" y="10064"/>
                  </a:lnTo>
                  <a:lnTo>
                    <a:pt x="46946" y="10061"/>
                  </a:lnTo>
                  <a:lnTo>
                    <a:pt x="46946" y="8706"/>
                  </a:lnTo>
                  <a:lnTo>
                    <a:pt x="44108" y="8706"/>
                  </a:lnTo>
                  <a:lnTo>
                    <a:pt x="44108" y="10337"/>
                  </a:lnTo>
                  <a:lnTo>
                    <a:pt x="43455" y="10337"/>
                  </a:lnTo>
                  <a:lnTo>
                    <a:pt x="43455" y="9122"/>
                  </a:lnTo>
                  <a:lnTo>
                    <a:pt x="41091" y="9122"/>
                  </a:lnTo>
                  <a:lnTo>
                    <a:pt x="41091" y="10337"/>
                  </a:lnTo>
                  <a:lnTo>
                    <a:pt x="39958" y="10337"/>
                  </a:lnTo>
                  <a:lnTo>
                    <a:pt x="39953" y="9209"/>
                  </a:lnTo>
                  <a:lnTo>
                    <a:pt x="38856" y="9209"/>
                  </a:lnTo>
                  <a:lnTo>
                    <a:pt x="38856" y="8625"/>
                  </a:lnTo>
                  <a:cubicBezTo>
                    <a:pt x="38856" y="8616"/>
                    <a:pt x="38847" y="8608"/>
                    <a:pt x="38838" y="8608"/>
                  </a:cubicBezTo>
                  <a:cubicBezTo>
                    <a:pt x="38830" y="8608"/>
                    <a:pt x="38822" y="8616"/>
                    <a:pt x="38822" y="8625"/>
                  </a:cubicBezTo>
                  <a:lnTo>
                    <a:pt x="38822" y="9209"/>
                  </a:lnTo>
                  <a:lnTo>
                    <a:pt x="38757" y="9209"/>
                  </a:lnTo>
                  <a:lnTo>
                    <a:pt x="38757" y="8871"/>
                  </a:lnTo>
                  <a:cubicBezTo>
                    <a:pt x="38757" y="8862"/>
                    <a:pt x="38750" y="8855"/>
                    <a:pt x="38741" y="8855"/>
                  </a:cubicBezTo>
                  <a:cubicBezTo>
                    <a:pt x="38731" y="8855"/>
                    <a:pt x="38724" y="8863"/>
                    <a:pt x="38724" y="8871"/>
                  </a:cubicBezTo>
                  <a:lnTo>
                    <a:pt x="38724" y="9209"/>
                  </a:lnTo>
                  <a:lnTo>
                    <a:pt x="38582" y="9209"/>
                  </a:lnTo>
                  <a:lnTo>
                    <a:pt x="38582" y="8001"/>
                  </a:lnTo>
                  <a:lnTo>
                    <a:pt x="38040" y="8001"/>
                  </a:lnTo>
                  <a:lnTo>
                    <a:pt x="38040" y="5816"/>
                  </a:lnTo>
                  <a:lnTo>
                    <a:pt x="37823" y="5816"/>
                  </a:lnTo>
                  <a:lnTo>
                    <a:pt x="37823" y="5446"/>
                  </a:lnTo>
                  <a:cubicBezTo>
                    <a:pt x="37823" y="5437"/>
                    <a:pt x="37815" y="5429"/>
                    <a:pt x="37806" y="5429"/>
                  </a:cubicBezTo>
                  <a:cubicBezTo>
                    <a:pt x="37797" y="5429"/>
                    <a:pt x="37789" y="5437"/>
                    <a:pt x="37789" y="5446"/>
                  </a:cubicBezTo>
                  <a:lnTo>
                    <a:pt x="37789" y="5816"/>
                  </a:lnTo>
                  <a:lnTo>
                    <a:pt x="37725" y="5816"/>
                  </a:lnTo>
                  <a:lnTo>
                    <a:pt x="37725" y="5199"/>
                  </a:lnTo>
                  <a:cubicBezTo>
                    <a:pt x="37725" y="5190"/>
                    <a:pt x="37717" y="5183"/>
                    <a:pt x="37708" y="5183"/>
                  </a:cubicBezTo>
                  <a:cubicBezTo>
                    <a:pt x="37700" y="5183"/>
                    <a:pt x="37692" y="5190"/>
                    <a:pt x="37692" y="5199"/>
                  </a:cubicBezTo>
                  <a:lnTo>
                    <a:pt x="37692" y="5816"/>
                  </a:lnTo>
                  <a:lnTo>
                    <a:pt x="36710" y="5816"/>
                  </a:lnTo>
                  <a:lnTo>
                    <a:pt x="36710" y="10228"/>
                  </a:lnTo>
                  <a:lnTo>
                    <a:pt x="36437" y="10229"/>
                  </a:lnTo>
                  <a:lnTo>
                    <a:pt x="36437" y="9084"/>
                  </a:lnTo>
                  <a:lnTo>
                    <a:pt x="36343" y="9084"/>
                  </a:lnTo>
                  <a:lnTo>
                    <a:pt x="36343" y="8467"/>
                  </a:lnTo>
                  <a:cubicBezTo>
                    <a:pt x="36343" y="8458"/>
                    <a:pt x="36335" y="8450"/>
                    <a:pt x="36327" y="8450"/>
                  </a:cubicBezTo>
                  <a:cubicBezTo>
                    <a:pt x="36318" y="8450"/>
                    <a:pt x="36309" y="8458"/>
                    <a:pt x="36309" y="8467"/>
                  </a:cubicBezTo>
                  <a:lnTo>
                    <a:pt x="36309" y="9084"/>
                  </a:lnTo>
                  <a:lnTo>
                    <a:pt x="36246" y="9084"/>
                  </a:lnTo>
                  <a:lnTo>
                    <a:pt x="36246" y="8712"/>
                  </a:lnTo>
                  <a:cubicBezTo>
                    <a:pt x="36246" y="8704"/>
                    <a:pt x="36237" y="8696"/>
                    <a:pt x="36229" y="8696"/>
                  </a:cubicBezTo>
                  <a:cubicBezTo>
                    <a:pt x="36220" y="8696"/>
                    <a:pt x="36212" y="8704"/>
                    <a:pt x="36212" y="8712"/>
                  </a:cubicBezTo>
                  <a:lnTo>
                    <a:pt x="36212" y="9084"/>
                  </a:lnTo>
                  <a:lnTo>
                    <a:pt x="34325" y="9084"/>
                  </a:lnTo>
                  <a:lnTo>
                    <a:pt x="34325" y="6540"/>
                  </a:lnTo>
                  <a:lnTo>
                    <a:pt x="31885" y="6540"/>
                  </a:lnTo>
                  <a:lnTo>
                    <a:pt x="31885" y="6083"/>
                  </a:lnTo>
                  <a:cubicBezTo>
                    <a:pt x="31885" y="6072"/>
                    <a:pt x="31876" y="6063"/>
                    <a:pt x="31865" y="6063"/>
                  </a:cubicBezTo>
                  <a:cubicBezTo>
                    <a:pt x="31853" y="6063"/>
                    <a:pt x="31844" y="6072"/>
                    <a:pt x="31844" y="6083"/>
                  </a:cubicBezTo>
                  <a:lnTo>
                    <a:pt x="31844" y="6540"/>
                  </a:lnTo>
                  <a:lnTo>
                    <a:pt x="31765" y="6540"/>
                  </a:lnTo>
                  <a:lnTo>
                    <a:pt x="31765" y="5783"/>
                  </a:lnTo>
                  <a:cubicBezTo>
                    <a:pt x="31765" y="5771"/>
                    <a:pt x="31756" y="5763"/>
                    <a:pt x="31744" y="5763"/>
                  </a:cubicBezTo>
                  <a:cubicBezTo>
                    <a:pt x="31732" y="5763"/>
                    <a:pt x="31724" y="5771"/>
                    <a:pt x="31724" y="5783"/>
                  </a:cubicBezTo>
                  <a:lnTo>
                    <a:pt x="31724" y="6540"/>
                  </a:lnTo>
                  <a:lnTo>
                    <a:pt x="31607" y="6540"/>
                  </a:lnTo>
                  <a:lnTo>
                    <a:pt x="31607" y="7945"/>
                  </a:lnTo>
                  <a:lnTo>
                    <a:pt x="31272" y="7944"/>
                  </a:lnTo>
                  <a:lnTo>
                    <a:pt x="31272" y="2529"/>
                  </a:lnTo>
                  <a:lnTo>
                    <a:pt x="30069" y="2529"/>
                  </a:lnTo>
                  <a:lnTo>
                    <a:pt x="30069" y="1772"/>
                  </a:lnTo>
                  <a:cubicBezTo>
                    <a:pt x="30069" y="1760"/>
                    <a:pt x="30060" y="1752"/>
                    <a:pt x="30048" y="1752"/>
                  </a:cubicBezTo>
                  <a:cubicBezTo>
                    <a:pt x="30037" y="1752"/>
                    <a:pt x="30028" y="1760"/>
                    <a:pt x="30028" y="1772"/>
                  </a:cubicBezTo>
                  <a:lnTo>
                    <a:pt x="30028" y="2529"/>
                  </a:lnTo>
                  <a:lnTo>
                    <a:pt x="29948" y="2529"/>
                  </a:lnTo>
                  <a:lnTo>
                    <a:pt x="29948" y="2074"/>
                  </a:lnTo>
                  <a:cubicBezTo>
                    <a:pt x="29948" y="2062"/>
                    <a:pt x="29939" y="2053"/>
                    <a:pt x="29927" y="2053"/>
                  </a:cubicBezTo>
                  <a:cubicBezTo>
                    <a:pt x="29916" y="2053"/>
                    <a:pt x="29906" y="2062"/>
                    <a:pt x="29906" y="2074"/>
                  </a:cubicBezTo>
                  <a:lnTo>
                    <a:pt x="29906" y="2529"/>
                  </a:lnTo>
                  <a:lnTo>
                    <a:pt x="29639" y="2529"/>
                  </a:lnTo>
                  <a:lnTo>
                    <a:pt x="29639" y="5210"/>
                  </a:lnTo>
                  <a:lnTo>
                    <a:pt x="28974" y="5210"/>
                  </a:lnTo>
                  <a:lnTo>
                    <a:pt x="28974" y="6691"/>
                  </a:lnTo>
                  <a:lnTo>
                    <a:pt x="28801" y="6691"/>
                  </a:lnTo>
                  <a:lnTo>
                    <a:pt x="28801" y="6278"/>
                  </a:lnTo>
                  <a:cubicBezTo>
                    <a:pt x="28801" y="6267"/>
                    <a:pt x="28793" y="6257"/>
                    <a:pt x="28780" y="6257"/>
                  </a:cubicBezTo>
                  <a:cubicBezTo>
                    <a:pt x="28769" y="6257"/>
                    <a:pt x="28760" y="6267"/>
                    <a:pt x="28760" y="6278"/>
                  </a:cubicBezTo>
                  <a:lnTo>
                    <a:pt x="28760" y="6691"/>
                  </a:lnTo>
                  <a:lnTo>
                    <a:pt x="28681" y="6691"/>
                  </a:lnTo>
                  <a:lnTo>
                    <a:pt x="28681" y="5975"/>
                  </a:lnTo>
                  <a:cubicBezTo>
                    <a:pt x="28681" y="5964"/>
                    <a:pt x="28671" y="5955"/>
                    <a:pt x="28660" y="5955"/>
                  </a:cubicBezTo>
                  <a:cubicBezTo>
                    <a:pt x="28649" y="5955"/>
                    <a:pt x="28639" y="5964"/>
                    <a:pt x="28639" y="5975"/>
                  </a:cubicBezTo>
                  <a:lnTo>
                    <a:pt x="28639" y="6691"/>
                  </a:lnTo>
                  <a:lnTo>
                    <a:pt x="27292" y="6691"/>
                  </a:lnTo>
                  <a:lnTo>
                    <a:pt x="27287" y="8078"/>
                  </a:lnTo>
                  <a:lnTo>
                    <a:pt x="25901" y="8078"/>
                  </a:lnTo>
                  <a:lnTo>
                    <a:pt x="25901" y="6587"/>
                  </a:lnTo>
                  <a:lnTo>
                    <a:pt x="23001" y="6587"/>
                  </a:lnTo>
                  <a:lnTo>
                    <a:pt x="23001" y="8078"/>
                  </a:lnTo>
                  <a:lnTo>
                    <a:pt x="22199" y="8078"/>
                  </a:lnTo>
                  <a:lnTo>
                    <a:pt x="22199" y="6074"/>
                  </a:lnTo>
                  <a:lnTo>
                    <a:pt x="18715" y="6074"/>
                  </a:lnTo>
                  <a:lnTo>
                    <a:pt x="18715" y="7738"/>
                  </a:lnTo>
                  <a:lnTo>
                    <a:pt x="17189" y="7742"/>
                  </a:lnTo>
                  <a:lnTo>
                    <a:pt x="17189" y="5363"/>
                  </a:lnTo>
                  <a:lnTo>
                    <a:pt x="14077" y="5363"/>
                  </a:lnTo>
                  <a:lnTo>
                    <a:pt x="14077" y="4906"/>
                  </a:lnTo>
                  <a:cubicBezTo>
                    <a:pt x="14077" y="4895"/>
                    <a:pt x="14068" y="4885"/>
                    <a:pt x="14057" y="4885"/>
                  </a:cubicBezTo>
                  <a:cubicBezTo>
                    <a:pt x="14045" y="4885"/>
                    <a:pt x="14036" y="4895"/>
                    <a:pt x="14036" y="4906"/>
                  </a:cubicBezTo>
                  <a:lnTo>
                    <a:pt x="14036" y="5363"/>
                  </a:lnTo>
                  <a:lnTo>
                    <a:pt x="13956" y="5363"/>
                  </a:lnTo>
                  <a:lnTo>
                    <a:pt x="13956" y="4606"/>
                  </a:lnTo>
                  <a:cubicBezTo>
                    <a:pt x="13956" y="4593"/>
                    <a:pt x="13948" y="4585"/>
                    <a:pt x="13935" y="4585"/>
                  </a:cubicBezTo>
                  <a:cubicBezTo>
                    <a:pt x="13924" y="4585"/>
                    <a:pt x="13915" y="4593"/>
                    <a:pt x="13915" y="4606"/>
                  </a:cubicBezTo>
                  <a:lnTo>
                    <a:pt x="13915" y="5363"/>
                  </a:lnTo>
                  <a:lnTo>
                    <a:pt x="13801" y="5363"/>
                  </a:lnTo>
                  <a:lnTo>
                    <a:pt x="13801" y="6767"/>
                  </a:lnTo>
                  <a:lnTo>
                    <a:pt x="13439" y="6767"/>
                  </a:lnTo>
                  <a:lnTo>
                    <a:pt x="13439" y="729"/>
                  </a:lnTo>
                  <a:lnTo>
                    <a:pt x="13168" y="729"/>
                  </a:lnTo>
                  <a:lnTo>
                    <a:pt x="13168" y="21"/>
                  </a:lnTo>
                  <a:cubicBezTo>
                    <a:pt x="13168" y="10"/>
                    <a:pt x="13159" y="0"/>
                    <a:pt x="1314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0"/>
            <p:cNvSpPr/>
            <p:nvPr/>
          </p:nvSpPr>
          <p:spPr>
            <a:xfrm>
              <a:off x="8827650" y="4219313"/>
              <a:ext cx="373500" cy="380950"/>
            </a:xfrm>
            <a:custGeom>
              <a:avLst/>
              <a:gdLst/>
              <a:ahLst/>
              <a:cxnLst/>
              <a:rect l="l" t="t" r="r" b="b"/>
              <a:pathLst>
                <a:path w="14940" h="15238" extrusionOk="0">
                  <a:moveTo>
                    <a:pt x="11589" y="0"/>
                  </a:moveTo>
                  <a:cubicBezTo>
                    <a:pt x="10081" y="0"/>
                    <a:pt x="8337" y="1314"/>
                    <a:pt x="8228" y="2872"/>
                  </a:cubicBezTo>
                  <a:cubicBezTo>
                    <a:pt x="7860" y="2685"/>
                    <a:pt x="7493" y="2601"/>
                    <a:pt x="7142" y="2601"/>
                  </a:cubicBezTo>
                  <a:cubicBezTo>
                    <a:pt x="5229" y="2601"/>
                    <a:pt x="3803" y="5096"/>
                    <a:pt x="5363" y="6943"/>
                  </a:cubicBezTo>
                  <a:cubicBezTo>
                    <a:pt x="5171" y="6752"/>
                    <a:pt x="4920" y="6665"/>
                    <a:pt x="4647" y="6665"/>
                  </a:cubicBezTo>
                  <a:cubicBezTo>
                    <a:pt x="3953" y="6665"/>
                    <a:pt x="3124" y="7224"/>
                    <a:pt x="2799" y="8036"/>
                  </a:cubicBezTo>
                  <a:cubicBezTo>
                    <a:pt x="2466" y="8870"/>
                    <a:pt x="2573" y="9544"/>
                    <a:pt x="3139" y="10186"/>
                  </a:cubicBezTo>
                  <a:cubicBezTo>
                    <a:pt x="3005" y="10171"/>
                    <a:pt x="2880" y="10163"/>
                    <a:pt x="2763" y="10163"/>
                  </a:cubicBezTo>
                  <a:cubicBezTo>
                    <a:pt x="1" y="10163"/>
                    <a:pt x="1889" y="14296"/>
                    <a:pt x="2121" y="15238"/>
                  </a:cubicBezTo>
                  <a:cubicBezTo>
                    <a:pt x="2388" y="14673"/>
                    <a:pt x="2333" y="13200"/>
                    <a:pt x="3215" y="13164"/>
                  </a:cubicBezTo>
                  <a:cubicBezTo>
                    <a:pt x="4157" y="13126"/>
                    <a:pt x="5665" y="12863"/>
                    <a:pt x="4873" y="11619"/>
                  </a:cubicBezTo>
                  <a:lnTo>
                    <a:pt x="4873" y="11619"/>
                  </a:lnTo>
                  <a:cubicBezTo>
                    <a:pt x="5061" y="11672"/>
                    <a:pt x="5248" y="11697"/>
                    <a:pt x="5432" y="11697"/>
                  </a:cubicBezTo>
                  <a:cubicBezTo>
                    <a:pt x="6945" y="11697"/>
                    <a:pt x="8202" y="10015"/>
                    <a:pt x="7362" y="8603"/>
                  </a:cubicBezTo>
                  <a:lnTo>
                    <a:pt x="7362" y="8603"/>
                  </a:lnTo>
                  <a:cubicBezTo>
                    <a:pt x="7615" y="8776"/>
                    <a:pt x="7935" y="8846"/>
                    <a:pt x="8277" y="8846"/>
                  </a:cubicBezTo>
                  <a:cubicBezTo>
                    <a:pt x="9057" y="8846"/>
                    <a:pt x="9956" y="8479"/>
                    <a:pt x="10454" y="8113"/>
                  </a:cubicBezTo>
                  <a:cubicBezTo>
                    <a:pt x="11320" y="7509"/>
                    <a:pt x="11961" y="6492"/>
                    <a:pt x="11998" y="5398"/>
                  </a:cubicBezTo>
                  <a:cubicBezTo>
                    <a:pt x="13582" y="5171"/>
                    <a:pt x="14940" y="3513"/>
                    <a:pt x="14261" y="1967"/>
                  </a:cubicBezTo>
                  <a:cubicBezTo>
                    <a:pt x="13845" y="1025"/>
                    <a:pt x="12827" y="44"/>
                    <a:pt x="11772" y="7"/>
                  </a:cubicBezTo>
                  <a:cubicBezTo>
                    <a:pt x="11712" y="2"/>
                    <a:pt x="11651" y="0"/>
                    <a:pt x="11589"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8" name="Google Shape;2208;p40"/>
          <p:cNvSpPr/>
          <p:nvPr/>
        </p:nvSpPr>
        <p:spPr>
          <a:xfrm>
            <a:off x="4448475" y="313000"/>
            <a:ext cx="247050" cy="91925"/>
          </a:xfrm>
          <a:custGeom>
            <a:avLst/>
            <a:gdLst/>
            <a:ahLst/>
            <a:cxnLst/>
            <a:rect l="l" t="t" r="r" b="b"/>
            <a:pathLst>
              <a:path w="9882" h="3677" extrusionOk="0">
                <a:moveTo>
                  <a:pt x="0" y="3664"/>
                </a:moveTo>
                <a:lnTo>
                  <a:pt x="0" y="3664"/>
                </a:lnTo>
                <a:cubicBezTo>
                  <a:pt x="39" y="3670"/>
                  <a:pt x="81" y="3673"/>
                  <a:pt x="126" y="3673"/>
                </a:cubicBezTo>
                <a:cubicBezTo>
                  <a:pt x="174" y="3673"/>
                  <a:pt x="224" y="3670"/>
                  <a:pt x="277" y="3665"/>
                </a:cubicBezTo>
                <a:lnTo>
                  <a:pt x="277" y="3665"/>
                </a:lnTo>
                <a:lnTo>
                  <a:pt x="0" y="3664"/>
                </a:lnTo>
                <a:close/>
                <a:moveTo>
                  <a:pt x="5952" y="1"/>
                </a:moveTo>
                <a:cubicBezTo>
                  <a:pt x="5003" y="1"/>
                  <a:pt x="4145" y="541"/>
                  <a:pt x="3987" y="1619"/>
                </a:cubicBezTo>
                <a:cubicBezTo>
                  <a:pt x="3867" y="1569"/>
                  <a:pt x="3760" y="1546"/>
                  <a:pt x="3665" y="1546"/>
                </a:cubicBezTo>
                <a:cubicBezTo>
                  <a:pt x="3111" y="1546"/>
                  <a:pt x="2997" y="2328"/>
                  <a:pt x="3087" y="2832"/>
                </a:cubicBezTo>
                <a:cubicBezTo>
                  <a:pt x="3012" y="2815"/>
                  <a:pt x="2945" y="2807"/>
                  <a:pt x="2885" y="2807"/>
                </a:cubicBezTo>
                <a:cubicBezTo>
                  <a:pt x="2373" y="2807"/>
                  <a:pt x="2342" y="3388"/>
                  <a:pt x="1791" y="3388"/>
                </a:cubicBezTo>
                <a:cubicBezTo>
                  <a:pt x="1778" y="3388"/>
                  <a:pt x="1765" y="3387"/>
                  <a:pt x="1752" y="3387"/>
                </a:cubicBezTo>
                <a:cubicBezTo>
                  <a:pt x="1743" y="3386"/>
                  <a:pt x="1734" y="3386"/>
                  <a:pt x="1725" y="3386"/>
                </a:cubicBezTo>
                <a:cubicBezTo>
                  <a:pt x="1412" y="3386"/>
                  <a:pt x="748" y="3618"/>
                  <a:pt x="277" y="3665"/>
                </a:cubicBezTo>
                <a:lnTo>
                  <a:pt x="277" y="3665"/>
                </a:lnTo>
                <a:lnTo>
                  <a:pt x="9846" y="3677"/>
                </a:lnTo>
                <a:cubicBezTo>
                  <a:pt x="9881" y="3089"/>
                  <a:pt x="9635" y="2278"/>
                  <a:pt x="8702" y="2278"/>
                </a:cubicBezTo>
                <a:cubicBezTo>
                  <a:pt x="8736" y="1377"/>
                  <a:pt x="7627" y="406"/>
                  <a:pt x="6864" y="164"/>
                </a:cubicBezTo>
                <a:cubicBezTo>
                  <a:pt x="6564" y="55"/>
                  <a:pt x="6253" y="1"/>
                  <a:pt x="5952"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0"/>
          <p:cNvSpPr/>
          <p:nvPr/>
        </p:nvSpPr>
        <p:spPr>
          <a:xfrm>
            <a:off x="7019175" y="117975"/>
            <a:ext cx="572325" cy="221550"/>
          </a:xfrm>
          <a:custGeom>
            <a:avLst/>
            <a:gdLst/>
            <a:ahLst/>
            <a:cxnLst/>
            <a:rect l="l" t="t" r="r" b="b"/>
            <a:pathLst>
              <a:path w="22893" h="8862" extrusionOk="0">
                <a:moveTo>
                  <a:pt x="15328" y="0"/>
                </a:moveTo>
                <a:cubicBezTo>
                  <a:pt x="14336" y="0"/>
                  <a:pt x="13328" y="281"/>
                  <a:pt x="12555" y="844"/>
                </a:cubicBezTo>
                <a:cubicBezTo>
                  <a:pt x="11078" y="1951"/>
                  <a:pt x="11236" y="3323"/>
                  <a:pt x="10761" y="4851"/>
                </a:cubicBezTo>
                <a:cubicBezTo>
                  <a:pt x="10727" y="4188"/>
                  <a:pt x="10046" y="3918"/>
                  <a:pt x="9375" y="3918"/>
                </a:cubicBezTo>
                <a:cubicBezTo>
                  <a:pt x="9032" y="3918"/>
                  <a:pt x="8691" y="3989"/>
                  <a:pt x="8441" y="4114"/>
                </a:cubicBezTo>
                <a:cubicBezTo>
                  <a:pt x="7386" y="4588"/>
                  <a:pt x="7070" y="5432"/>
                  <a:pt x="6965" y="6434"/>
                </a:cubicBezTo>
                <a:cubicBezTo>
                  <a:pt x="6744" y="6273"/>
                  <a:pt x="6528" y="6201"/>
                  <a:pt x="6329" y="6201"/>
                </a:cubicBezTo>
                <a:cubicBezTo>
                  <a:pt x="5811" y="6201"/>
                  <a:pt x="5405" y="6683"/>
                  <a:pt x="5329" y="7331"/>
                </a:cubicBezTo>
                <a:cubicBezTo>
                  <a:pt x="4839" y="6939"/>
                  <a:pt x="4127" y="6750"/>
                  <a:pt x="3431" y="6750"/>
                </a:cubicBezTo>
                <a:cubicBezTo>
                  <a:pt x="3001" y="6750"/>
                  <a:pt x="2578" y="6822"/>
                  <a:pt x="2216" y="6963"/>
                </a:cubicBezTo>
                <a:cubicBezTo>
                  <a:pt x="1373" y="7278"/>
                  <a:pt x="529" y="8703"/>
                  <a:pt x="0" y="8861"/>
                </a:cubicBezTo>
                <a:lnTo>
                  <a:pt x="22840" y="8545"/>
                </a:lnTo>
                <a:cubicBezTo>
                  <a:pt x="22893" y="7121"/>
                  <a:pt x="21311" y="6857"/>
                  <a:pt x="20255" y="6857"/>
                </a:cubicBezTo>
                <a:cubicBezTo>
                  <a:pt x="20361" y="5697"/>
                  <a:pt x="20571" y="4747"/>
                  <a:pt x="20150" y="3586"/>
                </a:cubicBezTo>
                <a:cubicBezTo>
                  <a:pt x="19621" y="2057"/>
                  <a:pt x="18355" y="633"/>
                  <a:pt x="16774" y="211"/>
                </a:cubicBezTo>
                <a:cubicBezTo>
                  <a:pt x="16317" y="71"/>
                  <a:pt x="15824" y="0"/>
                  <a:pt x="15328"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0"/>
          <p:cNvSpPr/>
          <p:nvPr/>
        </p:nvSpPr>
        <p:spPr>
          <a:xfrm>
            <a:off x="1020238" y="103496"/>
            <a:ext cx="831430" cy="250494"/>
          </a:xfrm>
          <a:custGeom>
            <a:avLst/>
            <a:gdLst/>
            <a:ahLst/>
            <a:cxnLst/>
            <a:rect l="l" t="t" r="r" b="b"/>
            <a:pathLst>
              <a:path w="21548" h="6492" extrusionOk="0">
                <a:moveTo>
                  <a:pt x="8130" y="1"/>
                </a:moveTo>
                <a:cubicBezTo>
                  <a:pt x="6192" y="1"/>
                  <a:pt x="5093" y="1231"/>
                  <a:pt x="4110" y="2870"/>
                </a:cubicBezTo>
                <a:cubicBezTo>
                  <a:pt x="3803" y="2700"/>
                  <a:pt x="3491" y="2624"/>
                  <a:pt x="3185" y="2624"/>
                </a:cubicBezTo>
                <a:cubicBezTo>
                  <a:pt x="1502" y="2624"/>
                  <a:pt x="1" y="4927"/>
                  <a:pt x="563" y="6492"/>
                </a:cubicBezTo>
                <a:lnTo>
                  <a:pt x="21548" y="6492"/>
                </a:lnTo>
                <a:cubicBezTo>
                  <a:pt x="20777" y="5927"/>
                  <a:pt x="19613" y="5147"/>
                  <a:pt x="18553" y="5147"/>
                </a:cubicBezTo>
                <a:cubicBezTo>
                  <a:pt x="18089" y="5147"/>
                  <a:pt x="17644" y="5296"/>
                  <a:pt x="17261" y="5679"/>
                </a:cubicBezTo>
                <a:cubicBezTo>
                  <a:pt x="16736" y="4675"/>
                  <a:pt x="15777" y="4074"/>
                  <a:pt x="14786" y="4074"/>
                </a:cubicBezTo>
                <a:cubicBezTo>
                  <a:pt x="14245" y="4074"/>
                  <a:pt x="13694" y="4253"/>
                  <a:pt x="13198" y="4644"/>
                </a:cubicBezTo>
                <a:cubicBezTo>
                  <a:pt x="13198" y="2576"/>
                  <a:pt x="10834" y="432"/>
                  <a:pt x="8913" y="62"/>
                </a:cubicBezTo>
                <a:cubicBezTo>
                  <a:pt x="8637" y="21"/>
                  <a:pt x="8377" y="1"/>
                  <a:pt x="8130" y="1"/>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8.xml" Id="rId8" /><Relationship Type="http://schemas.openxmlformats.org/officeDocument/2006/relationships/slideLayout" Target="/ppt/slideLayouts/slideLayout3.xml" Id="rId3" /><Relationship Type="http://schemas.openxmlformats.org/officeDocument/2006/relationships/slideLayout" Target="/ppt/slideLayouts/slideLayout7.xml" Id="rId7" /><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slideLayout" Target="/ppt/slideLayouts/slideLayout6.xml" Id="rId6" /><Relationship Type="http://schemas.openxmlformats.org/officeDocument/2006/relationships/theme" Target="/ppt/theme/theme1.xml" Id="rId11" /><Relationship Type="http://schemas.openxmlformats.org/officeDocument/2006/relationships/slideLayout" Target="/ppt/slideLayouts/slideLayout5.xml" Id="rId5" /><Relationship Type="http://schemas.openxmlformats.org/officeDocument/2006/relationships/slideLayout" Target="/ppt/slideLayouts/slideLayout4.xml" Id="rId4"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Hammersmith One"/>
              <a:buNone/>
              <a:defRPr sz="3500">
                <a:solidFill>
                  <a:schemeClr val="lt1"/>
                </a:solidFill>
                <a:latin typeface="Hammersmith One"/>
                <a:ea typeface="Hammersmith One"/>
                <a:cs typeface="Hammersmith One"/>
                <a:sym typeface="Hammersmith One"/>
              </a:defRPr>
            </a:lvl1pPr>
            <a:lvl2pPr lvl="1" rtl="0">
              <a:spcBef>
                <a:spcPts val="0"/>
              </a:spcBef>
              <a:spcAft>
                <a:spcPts val="0"/>
              </a:spcAft>
              <a:buClr>
                <a:schemeClr val="lt1"/>
              </a:buClr>
              <a:buSzPts val="3500"/>
              <a:buFont typeface="Hammersmith One"/>
              <a:buNone/>
              <a:defRPr sz="3500">
                <a:solidFill>
                  <a:schemeClr val="lt1"/>
                </a:solidFill>
                <a:latin typeface="Hammersmith One"/>
                <a:ea typeface="Hammersmith One"/>
                <a:cs typeface="Hammersmith One"/>
                <a:sym typeface="Hammersmith One"/>
              </a:defRPr>
            </a:lvl2pPr>
            <a:lvl3pPr lvl="2" rtl="0">
              <a:spcBef>
                <a:spcPts val="0"/>
              </a:spcBef>
              <a:spcAft>
                <a:spcPts val="0"/>
              </a:spcAft>
              <a:buClr>
                <a:schemeClr val="lt1"/>
              </a:buClr>
              <a:buSzPts val="3500"/>
              <a:buFont typeface="Hammersmith One"/>
              <a:buNone/>
              <a:defRPr sz="3500">
                <a:solidFill>
                  <a:schemeClr val="lt1"/>
                </a:solidFill>
                <a:latin typeface="Hammersmith One"/>
                <a:ea typeface="Hammersmith One"/>
                <a:cs typeface="Hammersmith One"/>
                <a:sym typeface="Hammersmith One"/>
              </a:defRPr>
            </a:lvl3pPr>
            <a:lvl4pPr lvl="3" rtl="0">
              <a:spcBef>
                <a:spcPts val="0"/>
              </a:spcBef>
              <a:spcAft>
                <a:spcPts val="0"/>
              </a:spcAft>
              <a:buClr>
                <a:schemeClr val="lt1"/>
              </a:buClr>
              <a:buSzPts val="3500"/>
              <a:buFont typeface="Hammersmith One"/>
              <a:buNone/>
              <a:defRPr sz="3500">
                <a:solidFill>
                  <a:schemeClr val="lt1"/>
                </a:solidFill>
                <a:latin typeface="Hammersmith One"/>
                <a:ea typeface="Hammersmith One"/>
                <a:cs typeface="Hammersmith One"/>
                <a:sym typeface="Hammersmith One"/>
              </a:defRPr>
            </a:lvl4pPr>
            <a:lvl5pPr lvl="4" rtl="0">
              <a:spcBef>
                <a:spcPts val="0"/>
              </a:spcBef>
              <a:spcAft>
                <a:spcPts val="0"/>
              </a:spcAft>
              <a:buClr>
                <a:schemeClr val="lt1"/>
              </a:buClr>
              <a:buSzPts val="3500"/>
              <a:buFont typeface="Hammersmith One"/>
              <a:buNone/>
              <a:defRPr sz="3500">
                <a:solidFill>
                  <a:schemeClr val="lt1"/>
                </a:solidFill>
                <a:latin typeface="Hammersmith One"/>
                <a:ea typeface="Hammersmith One"/>
                <a:cs typeface="Hammersmith One"/>
                <a:sym typeface="Hammersmith One"/>
              </a:defRPr>
            </a:lvl5pPr>
            <a:lvl6pPr lvl="5" rtl="0">
              <a:spcBef>
                <a:spcPts val="0"/>
              </a:spcBef>
              <a:spcAft>
                <a:spcPts val="0"/>
              </a:spcAft>
              <a:buClr>
                <a:schemeClr val="lt1"/>
              </a:buClr>
              <a:buSzPts val="3500"/>
              <a:buFont typeface="Hammersmith One"/>
              <a:buNone/>
              <a:defRPr sz="3500">
                <a:solidFill>
                  <a:schemeClr val="lt1"/>
                </a:solidFill>
                <a:latin typeface="Hammersmith One"/>
                <a:ea typeface="Hammersmith One"/>
                <a:cs typeface="Hammersmith One"/>
                <a:sym typeface="Hammersmith One"/>
              </a:defRPr>
            </a:lvl6pPr>
            <a:lvl7pPr lvl="6" rtl="0">
              <a:spcBef>
                <a:spcPts val="0"/>
              </a:spcBef>
              <a:spcAft>
                <a:spcPts val="0"/>
              </a:spcAft>
              <a:buClr>
                <a:schemeClr val="lt1"/>
              </a:buClr>
              <a:buSzPts val="3500"/>
              <a:buFont typeface="Hammersmith One"/>
              <a:buNone/>
              <a:defRPr sz="3500">
                <a:solidFill>
                  <a:schemeClr val="lt1"/>
                </a:solidFill>
                <a:latin typeface="Hammersmith One"/>
                <a:ea typeface="Hammersmith One"/>
                <a:cs typeface="Hammersmith One"/>
                <a:sym typeface="Hammersmith One"/>
              </a:defRPr>
            </a:lvl7pPr>
            <a:lvl8pPr lvl="7" rtl="0">
              <a:spcBef>
                <a:spcPts val="0"/>
              </a:spcBef>
              <a:spcAft>
                <a:spcPts val="0"/>
              </a:spcAft>
              <a:buClr>
                <a:schemeClr val="lt1"/>
              </a:buClr>
              <a:buSzPts val="3500"/>
              <a:buFont typeface="Hammersmith One"/>
              <a:buNone/>
              <a:defRPr sz="3500">
                <a:solidFill>
                  <a:schemeClr val="lt1"/>
                </a:solidFill>
                <a:latin typeface="Hammersmith One"/>
                <a:ea typeface="Hammersmith One"/>
                <a:cs typeface="Hammersmith One"/>
                <a:sym typeface="Hammersmith One"/>
              </a:defRPr>
            </a:lvl8pPr>
            <a:lvl9pPr lvl="8" rtl="0">
              <a:spcBef>
                <a:spcPts val="0"/>
              </a:spcBef>
              <a:spcAft>
                <a:spcPts val="0"/>
              </a:spcAft>
              <a:buClr>
                <a:schemeClr val="lt1"/>
              </a:buClr>
              <a:buSzPts val="3500"/>
              <a:buFont typeface="Hammersmith One"/>
              <a:buNone/>
              <a:defRPr sz="3500">
                <a:solidFill>
                  <a:schemeClr val="lt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1pPr>
            <a:lvl2pPr marL="914400" lvl="1" indent="-317500">
              <a:lnSpc>
                <a:spcPct val="100000"/>
              </a:lnSpc>
              <a:spcBef>
                <a:spcPts val="1600"/>
              </a:spcBef>
              <a:spcAft>
                <a:spcPts val="0"/>
              </a:spcAft>
              <a:buClr>
                <a:schemeClr val="lt1"/>
              </a:buClr>
              <a:buSzPts val="1400"/>
              <a:buFont typeface="Assistant"/>
              <a:buChar char="○"/>
              <a:defRPr>
                <a:solidFill>
                  <a:schemeClr val="lt1"/>
                </a:solidFill>
                <a:latin typeface="Assistant"/>
                <a:ea typeface="Assistant"/>
                <a:cs typeface="Assistant"/>
                <a:sym typeface="Assistant"/>
              </a:defRPr>
            </a:lvl2pPr>
            <a:lvl3pPr marL="1371600" lvl="2" indent="-317500">
              <a:lnSpc>
                <a:spcPct val="100000"/>
              </a:lnSpc>
              <a:spcBef>
                <a:spcPts val="1600"/>
              </a:spcBef>
              <a:spcAft>
                <a:spcPts val="0"/>
              </a:spcAft>
              <a:buClr>
                <a:schemeClr val="lt1"/>
              </a:buClr>
              <a:buSzPts val="1400"/>
              <a:buFont typeface="Assistant"/>
              <a:buChar char="■"/>
              <a:defRPr>
                <a:solidFill>
                  <a:schemeClr val="lt1"/>
                </a:solidFill>
                <a:latin typeface="Assistant"/>
                <a:ea typeface="Assistant"/>
                <a:cs typeface="Assistant"/>
                <a:sym typeface="Assistant"/>
              </a:defRPr>
            </a:lvl3pPr>
            <a:lvl4pPr marL="1828800" lvl="3" indent="-317500">
              <a:lnSpc>
                <a:spcPct val="100000"/>
              </a:lnSpc>
              <a:spcBef>
                <a:spcPts val="1600"/>
              </a:spcBef>
              <a:spcAft>
                <a:spcPts val="0"/>
              </a:spcAft>
              <a:buClr>
                <a:schemeClr val="lt1"/>
              </a:buClr>
              <a:buSzPts val="1400"/>
              <a:buFont typeface="Assistant"/>
              <a:buChar char="●"/>
              <a:defRPr>
                <a:solidFill>
                  <a:schemeClr val="lt1"/>
                </a:solidFill>
                <a:latin typeface="Assistant"/>
                <a:ea typeface="Assistant"/>
                <a:cs typeface="Assistant"/>
                <a:sym typeface="Assistant"/>
              </a:defRPr>
            </a:lvl4pPr>
            <a:lvl5pPr marL="2286000" lvl="4" indent="-317500">
              <a:lnSpc>
                <a:spcPct val="100000"/>
              </a:lnSpc>
              <a:spcBef>
                <a:spcPts val="1600"/>
              </a:spcBef>
              <a:spcAft>
                <a:spcPts val="0"/>
              </a:spcAft>
              <a:buClr>
                <a:schemeClr val="lt1"/>
              </a:buClr>
              <a:buSzPts val="1400"/>
              <a:buFont typeface="Assistant"/>
              <a:buChar char="○"/>
              <a:defRPr>
                <a:solidFill>
                  <a:schemeClr val="lt1"/>
                </a:solidFill>
                <a:latin typeface="Assistant"/>
                <a:ea typeface="Assistant"/>
                <a:cs typeface="Assistant"/>
                <a:sym typeface="Assistant"/>
              </a:defRPr>
            </a:lvl5pPr>
            <a:lvl6pPr marL="2743200" lvl="5" indent="-317500">
              <a:lnSpc>
                <a:spcPct val="100000"/>
              </a:lnSpc>
              <a:spcBef>
                <a:spcPts val="1600"/>
              </a:spcBef>
              <a:spcAft>
                <a:spcPts val="0"/>
              </a:spcAft>
              <a:buClr>
                <a:schemeClr val="lt1"/>
              </a:buClr>
              <a:buSzPts val="1400"/>
              <a:buFont typeface="Assistant"/>
              <a:buChar char="■"/>
              <a:defRPr>
                <a:solidFill>
                  <a:schemeClr val="lt1"/>
                </a:solidFill>
                <a:latin typeface="Assistant"/>
                <a:ea typeface="Assistant"/>
                <a:cs typeface="Assistant"/>
                <a:sym typeface="Assistant"/>
              </a:defRPr>
            </a:lvl6pPr>
            <a:lvl7pPr marL="3200400" lvl="6" indent="-317500">
              <a:lnSpc>
                <a:spcPct val="100000"/>
              </a:lnSpc>
              <a:spcBef>
                <a:spcPts val="1600"/>
              </a:spcBef>
              <a:spcAft>
                <a:spcPts val="0"/>
              </a:spcAft>
              <a:buClr>
                <a:schemeClr val="lt1"/>
              </a:buClr>
              <a:buSzPts val="1400"/>
              <a:buFont typeface="Assistant"/>
              <a:buChar char="●"/>
              <a:defRPr>
                <a:solidFill>
                  <a:schemeClr val="lt1"/>
                </a:solidFill>
                <a:latin typeface="Assistant"/>
                <a:ea typeface="Assistant"/>
                <a:cs typeface="Assistant"/>
                <a:sym typeface="Assistant"/>
              </a:defRPr>
            </a:lvl7pPr>
            <a:lvl8pPr marL="3657600" lvl="7" indent="-317500">
              <a:lnSpc>
                <a:spcPct val="100000"/>
              </a:lnSpc>
              <a:spcBef>
                <a:spcPts val="1600"/>
              </a:spcBef>
              <a:spcAft>
                <a:spcPts val="0"/>
              </a:spcAft>
              <a:buClr>
                <a:schemeClr val="lt1"/>
              </a:buClr>
              <a:buSzPts val="1400"/>
              <a:buFont typeface="Assistant"/>
              <a:buChar char="○"/>
              <a:defRPr>
                <a:solidFill>
                  <a:schemeClr val="lt1"/>
                </a:solidFill>
                <a:latin typeface="Assistant"/>
                <a:ea typeface="Assistant"/>
                <a:cs typeface="Assistant"/>
                <a:sym typeface="Assistant"/>
              </a:defRPr>
            </a:lvl8pPr>
            <a:lvl9pPr marL="4114800" lvl="8" indent="-317500">
              <a:lnSpc>
                <a:spcPct val="100000"/>
              </a:lnSpc>
              <a:spcBef>
                <a:spcPts val="1600"/>
              </a:spcBef>
              <a:spcAft>
                <a:spcPts val="1600"/>
              </a:spcAft>
              <a:buClr>
                <a:schemeClr val="lt1"/>
              </a:buClr>
              <a:buSzPts val="1400"/>
              <a:buFont typeface="Assistant"/>
              <a:buChar char="■"/>
              <a:defRPr>
                <a:solidFill>
                  <a:schemeClr val="lt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69" r:id="rId5"/>
    <p:sldLayoutId id="2147483671" r:id="rId6"/>
    <p:sldLayoutId id="2147483679" r:id="rId7"/>
    <p:sldLayoutId id="214748368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3.png" Id="rId7" /><Relationship Type="http://schemas.openxmlformats.org/officeDocument/2006/relationships/image" Target="/ppt/media/image2.png" Id="rId6" /><Relationship Type="http://schemas.openxmlformats.org/officeDocument/2006/relationships/image" Target="/ppt/media/image1.png" Id="rId5" /><Relationship Type="http://schemas.openxmlformats.org/officeDocument/2006/relationships/notesSlide" Target="/ppt/notesSlides/notesSlide1.xml" Id="rId4" /><Relationship Type="http://schemas.openxmlformats.org/officeDocument/2006/relationships/audio" Target="/ppt/media/media1.m4a" Id="rId2" /><Relationship Type="http://schemas.microsoft.com/office/2007/relationships/media" Target="/ppt/media/media1.m4a"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7.xml" Id="rId3" /><Relationship Type="http://schemas.openxmlformats.org/officeDocument/2006/relationships/image" Target="/ppt/media/image3.png" Id="rId7" /><Relationship Type="http://schemas.openxmlformats.org/officeDocument/2006/relationships/image" Target="/ppt/media/image14.jpeg" Id="rId6" /><Relationship Type="http://schemas.openxmlformats.org/officeDocument/2006/relationships/image" Target="/ppt/media/image13.jpeg" Id="rId5" /><Relationship Type="http://schemas.openxmlformats.org/officeDocument/2006/relationships/notesSlide" Target="/ppt/notesSlides/notesSlide10.xml" Id="rId4" /><Relationship Type="http://schemas.openxmlformats.org/officeDocument/2006/relationships/audio" Target="/ppt/media/media10.m4a" Id="rId2" /><Relationship Type="http://schemas.microsoft.com/office/2007/relationships/media" Target="/ppt/media/media10.m4a"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3" /><Relationship Type="http://schemas.openxmlformats.org/officeDocument/2006/relationships/image" Target="/ppt/media/image3.png" Id="rId7" /><Relationship Type="http://schemas.openxmlformats.org/officeDocument/2006/relationships/image" Target="/ppt/media/image16.jpeg" Id="rId6" /><Relationship Type="http://schemas.openxmlformats.org/officeDocument/2006/relationships/image" Target="/ppt/media/image15.jpeg" Id="rId5" /><Relationship Type="http://schemas.openxmlformats.org/officeDocument/2006/relationships/notesSlide" Target="/ppt/notesSlides/notesSlide11.xml" Id="rId4" /><Relationship Type="http://schemas.openxmlformats.org/officeDocument/2006/relationships/audio" Target="/ppt/media/media11.m4a" Id="rId2" /><Relationship Type="http://schemas.microsoft.com/office/2007/relationships/media" Target="/ppt/media/media11.m4a"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2.xml" Id="rId3" /><Relationship Type="http://schemas.openxmlformats.org/officeDocument/2006/relationships/image" Target="/ppt/media/image3.png" Id="rId7" /><Relationship Type="http://schemas.microsoft.com/office/2007/relationships/hdphoto" Target="/ppt/media/hdphoto1.wdp" Id="rId6" /><Relationship Type="http://schemas.openxmlformats.org/officeDocument/2006/relationships/image" Target="/ppt/media/image17.png" Id="rId5" /><Relationship Type="http://schemas.openxmlformats.org/officeDocument/2006/relationships/notesSlide" Target="/ppt/notesSlides/notesSlide12.xml" Id="rId4" /><Relationship Type="http://schemas.openxmlformats.org/officeDocument/2006/relationships/audio" Target="/ppt/media/media12.m4a" Id="rId2" /><Relationship Type="http://schemas.microsoft.com/office/2007/relationships/media" Target="/ppt/media/media12.m4a" Id="rId1" /></Relationships>
</file>

<file path=ppt/slides/_rels/slide13.xml.rels>&#65279;<?xml version="1.0" encoding="utf-8"?><Relationships xmlns="http://schemas.openxmlformats.org/package/2006/relationships"><Relationship Type="http://schemas.openxmlformats.org/officeDocument/2006/relationships/slideLayout" Target="/ppt/slideLayouts/slideLayout7.xml" Id="rId3" /><Relationship Type="http://schemas.openxmlformats.org/officeDocument/2006/relationships/image" Target="/ppt/media/image3.png" Id="rId7" /><Relationship Type="http://schemas.openxmlformats.org/officeDocument/2006/relationships/image" Target="/ppt/media/image19.jpeg" Id="rId6" /><Relationship Type="http://schemas.openxmlformats.org/officeDocument/2006/relationships/image" Target="/ppt/media/image18.jpeg" Id="rId5" /><Relationship Type="http://schemas.openxmlformats.org/officeDocument/2006/relationships/notesSlide" Target="/ppt/notesSlides/notesSlide13.xml" Id="rId4" /><Relationship Type="http://schemas.openxmlformats.org/officeDocument/2006/relationships/audio" Target="/ppt/media/media13.m4a" Id="rId2" /><Relationship Type="http://schemas.microsoft.com/office/2007/relationships/media" Target="/ppt/media/media13.m4a" Id="rId1" /></Relationships>
</file>

<file path=ppt/slides/_rels/slide14.xml.rels>&#65279;<?xml version="1.0" encoding="utf-8"?><Relationships xmlns="http://schemas.openxmlformats.org/package/2006/relationships"><Relationship Type="http://schemas.openxmlformats.org/officeDocument/2006/relationships/image" Target="/ppt/media/image3.png" Id="rId8" /><Relationship Type="http://schemas.openxmlformats.org/officeDocument/2006/relationships/slideLayout" Target="/ppt/slideLayouts/slideLayout7.xml" Id="rId3" /><Relationship Type="http://schemas.openxmlformats.org/officeDocument/2006/relationships/image" Target="/ppt/media/image21.jpeg" Id="rId7" /><Relationship Type="http://schemas.openxmlformats.org/officeDocument/2006/relationships/image" Target="/ppt/media/image20.png" Id="rId6" /><Relationship Type="http://schemas.openxmlformats.org/officeDocument/2006/relationships/customXml" Target="/ppt/ink/ink1.xml" Id="rId5" /><Relationship Type="http://schemas.openxmlformats.org/officeDocument/2006/relationships/notesSlide" Target="/ppt/notesSlides/notesSlide14.xml" Id="rId4" /><Relationship Type="http://schemas.openxmlformats.org/officeDocument/2006/relationships/audio" Target="/ppt/media/media14.m4a" Id="rId2" /><Relationship Type="http://schemas.microsoft.com/office/2007/relationships/media" Target="/ppt/media/media14.m4a"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3.xml" Id="rId3" /><Relationship Type="http://schemas.openxmlformats.org/officeDocument/2006/relationships/image" Target="/ppt/media/image3.png" Id="rId6" /><Relationship Type="http://schemas.openxmlformats.org/officeDocument/2006/relationships/image" Target="/ppt/media/image22.png" Id="rId5" /><Relationship Type="http://schemas.openxmlformats.org/officeDocument/2006/relationships/notesSlide" Target="/ppt/notesSlides/notesSlide15.xml" Id="rId4" /><Relationship Type="http://schemas.openxmlformats.org/officeDocument/2006/relationships/audio" Target="/ppt/media/media15.m4a" Id="rId2" /><Relationship Type="http://schemas.microsoft.com/office/2007/relationships/media" Target="/ppt/media/media15.m4a" Id="rId1" /></Relationships>
</file>

<file path=ppt/slides/_rels/slide16.xml.rels>&#65279;<?xml version="1.0" encoding="utf-8"?><Relationships xmlns="http://schemas.openxmlformats.org/package/2006/relationships"><Relationship Type="http://schemas.openxmlformats.org/officeDocument/2006/relationships/slideLayout" Target="/ppt/slideLayouts/slideLayout3.xml" Id="rId3" /><Relationship Type="http://schemas.openxmlformats.org/officeDocument/2006/relationships/image" Target="/ppt/media/image3.png" Id="rId7" /><Relationship Type="http://schemas.openxmlformats.org/officeDocument/2006/relationships/image" Target="/ppt/media/image24.png" Id="rId6" /><Relationship Type="http://schemas.openxmlformats.org/officeDocument/2006/relationships/image" Target="/ppt/media/image23.png" Id="rId5" /><Relationship Type="http://schemas.openxmlformats.org/officeDocument/2006/relationships/notesSlide" Target="/ppt/notesSlides/notesSlide16.xml" Id="rId4" /><Relationship Type="http://schemas.openxmlformats.org/officeDocument/2006/relationships/audio" Target="/ppt/media/media16.m4a" Id="rId2" /><Relationship Type="http://schemas.microsoft.com/office/2007/relationships/media" Target="/ppt/media/media16.m4a" Id="rId1" /></Relationships>
</file>

<file path=ppt/slides/_rels/slide17.xml.rels>&#65279;<?xml version="1.0" encoding="utf-8"?><Relationships xmlns="http://schemas.openxmlformats.org/package/2006/relationships"><Relationship Type="http://schemas.openxmlformats.org/officeDocument/2006/relationships/image" Target="/ppt/media/image26.png" Id="rId8" /><Relationship Type="http://schemas.openxmlformats.org/officeDocument/2006/relationships/slideLayout" Target="/ppt/slideLayouts/slideLayout7.xml" Id="rId3" /><Relationship Type="http://schemas.openxmlformats.org/officeDocument/2006/relationships/customXml" Target="/ppt/ink/ink2.xml" Id="rId7" /><Relationship Type="http://schemas.openxmlformats.org/officeDocument/2006/relationships/image" Target="/ppt/media/image3.png" Id="rId12" /><Relationship Type="http://schemas.openxmlformats.org/officeDocument/2006/relationships/image" Target="/ppt/media/image25.png" Id="rId6" /><Relationship Type="http://schemas.openxmlformats.org/officeDocument/2006/relationships/image" Target="/ppt/media/image28.jpeg" Id="rId11" /><Relationship Type="http://schemas.openxmlformats.org/officeDocument/2006/relationships/image" Target="/ppt/media/image18.jpeg" Id="rId5" /><Relationship Type="http://schemas.openxmlformats.org/officeDocument/2006/relationships/image" Target="/ppt/media/image27.png" Id="rId10" /><Relationship Type="http://schemas.openxmlformats.org/officeDocument/2006/relationships/notesSlide" Target="/ppt/notesSlides/notesSlide17.xml" Id="rId4" /><Relationship Type="http://schemas.openxmlformats.org/officeDocument/2006/relationships/customXml" Target="/ppt/ink/ink3.xml" Id="rId9" /><Relationship Type="http://schemas.openxmlformats.org/officeDocument/2006/relationships/audio" Target="/ppt/media/media17.m4a" Id="rId2" /><Relationship Type="http://schemas.microsoft.com/office/2007/relationships/media" Target="/ppt/media/media17.m4a"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2.xml" Id="rId3" /><Relationship Type="http://schemas.openxmlformats.org/officeDocument/2006/relationships/image" Target="/ppt/media/image3.png" Id="rId5" /><Relationship Type="http://schemas.openxmlformats.org/officeDocument/2006/relationships/image" Target="/ppt/media/image29.jpeg" Id="rId4" /><Relationship Type="http://schemas.openxmlformats.org/officeDocument/2006/relationships/audio" Target="/ppt/media/media18.m4a" Id="rId2" /><Relationship Type="http://schemas.microsoft.com/office/2007/relationships/media" Target="/ppt/media/media18.m4a"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5.xml" Id="rId3" /><Relationship Type="http://schemas.openxmlformats.org/officeDocument/2006/relationships/image" Target="/ppt/media/image3.png" Id="rId5" /><Relationship Type="http://schemas.openxmlformats.org/officeDocument/2006/relationships/notesSlide" Target="/ppt/notesSlides/notesSlide18.xml" Id="rId4" /><Relationship Type="http://schemas.openxmlformats.org/officeDocument/2006/relationships/audio" Target="/ppt/media/media19.m4a" Id="rId2" /><Relationship Type="http://schemas.microsoft.com/office/2007/relationships/media" Target="/ppt/media/media19.m4a"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3" /><Relationship Type="http://schemas.openxmlformats.org/officeDocument/2006/relationships/image" Target="/ppt/media/image3.png" Id="rId5" /><Relationship Type="http://schemas.openxmlformats.org/officeDocument/2006/relationships/notesSlide" Target="/ppt/notesSlides/notesSlide2.xml" Id="rId4" /><Relationship Type="http://schemas.openxmlformats.org/officeDocument/2006/relationships/audio" Target="/ppt/media/media2.m4a" Id="rId2" /><Relationship Type="http://schemas.microsoft.com/office/2007/relationships/media" Target="/ppt/media/media2.m4a"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8.xml" Id="rId3" /><Relationship Type="http://schemas.openxmlformats.org/officeDocument/2006/relationships/image" Target="/ppt/media/image3.png" Id="rId7" /><Relationship Type="http://schemas.openxmlformats.org/officeDocument/2006/relationships/image" Target="/ppt/media/image30.png" Id="rId6" /><Relationship Type="http://schemas.microsoft.com/office/2017/06/relationships/model3d" Target="/ppt/media/model3d1.glb" Id="rId5" /><Relationship Type="http://schemas.openxmlformats.org/officeDocument/2006/relationships/notesSlide" Target="/ppt/notesSlides/notesSlide19.xml" Id="rId4" /><Relationship Type="http://schemas.openxmlformats.org/officeDocument/2006/relationships/audio" Target="/ppt/media/media20.m4a" Id="rId2" /><Relationship Type="http://schemas.microsoft.com/office/2007/relationships/media" Target="/ppt/media/media20.m4a"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6.xml" Id="rId3" /><Relationship Type="http://schemas.openxmlformats.org/officeDocument/2006/relationships/image" Target="/ppt/media/image3.png" Id="rId7" /><Relationship Type="http://schemas.openxmlformats.org/officeDocument/2006/relationships/image" Target="/ppt/media/image5.png" Id="rId6" /><Relationship Type="http://schemas.openxmlformats.org/officeDocument/2006/relationships/image" Target="/ppt/media/image4.png" Id="rId5" /><Relationship Type="http://schemas.openxmlformats.org/officeDocument/2006/relationships/notesSlide" Target="/ppt/notesSlides/notesSlide3.xml" Id="rId4" /><Relationship Type="http://schemas.openxmlformats.org/officeDocument/2006/relationships/audio" Target="/ppt/media/media3.m4a" Id="rId2" /><Relationship Type="http://schemas.microsoft.com/office/2007/relationships/media" Target="/ppt/media/media3.m4a" Id="rId1"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3" /><Relationship Type="http://schemas.openxmlformats.org/officeDocument/2006/relationships/image" Target="/ppt/media/image3.png" Id="rId5" /><Relationship Type="http://schemas.openxmlformats.org/officeDocument/2006/relationships/notesSlide" Target="/ppt/notesSlides/notesSlide4.xml" Id="rId4" /><Relationship Type="http://schemas.openxmlformats.org/officeDocument/2006/relationships/audio" Target="/ppt/media/media4.m4a" Id="rId2" /><Relationship Type="http://schemas.microsoft.com/office/2007/relationships/media" Target="/ppt/media/media4.m4a" Id="rId1" /></Relationships>
</file>

<file path=ppt/slides/_rels/slide5.xml.rels>&#65279;<?xml version="1.0" encoding="utf-8"?><Relationships xmlns="http://schemas.openxmlformats.org/package/2006/relationships"><Relationship Type="http://schemas.openxmlformats.org/officeDocument/2006/relationships/slideLayout" Target="/ppt/slideLayouts/slideLayout2.xml" Id="rId3" /><Relationship Type="http://schemas.openxmlformats.org/officeDocument/2006/relationships/image" Target="/ppt/media/image3.png" Id="rId6" /><Relationship Type="http://schemas.openxmlformats.org/officeDocument/2006/relationships/image" Target="/ppt/media/image6.png" Id="rId5" /><Relationship Type="http://schemas.openxmlformats.org/officeDocument/2006/relationships/notesSlide" Target="/ppt/notesSlides/notesSlide5.xml" Id="rId4" /><Relationship Type="http://schemas.openxmlformats.org/officeDocument/2006/relationships/audio" Target="/ppt/media/media5.m4a" Id="rId2" /><Relationship Type="http://schemas.microsoft.com/office/2007/relationships/media" Target="/ppt/media/media5.m4a" Id="rId1" /></Relationships>
</file>

<file path=ppt/slides/_rels/slide6.xml.rels>&#65279;<?xml version="1.0" encoding="utf-8"?><Relationships xmlns="http://schemas.openxmlformats.org/package/2006/relationships"><Relationship Type="http://schemas.openxmlformats.org/officeDocument/2006/relationships/slideLayout" Target="/ppt/slideLayouts/slideLayout4.xml" Id="rId3" /><Relationship Type="http://schemas.openxmlformats.org/officeDocument/2006/relationships/image" Target="/ppt/media/image3.png" Id="rId7" /><Relationship Type="http://schemas.openxmlformats.org/officeDocument/2006/relationships/image" Target="/ppt/media/image8.jpeg" Id="rId6" /><Relationship Type="http://schemas.openxmlformats.org/officeDocument/2006/relationships/image" Target="/ppt/media/image7.png" Id="rId5" /><Relationship Type="http://schemas.openxmlformats.org/officeDocument/2006/relationships/notesSlide" Target="/ppt/notesSlides/notesSlide6.xml" Id="rId4" /><Relationship Type="http://schemas.openxmlformats.org/officeDocument/2006/relationships/audio" Target="/ppt/media/media6.m4a" Id="rId2" /><Relationship Type="http://schemas.microsoft.com/office/2007/relationships/media" Target="/ppt/media/media6.m4a"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4.xml" Id="rId3" /><Relationship Type="http://schemas.openxmlformats.org/officeDocument/2006/relationships/image" Target="/ppt/media/image3.png" Id="rId7" /><Relationship Type="http://schemas.openxmlformats.org/officeDocument/2006/relationships/image" Target="/ppt/media/image10.png" Id="rId6" /><Relationship Type="http://schemas.openxmlformats.org/officeDocument/2006/relationships/image" Target="/ppt/media/image9.png" Id="rId5" /><Relationship Type="http://schemas.openxmlformats.org/officeDocument/2006/relationships/notesSlide" Target="/ppt/notesSlides/notesSlide7.xml" Id="rId4" /><Relationship Type="http://schemas.openxmlformats.org/officeDocument/2006/relationships/audio" Target="/ppt/media/media7.m4a" Id="rId2" /><Relationship Type="http://schemas.microsoft.com/office/2007/relationships/media" Target="/ppt/media/media7.m4a"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4.xml" Id="rId3" /><Relationship Type="http://schemas.openxmlformats.org/officeDocument/2006/relationships/image" Target="/ppt/media/image3.png" Id="rId6" /><Relationship Type="http://schemas.openxmlformats.org/officeDocument/2006/relationships/image" Target="/ppt/media/image11.jpeg" Id="rId5" /><Relationship Type="http://schemas.openxmlformats.org/officeDocument/2006/relationships/notesSlide" Target="/ppt/notesSlides/notesSlide8.xml" Id="rId4" /><Relationship Type="http://schemas.openxmlformats.org/officeDocument/2006/relationships/audio" Target="/ppt/media/media8.m4a" Id="rId2" /><Relationship Type="http://schemas.microsoft.com/office/2007/relationships/media" Target="/ppt/media/media8.m4a" Id="rId1" /></Relationships>
</file>

<file path=ppt/slides/_rels/slide9.xml.rels>&#65279;<?xml version="1.0" encoding="utf-8"?><Relationships xmlns="http://schemas.openxmlformats.org/package/2006/relationships"><Relationship Type="http://schemas.openxmlformats.org/officeDocument/2006/relationships/image" Target="/ppt/media/image3.png" Id="rId7" /><Relationship Type="http://schemas.openxmlformats.org/officeDocument/2006/relationships/tags" Target="/ppt/tags/tag1.xml" Id="rId1" /><Relationship Type="http://schemas.openxmlformats.org/officeDocument/2006/relationships/image" Target="/ppt/media/image12.jpeg" Id="rId6" /><Relationship Type="http://schemas.openxmlformats.org/officeDocument/2006/relationships/notesSlide" Target="/ppt/notesSlides/notesSlide9.xml" Id="rId5" /><Relationship Type="http://schemas.openxmlformats.org/officeDocument/2006/relationships/slideLayout" Target="/ppt/slideLayouts/slideLayout7.xml" Id="rId4" /><Relationship Type="http://schemas.openxmlformats.org/officeDocument/2006/relationships/audio" Target="/ppt/media/media9.m4a" Id="rId3" /><Relationship Type="http://schemas.microsoft.com/office/2007/relationships/media" Target="/ppt/media/media9.m4a" Id="rId2"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638" name="Google Shape;2638;p46"/>
          <p:cNvSpPr txBox="1">
            <a:spLocks noGrp="1"/>
          </p:cNvSpPr>
          <p:nvPr>
            <p:ph type="ctrTitle"/>
          </p:nvPr>
        </p:nvSpPr>
        <p:spPr>
          <a:xfrm>
            <a:off x="1090800" y="2883679"/>
            <a:ext cx="4196432" cy="781931"/>
          </a:xfrm>
          <a:prstGeom prst="rect">
            <a:avLst/>
          </a:prstGeom>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r>
              <a:rPr lang="en" sz="2800" b="0">
                <a:latin typeface="Hammersmith One"/>
                <a:ea typeface="Hammersmith One"/>
                <a:cs typeface="Hammersmith One"/>
                <a:sym typeface="Hammersmith One"/>
              </a:rPr>
              <a:t>Team: Carbon </a:t>
            </a:r>
            <a:r>
              <a:rPr lang="en" sz="2800" b="0">
                <a:solidFill>
                  <a:schemeClr val="accent4"/>
                </a:solidFill>
                <a:latin typeface="Hammersmith One"/>
                <a:ea typeface="Hammersmith One"/>
                <a:cs typeface="Hammersmith One"/>
                <a:sym typeface="Hammersmith One"/>
              </a:rPr>
              <a:t>Captors</a:t>
            </a:r>
            <a:endParaRPr sz="2800" b="0">
              <a:solidFill>
                <a:schemeClr val="accent4"/>
              </a:solidFill>
              <a:latin typeface="Hammersmith One"/>
              <a:ea typeface="Hammersmith One"/>
              <a:cs typeface="Hammersmith One"/>
              <a:sym typeface="Hammersmith One"/>
            </a:endParaRPr>
          </a:p>
        </p:txBody>
      </p:sp>
      <p:sp>
        <p:nvSpPr>
          <p:cNvPr id="2640" name="Google Shape;2640;p46"/>
          <p:cNvSpPr/>
          <p:nvPr/>
        </p:nvSpPr>
        <p:spPr>
          <a:xfrm>
            <a:off x="3151754" y="3709133"/>
            <a:ext cx="74524" cy="37199"/>
          </a:xfrm>
          <a:custGeom>
            <a:avLst/>
            <a:gdLst/>
            <a:ahLst/>
            <a:cxnLst/>
            <a:rect l="l" t="t" r="r" b="b"/>
            <a:pathLst>
              <a:path w="1769" h="883" extrusionOk="0">
                <a:moveTo>
                  <a:pt x="518" y="1"/>
                </a:moveTo>
                <a:cubicBezTo>
                  <a:pt x="271" y="1"/>
                  <a:pt x="89" y="72"/>
                  <a:pt x="55" y="203"/>
                </a:cubicBezTo>
                <a:cubicBezTo>
                  <a:pt x="0" y="408"/>
                  <a:pt x="328" y="681"/>
                  <a:pt x="787" y="812"/>
                </a:cubicBezTo>
                <a:cubicBezTo>
                  <a:pt x="953" y="860"/>
                  <a:pt x="1113" y="883"/>
                  <a:pt x="1252" y="883"/>
                </a:cubicBezTo>
                <a:cubicBezTo>
                  <a:pt x="1498" y="883"/>
                  <a:pt x="1680" y="812"/>
                  <a:pt x="1714" y="681"/>
                </a:cubicBezTo>
                <a:cubicBezTo>
                  <a:pt x="1768" y="475"/>
                  <a:pt x="1440" y="201"/>
                  <a:pt x="981" y="71"/>
                </a:cubicBezTo>
                <a:cubicBezTo>
                  <a:pt x="816" y="24"/>
                  <a:pt x="657" y="1"/>
                  <a:pt x="518" y="1"/>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20FAFE93-FD03-6DCE-9365-7B52355FB89E}"/>
              </a:ext>
            </a:extLst>
          </p:cNvPr>
          <p:cNvSpPr>
            <a:spLocks noGrp="1"/>
          </p:cNvSpPr>
          <p:nvPr>
            <p:ph type="subTitle" idx="1"/>
          </p:nvPr>
        </p:nvSpPr>
        <p:spPr>
          <a:xfrm>
            <a:off x="597817" y="3664088"/>
            <a:ext cx="5182399" cy="440400"/>
          </a:xfrm>
        </p:spPr>
        <p:txBody>
          <a:bodyPr/>
          <a:lstStyle/>
          <a:p>
            <a:r>
              <a:rPr lang="en-CA">
                <a:solidFill>
                  <a:schemeClr val="accent4"/>
                </a:solidFill>
                <a:latin typeface="Hammersmith One"/>
                <a:sym typeface="Hammersmith One"/>
              </a:rPr>
              <a:t>Abid, Chahat, Javad, Marcelo, Michael, &amp; Sarupa</a:t>
            </a:r>
          </a:p>
        </p:txBody>
      </p:sp>
      <p:pic>
        <p:nvPicPr>
          <p:cNvPr id="2050" name="Picture 2">
            <a:extLst>
              <a:ext uri="{FF2B5EF4-FFF2-40B4-BE49-F238E27FC236}">
                <a16:creationId xmlns:a16="http://schemas.microsoft.com/office/drawing/2014/main" id="{23518168-1E0A-2F5A-5037-5F51F78C48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5" y="-265607"/>
            <a:ext cx="1579346" cy="15793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89F8528-081A-81BC-BAF6-4256C639C7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644" y="-265607"/>
            <a:ext cx="1433332" cy="143333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oogle Shape;2349;p46">
            <a:extLst>
              <a:ext uri="{FF2B5EF4-FFF2-40B4-BE49-F238E27FC236}">
                <a16:creationId xmlns:a16="http://schemas.microsoft.com/office/drawing/2014/main" id="{9534AE83-7E5C-D3B5-D588-7E1269442CEB}"/>
              </a:ext>
            </a:extLst>
          </p:cNvPr>
          <p:cNvGrpSpPr/>
          <p:nvPr/>
        </p:nvGrpSpPr>
        <p:grpSpPr>
          <a:xfrm>
            <a:off x="5488014" y="1007113"/>
            <a:ext cx="3449521" cy="3369385"/>
            <a:chOff x="4269275" y="111600"/>
            <a:chExt cx="4920300" cy="4920300"/>
          </a:xfrm>
        </p:grpSpPr>
        <p:sp>
          <p:nvSpPr>
            <p:cNvPr id="6" name="Google Shape;2350;p46">
              <a:extLst>
                <a:ext uri="{FF2B5EF4-FFF2-40B4-BE49-F238E27FC236}">
                  <a16:creationId xmlns:a16="http://schemas.microsoft.com/office/drawing/2014/main" id="{2A590CA2-DB3B-4F5E-6861-9A78C30E21A0}"/>
                </a:ext>
              </a:extLst>
            </p:cNvPr>
            <p:cNvSpPr/>
            <p:nvPr/>
          </p:nvSpPr>
          <p:spPr>
            <a:xfrm>
              <a:off x="4838075" y="640075"/>
              <a:ext cx="3782700" cy="3782700"/>
            </a:xfrm>
            <a:prstGeom prst="ellipse">
              <a:avLst/>
            </a:prstGeom>
            <a:solidFill>
              <a:srgbClr val="3AD4D4">
                <a:alpha val="291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nvGrpSpPr>
            <p:cNvPr id="7" name="Google Shape;2351;p46">
              <a:extLst>
                <a:ext uri="{FF2B5EF4-FFF2-40B4-BE49-F238E27FC236}">
                  <a16:creationId xmlns:a16="http://schemas.microsoft.com/office/drawing/2014/main" id="{7D43D4F7-1178-3C56-04C6-A639D5645DA6}"/>
                </a:ext>
              </a:extLst>
            </p:cNvPr>
            <p:cNvGrpSpPr/>
            <p:nvPr/>
          </p:nvGrpSpPr>
          <p:grpSpPr>
            <a:xfrm>
              <a:off x="4696650" y="1232601"/>
              <a:ext cx="4242865" cy="3242304"/>
              <a:chOff x="4651075" y="1302176"/>
              <a:chExt cx="4242865" cy="3242304"/>
            </a:xfrm>
          </p:grpSpPr>
          <p:sp>
            <p:nvSpPr>
              <p:cNvPr id="9" name="Google Shape;2352;p46">
                <a:extLst>
                  <a:ext uri="{FF2B5EF4-FFF2-40B4-BE49-F238E27FC236}">
                    <a16:creationId xmlns:a16="http://schemas.microsoft.com/office/drawing/2014/main" id="{C09D40BA-F97F-AA5F-7487-6AB9EE1CAB5B}"/>
                  </a:ext>
                </a:extLst>
              </p:cNvPr>
              <p:cNvSpPr/>
              <p:nvPr/>
            </p:nvSpPr>
            <p:spPr>
              <a:xfrm>
                <a:off x="4651075" y="3282747"/>
                <a:ext cx="4225135" cy="1261733"/>
              </a:xfrm>
              <a:custGeom>
                <a:avLst/>
                <a:gdLst/>
                <a:ahLst/>
                <a:cxnLst/>
                <a:rect l="l" t="t" r="r" b="b"/>
                <a:pathLst>
                  <a:path w="100294" h="23508" extrusionOk="0">
                    <a:moveTo>
                      <a:pt x="50101" y="0"/>
                    </a:moveTo>
                    <a:cubicBezTo>
                      <a:pt x="27565" y="0"/>
                      <a:pt x="7351" y="925"/>
                      <a:pt x="1305" y="4531"/>
                    </a:cubicBezTo>
                    <a:cubicBezTo>
                      <a:pt x="0" y="5309"/>
                      <a:pt x="487" y="7843"/>
                      <a:pt x="487" y="8696"/>
                    </a:cubicBezTo>
                    <a:cubicBezTo>
                      <a:pt x="487" y="13501"/>
                      <a:pt x="16535" y="23508"/>
                      <a:pt x="50524" y="23508"/>
                    </a:cubicBezTo>
                    <a:cubicBezTo>
                      <a:pt x="82484" y="23508"/>
                      <a:pt x="99717" y="13499"/>
                      <a:pt x="99717" y="8696"/>
                    </a:cubicBezTo>
                    <a:cubicBezTo>
                      <a:pt x="99717" y="7692"/>
                      <a:pt x="100294" y="5429"/>
                      <a:pt x="98503" y="4531"/>
                    </a:cubicBezTo>
                    <a:cubicBezTo>
                      <a:pt x="91742" y="1138"/>
                      <a:pt x="71770" y="0"/>
                      <a:pt x="501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53;p46">
                <a:extLst>
                  <a:ext uri="{FF2B5EF4-FFF2-40B4-BE49-F238E27FC236}">
                    <a16:creationId xmlns:a16="http://schemas.microsoft.com/office/drawing/2014/main" id="{C44F0FF6-A81E-A3C3-433B-28C05593833F}"/>
                  </a:ext>
                </a:extLst>
              </p:cNvPr>
              <p:cNvSpPr/>
              <p:nvPr/>
            </p:nvSpPr>
            <p:spPr>
              <a:xfrm>
                <a:off x="5332312" y="3837496"/>
                <a:ext cx="86741" cy="32522"/>
              </a:xfrm>
              <a:custGeom>
                <a:avLst/>
                <a:gdLst/>
                <a:ahLst/>
                <a:cxnLst/>
                <a:rect l="l" t="t" r="r" b="b"/>
                <a:pathLst>
                  <a:path w="2059" h="772" extrusionOk="0">
                    <a:moveTo>
                      <a:pt x="1022" y="1"/>
                    </a:moveTo>
                    <a:cubicBezTo>
                      <a:pt x="458" y="1"/>
                      <a:pt x="3" y="171"/>
                      <a:pt x="1" y="381"/>
                    </a:cubicBezTo>
                    <a:cubicBezTo>
                      <a:pt x="0" y="595"/>
                      <a:pt x="461" y="768"/>
                      <a:pt x="1028" y="771"/>
                    </a:cubicBezTo>
                    <a:cubicBezTo>
                      <a:pt x="1031" y="771"/>
                      <a:pt x="1034" y="771"/>
                      <a:pt x="1038" y="771"/>
                    </a:cubicBezTo>
                    <a:cubicBezTo>
                      <a:pt x="1601" y="771"/>
                      <a:pt x="2056" y="601"/>
                      <a:pt x="2057" y="391"/>
                    </a:cubicBezTo>
                    <a:cubicBezTo>
                      <a:pt x="2058" y="177"/>
                      <a:pt x="1598" y="4"/>
                      <a:pt x="1032" y="1"/>
                    </a:cubicBezTo>
                    <a:cubicBezTo>
                      <a:pt x="1028" y="1"/>
                      <a:pt x="1025" y="1"/>
                      <a:pt x="1022" y="1"/>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54;p46">
                <a:extLst>
                  <a:ext uri="{FF2B5EF4-FFF2-40B4-BE49-F238E27FC236}">
                    <a16:creationId xmlns:a16="http://schemas.microsoft.com/office/drawing/2014/main" id="{5C4B5FE8-BF2A-026D-D78D-27332F198390}"/>
                  </a:ext>
                </a:extLst>
              </p:cNvPr>
              <p:cNvSpPr/>
              <p:nvPr/>
            </p:nvSpPr>
            <p:spPr>
              <a:xfrm>
                <a:off x="5434935" y="3887543"/>
                <a:ext cx="38210" cy="14365"/>
              </a:xfrm>
              <a:custGeom>
                <a:avLst/>
                <a:gdLst/>
                <a:ahLst/>
                <a:cxnLst/>
                <a:rect l="l" t="t" r="r" b="b"/>
                <a:pathLst>
                  <a:path w="907" h="341" extrusionOk="0">
                    <a:moveTo>
                      <a:pt x="449" y="1"/>
                    </a:moveTo>
                    <a:cubicBezTo>
                      <a:pt x="200" y="1"/>
                      <a:pt x="1" y="76"/>
                      <a:pt x="1" y="169"/>
                    </a:cubicBezTo>
                    <a:cubicBezTo>
                      <a:pt x="1" y="262"/>
                      <a:pt x="202" y="339"/>
                      <a:pt x="453" y="340"/>
                    </a:cubicBezTo>
                    <a:cubicBezTo>
                      <a:pt x="455" y="340"/>
                      <a:pt x="456" y="340"/>
                      <a:pt x="458" y="340"/>
                    </a:cubicBezTo>
                    <a:cubicBezTo>
                      <a:pt x="707" y="340"/>
                      <a:pt x="907" y="265"/>
                      <a:pt x="907" y="171"/>
                    </a:cubicBezTo>
                    <a:cubicBezTo>
                      <a:pt x="907" y="78"/>
                      <a:pt x="704" y="1"/>
                      <a:pt x="454" y="1"/>
                    </a:cubicBezTo>
                    <a:cubicBezTo>
                      <a:pt x="452" y="1"/>
                      <a:pt x="451" y="1"/>
                      <a:pt x="449" y="1"/>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55;p46">
                <a:extLst>
                  <a:ext uri="{FF2B5EF4-FFF2-40B4-BE49-F238E27FC236}">
                    <a16:creationId xmlns:a16="http://schemas.microsoft.com/office/drawing/2014/main" id="{6A2AD891-F983-2096-A131-6FE23635A063}"/>
                  </a:ext>
                </a:extLst>
              </p:cNvPr>
              <p:cNvSpPr/>
              <p:nvPr/>
            </p:nvSpPr>
            <p:spPr>
              <a:xfrm>
                <a:off x="7522687" y="3916611"/>
                <a:ext cx="86698" cy="32480"/>
              </a:xfrm>
              <a:custGeom>
                <a:avLst/>
                <a:gdLst/>
                <a:ahLst/>
                <a:cxnLst/>
                <a:rect l="l" t="t" r="r" b="b"/>
                <a:pathLst>
                  <a:path w="2058" h="771" extrusionOk="0">
                    <a:moveTo>
                      <a:pt x="1021" y="1"/>
                    </a:moveTo>
                    <a:cubicBezTo>
                      <a:pt x="457" y="1"/>
                      <a:pt x="3" y="171"/>
                      <a:pt x="2" y="381"/>
                    </a:cubicBezTo>
                    <a:cubicBezTo>
                      <a:pt x="1" y="594"/>
                      <a:pt x="460" y="767"/>
                      <a:pt x="1027" y="770"/>
                    </a:cubicBezTo>
                    <a:cubicBezTo>
                      <a:pt x="1030" y="770"/>
                      <a:pt x="1034" y="770"/>
                      <a:pt x="1037" y="770"/>
                    </a:cubicBezTo>
                    <a:cubicBezTo>
                      <a:pt x="1601" y="770"/>
                      <a:pt x="2055" y="600"/>
                      <a:pt x="2057" y="390"/>
                    </a:cubicBezTo>
                    <a:cubicBezTo>
                      <a:pt x="2057" y="178"/>
                      <a:pt x="1597" y="3"/>
                      <a:pt x="1031" y="1"/>
                    </a:cubicBezTo>
                    <a:cubicBezTo>
                      <a:pt x="1028" y="1"/>
                      <a:pt x="1024" y="1"/>
                      <a:pt x="1021" y="1"/>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56;p46">
                <a:extLst>
                  <a:ext uri="{FF2B5EF4-FFF2-40B4-BE49-F238E27FC236}">
                    <a16:creationId xmlns:a16="http://schemas.microsoft.com/office/drawing/2014/main" id="{B2FF0124-46AE-F832-8CEF-2F630703D740}"/>
                  </a:ext>
                </a:extLst>
              </p:cNvPr>
              <p:cNvSpPr/>
              <p:nvPr/>
            </p:nvSpPr>
            <p:spPr>
              <a:xfrm>
                <a:off x="7404309" y="3901866"/>
                <a:ext cx="77388" cy="31006"/>
              </a:xfrm>
              <a:custGeom>
                <a:avLst/>
                <a:gdLst/>
                <a:ahLst/>
                <a:cxnLst/>
                <a:rect l="l" t="t" r="r" b="b"/>
                <a:pathLst>
                  <a:path w="1837" h="736" extrusionOk="0">
                    <a:moveTo>
                      <a:pt x="924" y="0"/>
                    </a:moveTo>
                    <a:cubicBezTo>
                      <a:pt x="923" y="0"/>
                      <a:pt x="921" y="0"/>
                      <a:pt x="919" y="0"/>
                    </a:cubicBezTo>
                    <a:cubicBezTo>
                      <a:pt x="412" y="0"/>
                      <a:pt x="1" y="165"/>
                      <a:pt x="1" y="368"/>
                    </a:cubicBezTo>
                    <a:cubicBezTo>
                      <a:pt x="1" y="571"/>
                      <a:pt x="412" y="735"/>
                      <a:pt x="919" y="735"/>
                    </a:cubicBezTo>
                    <a:cubicBezTo>
                      <a:pt x="1425" y="735"/>
                      <a:pt x="1837" y="571"/>
                      <a:pt x="1837" y="368"/>
                    </a:cubicBezTo>
                    <a:cubicBezTo>
                      <a:pt x="1837" y="164"/>
                      <a:pt x="1430" y="0"/>
                      <a:pt x="924" y="0"/>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57;p46">
                <a:extLst>
                  <a:ext uri="{FF2B5EF4-FFF2-40B4-BE49-F238E27FC236}">
                    <a16:creationId xmlns:a16="http://schemas.microsoft.com/office/drawing/2014/main" id="{71DDE4FB-7DAB-8B62-B938-C6A6FFAD5B54}"/>
                  </a:ext>
                </a:extLst>
              </p:cNvPr>
              <p:cNvSpPr/>
              <p:nvPr/>
            </p:nvSpPr>
            <p:spPr>
              <a:xfrm>
                <a:off x="7481739" y="3949049"/>
                <a:ext cx="41032" cy="21485"/>
              </a:xfrm>
              <a:custGeom>
                <a:avLst/>
                <a:gdLst/>
                <a:ahLst/>
                <a:cxnLst/>
                <a:rect l="l" t="t" r="r" b="b"/>
                <a:pathLst>
                  <a:path w="974" h="510" extrusionOk="0">
                    <a:moveTo>
                      <a:pt x="486" y="0"/>
                    </a:moveTo>
                    <a:cubicBezTo>
                      <a:pt x="218" y="0"/>
                      <a:pt x="1" y="114"/>
                      <a:pt x="1" y="254"/>
                    </a:cubicBezTo>
                    <a:cubicBezTo>
                      <a:pt x="1" y="395"/>
                      <a:pt x="218" y="509"/>
                      <a:pt x="486" y="509"/>
                    </a:cubicBezTo>
                    <a:cubicBezTo>
                      <a:pt x="755" y="509"/>
                      <a:pt x="974" y="395"/>
                      <a:pt x="974" y="254"/>
                    </a:cubicBezTo>
                    <a:cubicBezTo>
                      <a:pt x="974" y="113"/>
                      <a:pt x="755" y="0"/>
                      <a:pt x="486" y="0"/>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58;p46">
                <a:extLst>
                  <a:ext uri="{FF2B5EF4-FFF2-40B4-BE49-F238E27FC236}">
                    <a16:creationId xmlns:a16="http://schemas.microsoft.com/office/drawing/2014/main" id="{9EB62DC2-9D8F-22D9-5CDC-9926FD33B504}"/>
                  </a:ext>
                </a:extLst>
              </p:cNvPr>
              <p:cNvSpPr/>
              <p:nvPr/>
            </p:nvSpPr>
            <p:spPr>
              <a:xfrm>
                <a:off x="7065778" y="3924194"/>
                <a:ext cx="55493" cy="20472"/>
              </a:xfrm>
              <a:custGeom>
                <a:avLst/>
                <a:gdLst/>
                <a:ahLst/>
                <a:cxnLst/>
                <a:rect l="l" t="t" r="r" b="b"/>
                <a:pathLst>
                  <a:path w="1602" h="591" extrusionOk="0">
                    <a:moveTo>
                      <a:pt x="802" y="0"/>
                    </a:moveTo>
                    <a:cubicBezTo>
                      <a:pt x="359" y="0"/>
                      <a:pt x="1" y="131"/>
                      <a:pt x="1" y="295"/>
                    </a:cubicBezTo>
                    <a:cubicBezTo>
                      <a:pt x="1" y="458"/>
                      <a:pt x="360" y="591"/>
                      <a:pt x="802" y="591"/>
                    </a:cubicBezTo>
                    <a:cubicBezTo>
                      <a:pt x="1244" y="591"/>
                      <a:pt x="1602" y="458"/>
                      <a:pt x="1602" y="295"/>
                    </a:cubicBezTo>
                    <a:cubicBezTo>
                      <a:pt x="1602" y="133"/>
                      <a:pt x="1244" y="0"/>
                      <a:pt x="802" y="0"/>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59;p46">
                <a:extLst>
                  <a:ext uri="{FF2B5EF4-FFF2-40B4-BE49-F238E27FC236}">
                    <a16:creationId xmlns:a16="http://schemas.microsoft.com/office/drawing/2014/main" id="{8C460D3F-3C72-4CC0-0D55-5954BB47534C}"/>
                  </a:ext>
                </a:extLst>
              </p:cNvPr>
              <p:cNvSpPr/>
              <p:nvPr/>
            </p:nvSpPr>
            <p:spPr>
              <a:xfrm>
                <a:off x="7112785" y="3890073"/>
                <a:ext cx="35367" cy="18913"/>
              </a:xfrm>
              <a:custGeom>
                <a:avLst/>
                <a:gdLst/>
                <a:ahLst/>
                <a:cxnLst/>
                <a:rect l="l" t="t" r="r" b="b"/>
                <a:pathLst>
                  <a:path w="1021" h="546" extrusionOk="0">
                    <a:moveTo>
                      <a:pt x="510" y="0"/>
                    </a:moveTo>
                    <a:cubicBezTo>
                      <a:pt x="228" y="0"/>
                      <a:pt x="0" y="123"/>
                      <a:pt x="0" y="273"/>
                    </a:cubicBezTo>
                    <a:cubicBezTo>
                      <a:pt x="0" y="424"/>
                      <a:pt x="228" y="545"/>
                      <a:pt x="510" y="545"/>
                    </a:cubicBezTo>
                    <a:cubicBezTo>
                      <a:pt x="791" y="545"/>
                      <a:pt x="1020" y="424"/>
                      <a:pt x="1020" y="273"/>
                    </a:cubicBezTo>
                    <a:cubicBezTo>
                      <a:pt x="1020" y="122"/>
                      <a:pt x="792" y="0"/>
                      <a:pt x="510" y="0"/>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60;p46">
                <a:extLst>
                  <a:ext uri="{FF2B5EF4-FFF2-40B4-BE49-F238E27FC236}">
                    <a16:creationId xmlns:a16="http://schemas.microsoft.com/office/drawing/2014/main" id="{FDC58A20-4844-D114-793F-A1F3E59F7551}"/>
                  </a:ext>
                </a:extLst>
              </p:cNvPr>
              <p:cNvSpPr/>
              <p:nvPr/>
            </p:nvSpPr>
            <p:spPr>
              <a:xfrm>
                <a:off x="5960096" y="3916569"/>
                <a:ext cx="21738" cy="16303"/>
              </a:xfrm>
              <a:custGeom>
                <a:avLst/>
                <a:gdLst/>
                <a:ahLst/>
                <a:cxnLst/>
                <a:rect l="l" t="t" r="r" b="b"/>
                <a:pathLst>
                  <a:path w="516" h="387" extrusionOk="0">
                    <a:moveTo>
                      <a:pt x="258" y="1"/>
                    </a:moveTo>
                    <a:cubicBezTo>
                      <a:pt x="116" y="1"/>
                      <a:pt x="1" y="87"/>
                      <a:pt x="1" y="194"/>
                    </a:cubicBezTo>
                    <a:cubicBezTo>
                      <a:pt x="1" y="300"/>
                      <a:pt x="117" y="386"/>
                      <a:pt x="258" y="386"/>
                    </a:cubicBezTo>
                    <a:cubicBezTo>
                      <a:pt x="401" y="386"/>
                      <a:pt x="515" y="300"/>
                      <a:pt x="515" y="194"/>
                    </a:cubicBezTo>
                    <a:cubicBezTo>
                      <a:pt x="515" y="88"/>
                      <a:pt x="401" y="2"/>
                      <a:pt x="258" y="1"/>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61;p46">
                <a:extLst>
                  <a:ext uri="{FF2B5EF4-FFF2-40B4-BE49-F238E27FC236}">
                    <a16:creationId xmlns:a16="http://schemas.microsoft.com/office/drawing/2014/main" id="{30CBF6B1-25AD-02EE-C50D-285787528E98}"/>
                  </a:ext>
                </a:extLst>
              </p:cNvPr>
              <p:cNvSpPr/>
              <p:nvPr/>
            </p:nvSpPr>
            <p:spPr>
              <a:xfrm>
                <a:off x="6076103" y="3899495"/>
                <a:ext cx="45794" cy="24733"/>
              </a:xfrm>
              <a:custGeom>
                <a:avLst/>
                <a:gdLst/>
                <a:ahLst/>
                <a:cxnLst/>
                <a:rect l="l" t="t" r="r" b="b"/>
                <a:pathLst>
                  <a:path w="1322" h="714" extrusionOk="0">
                    <a:moveTo>
                      <a:pt x="661" y="1"/>
                    </a:moveTo>
                    <a:cubicBezTo>
                      <a:pt x="296" y="1"/>
                      <a:pt x="0" y="160"/>
                      <a:pt x="0" y="358"/>
                    </a:cubicBezTo>
                    <a:cubicBezTo>
                      <a:pt x="0" y="554"/>
                      <a:pt x="296" y="713"/>
                      <a:pt x="661" y="713"/>
                    </a:cubicBezTo>
                    <a:cubicBezTo>
                      <a:pt x="1026" y="713"/>
                      <a:pt x="1322" y="554"/>
                      <a:pt x="1322" y="358"/>
                    </a:cubicBezTo>
                    <a:cubicBezTo>
                      <a:pt x="1322" y="160"/>
                      <a:pt x="1025" y="1"/>
                      <a:pt x="661" y="1"/>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62;p46">
                <a:extLst>
                  <a:ext uri="{FF2B5EF4-FFF2-40B4-BE49-F238E27FC236}">
                    <a16:creationId xmlns:a16="http://schemas.microsoft.com/office/drawing/2014/main" id="{F32F2626-0183-0F48-0635-6239E841ED6C}"/>
                  </a:ext>
                </a:extLst>
              </p:cNvPr>
              <p:cNvSpPr/>
              <p:nvPr/>
            </p:nvSpPr>
            <p:spPr>
              <a:xfrm>
                <a:off x="6136204" y="3875281"/>
                <a:ext cx="14653" cy="14826"/>
              </a:xfrm>
              <a:custGeom>
                <a:avLst/>
                <a:gdLst/>
                <a:ahLst/>
                <a:cxnLst/>
                <a:rect l="l" t="t" r="r" b="b"/>
                <a:pathLst>
                  <a:path w="423" h="428" extrusionOk="0">
                    <a:moveTo>
                      <a:pt x="211" y="0"/>
                    </a:moveTo>
                    <a:cubicBezTo>
                      <a:pt x="94" y="0"/>
                      <a:pt x="0" y="96"/>
                      <a:pt x="0" y="214"/>
                    </a:cubicBezTo>
                    <a:cubicBezTo>
                      <a:pt x="0" y="333"/>
                      <a:pt x="94" y="427"/>
                      <a:pt x="211" y="427"/>
                    </a:cubicBezTo>
                    <a:cubicBezTo>
                      <a:pt x="328" y="427"/>
                      <a:pt x="422" y="333"/>
                      <a:pt x="422" y="214"/>
                    </a:cubicBezTo>
                    <a:cubicBezTo>
                      <a:pt x="422" y="96"/>
                      <a:pt x="327" y="0"/>
                      <a:pt x="211" y="0"/>
                    </a:cubicBezTo>
                    <a:close/>
                  </a:path>
                </a:pathLst>
              </a:custGeom>
              <a:solidFill>
                <a:srgbClr val="704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63;p46">
                <a:extLst>
                  <a:ext uri="{FF2B5EF4-FFF2-40B4-BE49-F238E27FC236}">
                    <a16:creationId xmlns:a16="http://schemas.microsoft.com/office/drawing/2014/main" id="{82FD5618-BB53-68DC-6F1B-06972B18D641}"/>
                  </a:ext>
                </a:extLst>
              </p:cNvPr>
              <p:cNvSpPr/>
              <p:nvPr/>
            </p:nvSpPr>
            <p:spPr>
              <a:xfrm>
                <a:off x="5141896" y="3894663"/>
                <a:ext cx="19758" cy="9816"/>
              </a:xfrm>
              <a:custGeom>
                <a:avLst/>
                <a:gdLst/>
                <a:ahLst/>
                <a:cxnLst/>
                <a:rect l="l" t="t" r="r" b="b"/>
                <a:pathLst>
                  <a:path w="469" h="233" extrusionOk="0">
                    <a:moveTo>
                      <a:pt x="235" y="0"/>
                    </a:moveTo>
                    <a:cubicBezTo>
                      <a:pt x="104" y="0"/>
                      <a:pt x="0" y="53"/>
                      <a:pt x="0" y="117"/>
                    </a:cubicBezTo>
                    <a:cubicBezTo>
                      <a:pt x="0" y="180"/>
                      <a:pt x="106" y="233"/>
                      <a:pt x="235" y="233"/>
                    </a:cubicBezTo>
                    <a:cubicBezTo>
                      <a:pt x="364" y="233"/>
                      <a:pt x="468" y="181"/>
                      <a:pt x="468" y="117"/>
                    </a:cubicBezTo>
                    <a:cubicBezTo>
                      <a:pt x="468" y="53"/>
                      <a:pt x="364" y="0"/>
                      <a:pt x="235" y="0"/>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64;p46">
                <a:extLst>
                  <a:ext uri="{FF2B5EF4-FFF2-40B4-BE49-F238E27FC236}">
                    <a16:creationId xmlns:a16="http://schemas.microsoft.com/office/drawing/2014/main" id="{A76E8B22-8F80-1B89-CEF7-C430DC9B85B8}"/>
                  </a:ext>
                </a:extLst>
              </p:cNvPr>
              <p:cNvSpPr/>
              <p:nvPr/>
            </p:nvSpPr>
            <p:spPr>
              <a:xfrm>
                <a:off x="8262782" y="3959750"/>
                <a:ext cx="29236" cy="10785"/>
              </a:xfrm>
              <a:custGeom>
                <a:avLst/>
                <a:gdLst/>
                <a:ahLst/>
                <a:cxnLst/>
                <a:rect l="l" t="t" r="r" b="b"/>
                <a:pathLst>
                  <a:path w="694" h="256" extrusionOk="0">
                    <a:moveTo>
                      <a:pt x="347" y="0"/>
                    </a:moveTo>
                    <a:cubicBezTo>
                      <a:pt x="155" y="0"/>
                      <a:pt x="1" y="57"/>
                      <a:pt x="1" y="128"/>
                    </a:cubicBezTo>
                    <a:cubicBezTo>
                      <a:pt x="1" y="199"/>
                      <a:pt x="155" y="255"/>
                      <a:pt x="347" y="255"/>
                    </a:cubicBezTo>
                    <a:cubicBezTo>
                      <a:pt x="539" y="255"/>
                      <a:pt x="693" y="199"/>
                      <a:pt x="693" y="128"/>
                    </a:cubicBezTo>
                    <a:cubicBezTo>
                      <a:pt x="693" y="57"/>
                      <a:pt x="539" y="0"/>
                      <a:pt x="347" y="0"/>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5;p46">
                <a:extLst>
                  <a:ext uri="{FF2B5EF4-FFF2-40B4-BE49-F238E27FC236}">
                    <a16:creationId xmlns:a16="http://schemas.microsoft.com/office/drawing/2014/main" id="{DD0A6B5A-5A7B-DE41-D083-8B3FE3681287}"/>
                  </a:ext>
                </a:extLst>
              </p:cNvPr>
              <p:cNvSpPr/>
              <p:nvPr/>
            </p:nvSpPr>
            <p:spPr>
              <a:xfrm>
                <a:off x="8308827" y="3904436"/>
                <a:ext cx="19758" cy="12891"/>
              </a:xfrm>
              <a:custGeom>
                <a:avLst/>
                <a:gdLst/>
                <a:ahLst/>
                <a:cxnLst/>
                <a:rect l="l" t="t" r="r" b="b"/>
                <a:pathLst>
                  <a:path w="469" h="306" extrusionOk="0">
                    <a:moveTo>
                      <a:pt x="234" y="1"/>
                    </a:moveTo>
                    <a:cubicBezTo>
                      <a:pt x="104" y="1"/>
                      <a:pt x="0" y="71"/>
                      <a:pt x="0" y="154"/>
                    </a:cubicBezTo>
                    <a:cubicBezTo>
                      <a:pt x="0" y="237"/>
                      <a:pt x="104" y="305"/>
                      <a:pt x="234" y="305"/>
                    </a:cubicBezTo>
                    <a:cubicBezTo>
                      <a:pt x="363" y="305"/>
                      <a:pt x="468" y="237"/>
                      <a:pt x="468" y="154"/>
                    </a:cubicBezTo>
                    <a:cubicBezTo>
                      <a:pt x="468" y="71"/>
                      <a:pt x="363" y="1"/>
                      <a:pt x="234" y="1"/>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66;p46">
                <a:extLst>
                  <a:ext uri="{FF2B5EF4-FFF2-40B4-BE49-F238E27FC236}">
                    <a16:creationId xmlns:a16="http://schemas.microsoft.com/office/drawing/2014/main" id="{EA6C8497-91D0-09F2-59E7-987E937D5926}"/>
                  </a:ext>
                </a:extLst>
              </p:cNvPr>
              <p:cNvSpPr/>
              <p:nvPr/>
            </p:nvSpPr>
            <p:spPr>
              <a:xfrm>
                <a:off x="7153175" y="3944631"/>
                <a:ext cx="23001" cy="16177"/>
              </a:xfrm>
              <a:custGeom>
                <a:avLst/>
                <a:gdLst/>
                <a:ahLst/>
                <a:cxnLst/>
                <a:rect l="l" t="t" r="r" b="b"/>
                <a:pathLst>
                  <a:path w="664" h="467" extrusionOk="0">
                    <a:moveTo>
                      <a:pt x="333" y="1"/>
                    </a:moveTo>
                    <a:cubicBezTo>
                      <a:pt x="150" y="1"/>
                      <a:pt x="0" y="105"/>
                      <a:pt x="0" y="233"/>
                    </a:cubicBezTo>
                    <a:cubicBezTo>
                      <a:pt x="0" y="363"/>
                      <a:pt x="148" y="467"/>
                      <a:pt x="333" y="467"/>
                    </a:cubicBezTo>
                    <a:cubicBezTo>
                      <a:pt x="515" y="467"/>
                      <a:pt x="664" y="362"/>
                      <a:pt x="664" y="233"/>
                    </a:cubicBezTo>
                    <a:cubicBezTo>
                      <a:pt x="664" y="105"/>
                      <a:pt x="516" y="1"/>
                      <a:pt x="333" y="1"/>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67;p46">
                <a:extLst>
                  <a:ext uri="{FF2B5EF4-FFF2-40B4-BE49-F238E27FC236}">
                    <a16:creationId xmlns:a16="http://schemas.microsoft.com/office/drawing/2014/main" id="{A9ABCF31-0E6B-D5A3-A4EF-49B897CFA0E3}"/>
                  </a:ext>
                </a:extLst>
              </p:cNvPr>
              <p:cNvSpPr/>
              <p:nvPr/>
            </p:nvSpPr>
            <p:spPr>
              <a:xfrm>
                <a:off x="7743940" y="2651479"/>
                <a:ext cx="527268" cy="607184"/>
              </a:xfrm>
              <a:custGeom>
                <a:avLst/>
                <a:gdLst/>
                <a:ahLst/>
                <a:cxnLst/>
                <a:rect l="l" t="t" r="r" b="b"/>
                <a:pathLst>
                  <a:path w="12516" h="14413" extrusionOk="0">
                    <a:moveTo>
                      <a:pt x="2641" y="1"/>
                    </a:moveTo>
                    <a:cubicBezTo>
                      <a:pt x="2609" y="1"/>
                      <a:pt x="2578" y="4"/>
                      <a:pt x="2547" y="10"/>
                    </a:cubicBezTo>
                    <a:cubicBezTo>
                      <a:pt x="2597" y="68"/>
                      <a:pt x="2645" y="133"/>
                      <a:pt x="2684" y="201"/>
                    </a:cubicBezTo>
                    <a:cubicBezTo>
                      <a:pt x="2811" y="417"/>
                      <a:pt x="2963" y="704"/>
                      <a:pt x="2912" y="992"/>
                    </a:cubicBezTo>
                    <a:cubicBezTo>
                      <a:pt x="2863" y="1459"/>
                      <a:pt x="2355" y="1531"/>
                      <a:pt x="2303" y="1961"/>
                    </a:cubicBezTo>
                    <a:cubicBezTo>
                      <a:pt x="2201" y="2608"/>
                      <a:pt x="3218" y="3327"/>
                      <a:pt x="3318" y="4082"/>
                    </a:cubicBezTo>
                    <a:cubicBezTo>
                      <a:pt x="3446" y="4980"/>
                      <a:pt x="3167" y="5879"/>
                      <a:pt x="2837" y="6633"/>
                    </a:cubicBezTo>
                    <a:cubicBezTo>
                      <a:pt x="2279" y="7820"/>
                      <a:pt x="1593" y="8789"/>
                      <a:pt x="932" y="9868"/>
                    </a:cubicBezTo>
                    <a:cubicBezTo>
                      <a:pt x="612" y="10379"/>
                      <a:pt x="326" y="11070"/>
                      <a:pt x="1" y="14412"/>
                    </a:cubicBezTo>
                    <a:lnTo>
                      <a:pt x="10610" y="14412"/>
                    </a:lnTo>
                    <a:cubicBezTo>
                      <a:pt x="10915" y="11699"/>
                      <a:pt x="12515" y="10914"/>
                      <a:pt x="12298" y="10608"/>
                    </a:cubicBezTo>
                    <a:lnTo>
                      <a:pt x="3076" y="248"/>
                    </a:lnTo>
                    <a:cubicBezTo>
                      <a:pt x="2960" y="84"/>
                      <a:pt x="2800" y="1"/>
                      <a:pt x="26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68;p46">
                <a:extLst>
                  <a:ext uri="{FF2B5EF4-FFF2-40B4-BE49-F238E27FC236}">
                    <a16:creationId xmlns:a16="http://schemas.microsoft.com/office/drawing/2014/main" id="{1A712FA0-E13A-E7C0-AE8A-2629D3A2770B}"/>
                  </a:ext>
                </a:extLst>
              </p:cNvPr>
              <p:cNvSpPr/>
              <p:nvPr/>
            </p:nvSpPr>
            <p:spPr>
              <a:xfrm>
                <a:off x="7430259" y="2651942"/>
                <a:ext cx="458811" cy="606805"/>
              </a:xfrm>
              <a:custGeom>
                <a:avLst/>
                <a:gdLst/>
                <a:ahLst/>
                <a:cxnLst/>
                <a:rect l="l" t="t" r="r" b="b"/>
                <a:pathLst>
                  <a:path w="10891" h="14404" extrusionOk="0">
                    <a:moveTo>
                      <a:pt x="9992" y="0"/>
                    </a:moveTo>
                    <a:cubicBezTo>
                      <a:pt x="9885" y="22"/>
                      <a:pt x="9782" y="82"/>
                      <a:pt x="9698" y="181"/>
                    </a:cubicBezTo>
                    <a:lnTo>
                      <a:pt x="238" y="11190"/>
                    </a:lnTo>
                    <a:cubicBezTo>
                      <a:pt x="1" y="11465"/>
                      <a:pt x="58" y="11689"/>
                      <a:pt x="364" y="14403"/>
                    </a:cubicBezTo>
                    <a:lnTo>
                      <a:pt x="7446" y="14403"/>
                    </a:lnTo>
                    <a:cubicBezTo>
                      <a:pt x="7771" y="11061"/>
                      <a:pt x="8057" y="10372"/>
                      <a:pt x="8377" y="9859"/>
                    </a:cubicBezTo>
                    <a:cubicBezTo>
                      <a:pt x="9037" y="8779"/>
                      <a:pt x="9724" y="7809"/>
                      <a:pt x="10281" y="6623"/>
                    </a:cubicBezTo>
                    <a:cubicBezTo>
                      <a:pt x="10612" y="5869"/>
                      <a:pt x="10891" y="4971"/>
                      <a:pt x="10763" y="4072"/>
                    </a:cubicBezTo>
                    <a:cubicBezTo>
                      <a:pt x="10661" y="3317"/>
                      <a:pt x="9646" y="2598"/>
                      <a:pt x="9748" y="1952"/>
                    </a:cubicBezTo>
                    <a:cubicBezTo>
                      <a:pt x="9798" y="1521"/>
                      <a:pt x="10307" y="1449"/>
                      <a:pt x="10357" y="982"/>
                    </a:cubicBezTo>
                    <a:cubicBezTo>
                      <a:pt x="10409" y="695"/>
                      <a:pt x="10255" y="407"/>
                      <a:pt x="10129" y="191"/>
                    </a:cubicBezTo>
                    <a:cubicBezTo>
                      <a:pt x="10090" y="122"/>
                      <a:pt x="10043" y="58"/>
                      <a:pt x="9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69;p46">
                <a:extLst>
                  <a:ext uri="{FF2B5EF4-FFF2-40B4-BE49-F238E27FC236}">
                    <a16:creationId xmlns:a16="http://schemas.microsoft.com/office/drawing/2014/main" id="{B053411A-AFD9-0C77-EF64-45C98A48E7A4}"/>
                  </a:ext>
                </a:extLst>
              </p:cNvPr>
              <p:cNvSpPr/>
              <p:nvPr/>
            </p:nvSpPr>
            <p:spPr>
              <a:xfrm>
                <a:off x="7747311" y="2736155"/>
                <a:ext cx="527352" cy="621086"/>
              </a:xfrm>
              <a:custGeom>
                <a:avLst/>
                <a:gdLst/>
                <a:ahLst/>
                <a:cxnLst/>
                <a:rect l="l" t="t" r="r" b="b"/>
                <a:pathLst>
                  <a:path w="12518" h="14743" extrusionOk="0">
                    <a:moveTo>
                      <a:pt x="9509" y="0"/>
                    </a:moveTo>
                    <a:cubicBezTo>
                      <a:pt x="9326" y="0"/>
                      <a:pt x="9144" y="105"/>
                      <a:pt x="9012" y="311"/>
                    </a:cubicBezTo>
                    <a:lnTo>
                      <a:pt x="248" y="14040"/>
                    </a:lnTo>
                    <a:cubicBezTo>
                      <a:pt x="1" y="14426"/>
                      <a:pt x="84" y="14742"/>
                      <a:pt x="435" y="14743"/>
                    </a:cubicBezTo>
                    <a:lnTo>
                      <a:pt x="12518" y="14743"/>
                    </a:lnTo>
                    <a:cubicBezTo>
                      <a:pt x="12147" y="13951"/>
                      <a:pt x="11820" y="13079"/>
                      <a:pt x="11455" y="12435"/>
                    </a:cubicBezTo>
                    <a:cubicBezTo>
                      <a:pt x="10704" y="11077"/>
                      <a:pt x="9923" y="9853"/>
                      <a:pt x="9287" y="8359"/>
                    </a:cubicBezTo>
                    <a:cubicBezTo>
                      <a:pt x="8910" y="7407"/>
                      <a:pt x="8593" y="6276"/>
                      <a:pt x="8737" y="5144"/>
                    </a:cubicBezTo>
                    <a:cubicBezTo>
                      <a:pt x="8852" y="4192"/>
                      <a:pt x="10009" y="3286"/>
                      <a:pt x="9894" y="2471"/>
                    </a:cubicBezTo>
                    <a:cubicBezTo>
                      <a:pt x="9836" y="1927"/>
                      <a:pt x="9258" y="1837"/>
                      <a:pt x="9200" y="1248"/>
                    </a:cubicBezTo>
                    <a:cubicBezTo>
                      <a:pt x="9141" y="886"/>
                      <a:pt x="9315" y="523"/>
                      <a:pt x="9459" y="253"/>
                    </a:cubicBezTo>
                    <a:cubicBezTo>
                      <a:pt x="9504" y="166"/>
                      <a:pt x="9557" y="85"/>
                      <a:pt x="9614" y="12"/>
                    </a:cubicBezTo>
                    <a:cubicBezTo>
                      <a:pt x="9579" y="4"/>
                      <a:pt x="9544" y="0"/>
                      <a:pt x="9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70;p46">
                <a:extLst>
                  <a:ext uri="{FF2B5EF4-FFF2-40B4-BE49-F238E27FC236}">
                    <a16:creationId xmlns:a16="http://schemas.microsoft.com/office/drawing/2014/main" id="{590D4642-4AC6-CA89-EBB9-4E264206A302}"/>
                  </a:ext>
                </a:extLst>
              </p:cNvPr>
              <p:cNvSpPr/>
              <p:nvPr/>
            </p:nvSpPr>
            <p:spPr>
              <a:xfrm>
                <a:off x="8109227" y="2736661"/>
                <a:ext cx="522465" cy="620580"/>
              </a:xfrm>
              <a:custGeom>
                <a:avLst/>
                <a:gdLst/>
                <a:ahLst/>
                <a:cxnLst/>
                <a:rect l="l" t="t" r="r" b="b"/>
                <a:pathLst>
                  <a:path w="12402" h="14731" extrusionOk="0">
                    <a:moveTo>
                      <a:pt x="1022" y="0"/>
                    </a:moveTo>
                    <a:cubicBezTo>
                      <a:pt x="965" y="73"/>
                      <a:pt x="912" y="154"/>
                      <a:pt x="867" y="241"/>
                    </a:cubicBezTo>
                    <a:cubicBezTo>
                      <a:pt x="723" y="512"/>
                      <a:pt x="549" y="874"/>
                      <a:pt x="607" y="1237"/>
                    </a:cubicBezTo>
                    <a:cubicBezTo>
                      <a:pt x="666" y="1825"/>
                      <a:pt x="1244" y="1916"/>
                      <a:pt x="1301" y="2459"/>
                    </a:cubicBezTo>
                    <a:cubicBezTo>
                      <a:pt x="1417" y="3274"/>
                      <a:pt x="260" y="4180"/>
                      <a:pt x="144" y="5132"/>
                    </a:cubicBezTo>
                    <a:cubicBezTo>
                      <a:pt x="0" y="6263"/>
                      <a:pt x="319" y="7395"/>
                      <a:pt x="694" y="8347"/>
                    </a:cubicBezTo>
                    <a:cubicBezTo>
                      <a:pt x="1330" y="9841"/>
                      <a:pt x="2112" y="11065"/>
                      <a:pt x="2862" y="12423"/>
                    </a:cubicBezTo>
                    <a:cubicBezTo>
                      <a:pt x="3228" y="13067"/>
                      <a:pt x="3553" y="13939"/>
                      <a:pt x="3924" y="14731"/>
                    </a:cubicBezTo>
                    <a:lnTo>
                      <a:pt x="11988" y="14731"/>
                    </a:lnTo>
                    <a:cubicBezTo>
                      <a:pt x="12336" y="14731"/>
                      <a:pt x="12402" y="14447"/>
                      <a:pt x="12132" y="14100"/>
                    </a:cubicBezTo>
                    <a:lnTo>
                      <a:pt x="1358" y="227"/>
                    </a:lnTo>
                    <a:cubicBezTo>
                      <a:pt x="1260" y="103"/>
                      <a:pt x="1145" y="29"/>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1;p46">
                <a:extLst>
                  <a:ext uri="{FF2B5EF4-FFF2-40B4-BE49-F238E27FC236}">
                    <a16:creationId xmlns:a16="http://schemas.microsoft.com/office/drawing/2014/main" id="{FB2F1C4C-6BF8-9DA3-4023-872DD73B618D}"/>
                  </a:ext>
                </a:extLst>
              </p:cNvPr>
              <p:cNvSpPr/>
              <p:nvPr/>
            </p:nvSpPr>
            <p:spPr>
              <a:xfrm>
                <a:off x="8488248" y="3092386"/>
                <a:ext cx="101022" cy="255714"/>
              </a:xfrm>
              <a:custGeom>
                <a:avLst/>
                <a:gdLst/>
                <a:ahLst/>
                <a:cxnLst/>
                <a:rect l="l" t="t" r="r" b="b"/>
                <a:pathLst>
                  <a:path w="2398" h="6070" extrusionOk="0">
                    <a:moveTo>
                      <a:pt x="1102" y="0"/>
                    </a:moveTo>
                    <a:lnTo>
                      <a:pt x="1" y="6070"/>
                    </a:lnTo>
                    <a:lnTo>
                      <a:pt x="2398" y="6070"/>
                    </a:lnTo>
                    <a:lnTo>
                      <a:pt x="1102" y="0"/>
                    </a:lnTo>
                    <a:close/>
                  </a:path>
                </a:pathLst>
              </a:custGeom>
              <a:solidFill>
                <a:srgbClr val="84B3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72;p46">
                <a:extLst>
                  <a:ext uri="{FF2B5EF4-FFF2-40B4-BE49-F238E27FC236}">
                    <a16:creationId xmlns:a16="http://schemas.microsoft.com/office/drawing/2014/main" id="{9F0589F5-1211-334E-F959-BAEB9228449F}"/>
                  </a:ext>
                </a:extLst>
              </p:cNvPr>
              <p:cNvSpPr/>
              <p:nvPr/>
            </p:nvSpPr>
            <p:spPr>
              <a:xfrm>
                <a:off x="8402434" y="3144161"/>
                <a:ext cx="100980" cy="255714"/>
              </a:xfrm>
              <a:custGeom>
                <a:avLst/>
                <a:gdLst/>
                <a:ahLst/>
                <a:cxnLst/>
                <a:rect l="l" t="t" r="r" b="b"/>
                <a:pathLst>
                  <a:path w="2397" h="6070" extrusionOk="0">
                    <a:moveTo>
                      <a:pt x="1101" y="0"/>
                    </a:moveTo>
                    <a:lnTo>
                      <a:pt x="0" y="6070"/>
                    </a:lnTo>
                    <a:lnTo>
                      <a:pt x="2397" y="6070"/>
                    </a:lnTo>
                    <a:lnTo>
                      <a:pt x="1101" y="0"/>
                    </a:lnTo>
                    <a:close/>
                  </a:path>
                </a:pathLst>
              </a:custGeom>
              <a:solidFill>
                <a:srgbClr val="84B3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73;p46">
                <a:extLst>
                  <a:ext uri="{FF2B5EF4-FFF2-40B4-BE49-F238E27FC236}">
                    <a16:creationId xmlns:a16="http://schemas.microsoft.com/office/drawing/2014/main" id="{5BA7EE8F-0030-6626-0BEC-01D9CF269211}"/>
                  </a:ext>
                </a:extLst>
              </p:cNvPr>
              <p:cNvSpPr/>
              <p:nvPr/>
            </p:nvSpPr>
            <p:spPr>
              <a:xfrm>
                <a:off x="6492797" y="2923328"/>
                <a:ext cx="100980" cy="255714"/>
              </a:xfrm>
              <a:custGeom>
                <a:avLst/>
                <a:gdLst/>
                <a:ahLst/>
                <a:cxnLst/>
                <a:rect l="l" t="t" r="r" b="b"/>
                <a:pathLst>
                  <a:path w="2397" h="6070" extrusionOk="0">
                    <a:moveTo>
                      <a:pt x="1101" y="0"/>
                    </a:moveTo>
                    <a:lnTo>
                      <a:pt x="0" y="6069"/>
                    </a:lnTo>
                    <a:lnTo>
                      <a:pt x="2396" y="6069"/>
                    </a:lnTo>
                    <a:lnTo>
                      <a:pt x="1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4;p46">
                <a:extLst>
                  <a:ext uri="{FF2B5EF4-FFF2-40B4-BE49-F238E27FC236}">
                    <a16:creationId xmlns:a16="http://schemas.microsoft.com/office/drawing/2014/main" id="{D64312F6-AD0D-EAA6-D14F-0710FF3CB9B7}"/>
                  </a:ext>
                </a:extLst>
              </p:cNvPr>
              <p:cNvSpPr/>
              <p:nvPr/>
            </p:nvSpPr>
            <p:spPr>
              <a:xfrm>
                <a:off x="6416041" y="2957325"/>
                <a:ext cx="101022" cy="255672"/>
              </a:xfrm>
              <a:custGeom>
                <a:avLst/>
                <a:gdLst/>
                <a:ahLst/>
                <a:cxnLst/>
                <a:rect l="l" t="t" r="r" b="b"/>
                <a:pathLst>
                  <a:path w="2398" h="6069" extrusionOk="0">
                    <a:moveTo>
                      <a:pt x="1101" y="1"/>
                    </a:moveTo>
                    <a:lnTo>
                      <a:pt x="1" y="6068"/>
                    </a:lnTo>
                    <a:lnTo>
                      <a:pt x="2397" y="6068"/>
                    </a:lnTo>
                    <a:lnTo>
                      <a:pt x="1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5;p46">
                <a:extLst>
                  <a:ext uri="{FF2B5EF4-FFF2-40B4-BE49-F238E27FC236}">
                    <a16:creationId xmlns:a16="http://schemas.microsoft.com/office/drawing/2014/main" id="{4D9A2536-B7DA-5D34-69FA-E83639539135}"/>
                  </a:ext>
                </a:extLst>
              </p:cNvPr>
              <p:cNvSpPr/>
              <p:nvPr/>
            </p:nvSpPr>
            <p:spPr>
              <a:xfrm>
                <a:off x="5731091" y="3013607"/>
                <a:ext cx="100980" cy="255672"/>
              </a:xfrm>
              <a:custGeom>
                <a:avLst/>
                <a:gdLst/>
                <a:ahLst/>
                <a:cxnLst/>
                <a:rect l="l" t="t" r="r" b="b"/>
                <a:pathLst>
                  <a:path w="2397" h="6069" extrusionOk="0">
                    <a:moveTo>
                      <a:pt x="1101" y="1"/>
                    </a:moveTo>
                    <a:lnTo>
                      <a:pt x="1" y="6068"/>
                    </a:lnTo>
                    <a:lnTo>
                      <a:pt x="2397" y="6068"/>
                    </a:lnTo>
                    <a:lnTo>
                      <a:pt x="1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6;p46">
                <a:extLst>
                  <a:ext uri="{FF2B5EF4-FFF2-40B4-BE49-F238E27FC236}">
                    <a16:creationId xmlns:a16="http://schemas.microsoft.com/office/drawing/2014/main" id="{F93CBDD3-A833-1AC6-8F5F-70995A05E3A8}"/>
                  </a:ext>
                </a:extLst>
              </p:cNvPr>
              <p:cNvSpPr/>
              <p:nvPr/>
            </p:nvSpPr>
            <p:spPr>
              <a:xfrm>
                <a:off x="6247995" y="2963433"/>
                <a:ext cx="101064" cy="255672"/>
              </a:xfrm>
              <a:custGeom>
                <a:avLst/>
                <a:gdLst/>
                <a:ahLst/>
                <a:cxnLst/>
                <a:rect l="l" t="t" r="r" b="b"/>
                <a:pathLst>
                  <a:path w="2399" h="6069" extrusionOk="0">
                    <a:moveTo>
                      <a:pt x="1101" y="1"/>
                    </a:moveTo>
                    <a:lnTo>
                      <a:pt x="1" y="6068"/>
                    </a:lnTo>
                    <a:lnTo>
                      <a:pt x="2399" y="6068"/>
                    </a:lnTo>
                    <a:lnTo>
                      <a:pt x="1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77;p46">
                <a:extLst>
                  <a:ext uri="{FF2B5EF4-FFF2-40B4-BE49-F238E27FC236}">
                    <a16:creationId xmlns:a16="http://schemas.microsoft.com/office/drawing/2014/main" id="{440B90E9-DEF6-5D73-3D84-8D69B28A3FEB}"/>
                  </a:ext>
                </a:extLst>
              </p:cNvPr>
              <p:cNvSpPr/>
              <p:nvPr/>
            </p:nvSpPr>
            <p:spPr>
              <a:xfrm>
                <a:off x="7200243" y="2884571"/>
                <a:ext cx="343634" cy="323960"/>
              </a:xfrm>
              <a:custGeom>
                <a:avLst/>
                <a:gdLst/>
                <a:ahLst/>
                <a:cxnLst/>
                <a:rect l="l" t="t" r="r" b="b"/>
                <a:pathLst>
                  <a:path w="8157" h="7690" extrusionOk="0">
                    <a:moveTo>
                      <a:pt x="6247" y="1"/>
                    </a:moveTo>
                    <a:cubicBezTo>
                      <a:pt x="6131" y="1"/>
                      <a:pt x="6015" y="56"/>
                      <a:pt x="5932" y="164"/>
                    </a:cubicBezTo>
                    <a:lnTo>
                      <a:pt x="157" y="6867"/>
                    </a:lnTo>
                    <a:cubicBezTo>
                      <a:pt x="0" y="7069"/>
                      <a:pt x="263" y="7689"/>
                      <a:pt x="487" y="7689"/>
                    </a:cubicBezTo>
                    <a:lnTo>
                      <a:pt x="8156" y="7689"/>
                    </a:lnTo>
                    <a:cubicBezTo>
                      <a:pt x="7922" y="7277"/>
                      <a:pt x="7716" y="6822"/>
                      <a:pt x="7483" y="6486"/>
                    </a:cubicBezTo>
                    <a:cubicBezTo>
                      <a:pt x="7007" y="5777"/>
                      <a:pt x="6510" y="5139"/>
                      <a:pt x="6107" y="4360"/>
                    </a:cubicBezTo>
                    <a:cubicBezTo>
                      <a:pt x="5868" y="3864"/>
                      <a:pt x="5667" y="3272"/>
                      <a:pt x="5758" y="2683"/>
                    </a:cubicBezTo>
                    <a:cubicBezTo>
                      <a:pt x="5831" y="2186"/>
                      <a:pt x="6566" y="1714"/>
                      <a:pt x="6492" y="1290"/>
                    </a:cubicBezTo>
                    <a:cubicBezTo>
                      <a:pt x="6454" y="1007"/>
                      <a:pt x="6088" y="958"/>
                      <a:pt x="6051" y="652"/>
                    </a:cubicBezTo>
                    <a:cubicBezTo>
                      <a:pt x="6015" y="463"/>
                      <a:pt x="6124" y="274"/>
                      <a:pt x="6217" y="133"/>
                    </a:cubicBezTo>
                    <a:cubicBezTo>
                      <a:pt x="6244" y="87"/>
                      <a:pt x="6279" y="46"/>
                      <a:pt x="6315" y="7"/>
                    </a:cubicBezTo>
                    <a:cubicBezTo>
                      <a:pt x="6292" y="3"/>
                      <a:pt x="6269" y="1"/>
                      <a:pt x="6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78;p46">
                <a:extLst>
                  <a:ext uri="{FF2B5EF4-FFF2-40B4-BE49-F238E27FC236}">
                    <a16:creationId xmlns:a16="http://schemas.microsoft.com/office/drawing/2014/main" id="{0028AED4-5C5A-BEAF-06D8-A7B627C46E54}"/>
                  </a:ext>
                </a:extLst>
              </p:cNvPr>
              <p:cNvSpPr/>
              <p:nvPr/>
            </p:nvSpPr>
            <p:spPr>
              <a:xfrm>
                <a:off x="7438895" y="2884865"/>
                <a:ext cx="331754" cy="323666"/>
              </a:xfrm>
              <a:custGeom>
                <a:avLst/>
                <a:gdLst/>
                <a:ahLst/>
                <a:cxnLst/>
                <a:rect l="l" t="t" r="r" b="b"/>
                <a:pathLst>
                  <a:path w="7875" h="7683" extrusionOk="0">
                    <a:moveTo>
                      <a:pt x="650" y="0"/>
                    </a:moveTo>
                    <a:cubicBezTo>
                      <a:pt x="614" y="38"/>
                      <a:pt x="581" y="80"/>
                      <a:pt x="552" y="126"/>
                    </a:cubicBezTo>
                    <a:cubicBezTo>
                      <a:pt x="459" y="267"/>
                      <a:pt x="350" y="456"/>
                      <a:pt x="386" y="645"/>
                    </a:cubicBezTo>
                    <a:cubicBezTo>
                      <a:pt x="423" y="951"/>
                      <a:pt x="789" y="998"/>
                      <a:pt x="827" y="1283"/>
                    </a:cubicBezTo>
                    <a:cubicBezTo>
                      <a:pt x="901" y="1707"/>
                      <a:pt x="166" y="2179"/>
                      <a:pt x="93" y="2676"/>
                    </a:cubicBezTo>
                    <a:cubicBezTo>
                      <a:pt x="1" y="3267"/>
                      <a:pt x="202" y="3857"/>
                      <a:pt x="442" y="4353"/>
                    </a:cubicBezTo>
                    <a:cubicBezTo>
                      <a:pt x="844" y="5132"/>
                      <a:pt x="1340" y="5770"/>
                      <a:pt x="1817" y="6479"/>
                    </a:cubicBezTo>
                    <a:cubicBezTo>
                      <a:pt x="2049" y="6815"/>
                      <a:pt x="2255" y="7270"/>
                      <a:pt x="2490" y="7682"/>
                    </a:cubicBezTo>
                    <a:lnTo>
                      <a:pt x="7612" y="7682"/>
                    </a:lnTo>
                    <a:cubicBezTo>
                      <a:pt x="7833" y="7682"/>
                      <a:pt x="7874" y="7535"/>
                      <a:pt x="7703" y="7353"/>
                    </a:cubicBezTo>
                    <a:lnTo>
                      <a:pt x="863" y="118"/>
                    </a:lnTo>
                    <a:cubicBezTo>
                      <a:pt x="802" y="55"/>
                      <a:pt x="727" y="15"/>
                      <a:pt x="6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79;p46">
                <a:extLst>
                  <a:ext uri="{FF2B5EF4-FFF2-40B4-BE49-F238E27FC236}">
                    <a16:creationId xmlns:a16="http://schemas.microsoft.com/office/drawing/2014/main" id="{86D7F3B7-A15D-5C7E-FAEC-725C12ECB372}"/>
                  </a:ext>
                </a:extLst>
              </p:cNvPr>
              <p:cNvSpPr/>
              <p:nvPr/>
            </p:nvSpPr>
            <p:spPr>
              <a:xfrm>
                <a:off x="6644793" y="2753765"/>
                <a:ext cx="570027" cy="520654"/>
              </a:xfrm>
              <a:custGeom>
                <a:avLst/>
                <a:gdLst/>
                <a:ahLst/>
                <a:cxnLst/>
                <a:rect l="l" t="t" r="r" b="b"/>
                <a:pathLst>
                  <a:path w="13531" h="12359" extrusionOk="0">
                    <a:moveTo>
                      <a:pt x="10279" y="0"/>
                    </a:moveTo>
                    <a:cubicBezTo>
                      <a:pt x="10083" y="0"/>
                      <a:pt x="9886" y="88"/>
                      <a:pt x="9743" y="261"/>
                    </a:cubicBezTo>
                    <a:lnTo>
                      <a:pt x="268" y="11769"/>
                    </a:lnTo>
                    <a:cubicBezTo>
                      <a:pt x="1" y="12093"/>
                      <a:pt x="92" y="12358"/>
                      <a:pt x="470" y="12359"/>
                    </a:cubicBezTo>
                    <a:lnTo>
                      <a:pt x="13531" y="12359"/>
                    </a:lnTo>
                    <a:cubicBezTo>
                      <a:pt x="13132" y="11694"/>
                      <a:pt x="12779" y="10964"/>
                      <a:pt x="12384" y="10424"/>
                    </a:cubicBezTo>
                    <a:cubicBezTo>
                      <a:pt x="11571" y="9286"/>
                      <a:pt x="10727" y="8260"/>
                      <a:pt x="10039" y="7008"/>
                    </a:cubicBezTo>
                    <a:cubicBezTo>
                      <a:pt x="9633" y="6211"/>
                      <a:pt x="9288" y="5261"/>
                      <a:pt x="9446" y="4311"/>
                    </a:cubicBezTo>
                    <a:cubicBezTo>
                      <a:pt x="9571" y="3514"/>
                      <a:pt x="10821" y="2756"/>
                      <a:pt x="10696" y="2072"/>
                    </a:cubicBezTo>
                    <a:cubicBezTo>
                      <a:pt x="10634" y="1616"/>
                      <a:pt x="10008" y="1540"/>
                      <a:pt x="9946" y="1046"/>
                    </a:cubicBezTo>
                    <a:cubicBezTo>
                      <a:pt x="9884" y="742"/>
                      <a:pt x="10070" y="438"/>
                      <a:pt x="10227" y="211"/>
                    </a:cubicBezTo>
                    <a:cubicBezTo>
                      <a:pt x="10275" y="139"/>
                      <a:pt x="10331" y="72"/>
                      <a:pt x="10394" y="11"/>
                    </a:cubicBezTo>
                    <a:cubicBezTo>
                      <a:pt x="10356" y="4"/>
                      <a:pt x="10318" y="0"/>
                      <a:pt x="10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80;p46">
                <a:extLst>
                  <a:ext uri="{FF2B5EF4-FFF2-40B4-BE49-F238E27FC236}">
                    <a16:creationId xmlns:a16="http://schemas.microsoft.com/office/drawing/2014/main" id="{46382C96-8289-A325-E09C-E1E7AFA11A79}"/>
                  </a:ext>
                </a:extLst>
              </p:cNvPr>
              <p:cNvSpPr/>
              <p:nvPr/>
            </p:nvSpPr>
            <p:spPr>
              <a:xfrm>
                <a:off x="7036031" y="2754186"/>
                <a:ext cx="564803" cy="520190"/>
              </a:xfrm>
              <a:custGeom>
                <a:avLst/>
                <a:gdLst/>
                <a:ahLst/>
                <a:cxnLst/>
                <a:rect l="l" t="t" r="r" b="b"/>
                <a:pathLst>
                  <a:path w="13407" h="12348" extrusionOk="0">
                    <a:moveTo>
                      <a:pt x="1106" y="1"/>
                    </a:moveTo>
                    <a:cubicBezTo>
                      <a:pt x="1044" y="61"/>
                      <a:pt x="987" y="128"/>
                      <a:pt x="939" y="201"/>
                    </a:cubicBezTo>
                    <a:cubicBezTo>
                      <a:pt x="783" y="430"/>
                      <a:pt x="596" y="732"/>
                      <a:pt x="658" y="1037"/>
                    </a:cubicBezTo>
                    <a:cubicBezTo>
                      <a:pt x="720" y="1531"/>
                      <a:pt x="1346" y="1606"/>
                      <a:pt x="1408" y="2062"/>
                    </a:cubicBezTo>
                    <a:cubicBezTo>
                      <a:pt x="1533" y="2745"/>
                      <a:pt x="282" y="3505"/>
                      <a:pt x="158" y="4302"/>
                    </a:cubicBezTo>
                    <a:cubicBezTo>
                      <a:pt x="0" y="5252"/>
                      <a:pt x="345" y="6201"/>
                      <a:pt x="751" y="6998"/>
                    </a:cubicBezTo>
                    <a:cubicBezTo>
                      <a:pt x="1439" y="8249"/>
                      <a:pt x="2284" y="9275"/>
                      <a:pt x="3095" y="10413"/>
                    </a:cubicBezTo>
                    <a:cubicBezTo>
                      <a:pt x="3490" y="10954"/>
                      <a:pt x="3842" y="11683"/>
                      <a:pt x="4242" y="12348"/>
                    </a:cubicBezTo>
                    <a:lnTo>
                      <a:pt x="12959" y="12348"/>
                    </a:lnTo>
                    <a:cubicBezTo>
                      <a:pt x="13337" y="12348"/>
                      <a:pt x="13407" y="12110"/>
                      <a:pt x="13116" y="11820"/>
                    </a:cubicBezTo>
                    <a:lnTo>
                      <a:pt x="1469" y="192"/>
                    </a:lnTo>
                    <a:cubicBezTo>
                      <a:pt x="1363" y="87"/>
                      <a:pt x="1238" y="24"/>
                      <a:pt x="1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81;p46">
                <a:extLst>
                  <a:ext uri="{FF2B5EF4-FFF2-40B4-BE49-F238E27FC236}">
                    <a16:creationId xmlns:a16="http://schemas.microsoft.com/office/drawing/2014/main" id="{41783BDF-6FFD-CF90-C809-7F461BF99656}"/>
                  </a:ext>
                </a:extLst>
              </p:cNvPr>
              <p:cNvSpPr/>
              <p:nvPr/>
            </p:nvSpPr>
            <p:spPr>
              <a:xfrm>
                <a:off x="4713629" y="3161896"/>
                <a:ext cx="4180312" cy="732808"/>
              </a:xfrm>
              <a:custGeom>
                <a:avLst/>
                <a:gdLst/>
                <a:ahLst/>
                <a:cxnLst/>
                <a:rect l="l" t="t" r="r" b="b"/>
                <a:pathLst>
                  <a:path w="99230" h="17395" extrusionOk="0">
                    <a:moveTo>
                      <a:pt x="49615" y="1"/>
                    </a:moveTo>
                    <a:cubicBezTo>
                      <a:pt x="22214" y="1"/>
                      <a:pt x="1" y="3895"/>
                      <a:pt x="1" y="8698"/>
                    </a:cubicBezTo>
                    <a:cubicBezTo>
                      <a:pt x="1" y="13501"/>
                      <a:pt x="22214" y="17394"/>
                      <a:pt x="49615" y="17394"/>
                    </a:cubicBezTo>
                    <a:cubicBezTo>
                      <a:pt x="77016" y="17394"/>
                      <a:pt x="99230" y="13501"/>
                      <a:pt x="99230" y="8698"/>
                    </a:cubicBezTo>
                    <a:cubicBezTo>
                      <a:pt x="99230" y="3895"/>
                      <a:pt x="77017" y="1"/>
                      <a:pt x="49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82;p46">
                <a:extLst>
                  <a:ext uri="{FF2B5EF4-FFF2-40B4-BE49-F238E27FC236}">
                    <a16:creationId xmlns:a16="http://schemas.microsoft.com/office/drawing/2014/main" id="{85FC9EE6-49F5-03D2-92B3-C6E73AE2FDBE}"/>
                  </a:ext>
                </a:extLst>
              </p:cNvPr>
              <p:cNvSpPr/>
              <p:nvPr/>
            </p:nvSpPr>
            <p:spPr>
              <a:xfrm>
                <a:off x="6408753" y="2583611"/>
                <a:ext cx="25656" cy="627152"/>
              </a:xfrm>
              <a:custGeom>
                <a:avLst/>
                <a:gdLst/>
                <a:ahLst/>
                <a:cxnLst/>
                <a:rect l="l" t="t" r="r" b="b"/>
                <a:pathLst>
                  <a:path w="609" h="14887" extrusionOk="0">
                    <a:moveTo>
                      <a:pt x="120" y="1"/>
                    </a:moveTo>
                    <a:lnTo>
                      <a:pt x="0" y="14887"/>
                    </a:lnTo>
                    <a:lnTo>
                      <a:pt x="609" y="14887"/>
                    </a:lnTo>
                    <a:lnTo>
                      <a:pt x="4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83;p46">
                <a:extLst>
                  <a:ext uri="{FF2B5EF4-FFF2-40B4-BE49-F238E27FC236}">
                    <a16:creationId xmlns:a16="http://schemas.microsoft.com/office/drawing/2014/main" id="{D63A26AB-EFCD-1554-158E-0A694B279702}"/>
                  </a:ext>
                </a:extLst>
              </p:cNvPr>
              <p:cNvSpPr/>
              <p:nvPr/>
            </p:nvSpPr>
            <p:spPr>
              <a:xfrm>
                <a:off x="6418189" y="2392437"/>
                <a:ext cx="55061" cy="188015"/>
              </a:xfrm>
              <a:custGeom>
                <a:avLst/>
                <a:gdLst/>
                <a:ahLst/>
                <a:cxnLst/>
                <a:rect l="l" t="t" r="r" b="b"/>
                <a:pathLst>
                  <a:path w="1307" h="4463" extrusionOk="0">
                    <a:moveTo>
                      <a:pt x="1087" y="0"/>
                    </a:moveTo>
                    <a:cubicBezTo>
                      <a:pt x="525" y="706"/>
                      <a:pt x="220" y="2422"/>
                      <a:pt x="109" y="3029"/>
                    </a:cubicBezTo>
                    <a:cubicBezTo>
                      <a:pt x="0" y="3637"/>
                      <a:pt x="27" y="4413"/>
                      <a:pt x="27" y="4413"/>
                    </a:cubicBezTo>
                    <a:lnTo>
                      <a:pt x="233" y="4463"/>
                    </a:lnTo>
                    <a:cubicBezTo>
                      <a:pt x="233" y="4463"/>
                      <a:pt x="576" y="3774"/>
                      <a:pt x="726" y="3176"/>
                    </a:cubicBezTo>
                    <a:cubicBezTo>
                      <a:pt x="879" y="2577"/>
                      <a:pt x="1306" y="890"/>
                      <a:pt x="10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84;p46">
                <a:extLst>
                  <a:ext uri="{FF2B5EF4-FFF2-40B4-BE49-F238E27FC236}">
                    <a16:creationId xmlns:a16="http://schemas.microsoft.com/office/drawing/2014/main" id="{4200C007-338F-EBC5-0B03-C5ED0AEDAF7E}"/>
                  </a:ext>
                </a:extLst>
              </p:cNvPr>
              <p:cNvSpPr/>
              <p:nvPr/>
            </p:nvSpPr>
            <p:spPr>
              <a:xfrm>
                <a:off x="6424466" y="2595744"/>
                <a:ext cx="136788" cy="134176"/>
              </a:xfrm>
              <a:custGeom>
                <a:avLst/>
                <a:gdLst/>
                <a:ahLst/>
                <a:cxnLst/>
                <a:rect l="l" t="t" r="r" b="b"/>
                <a:pathLst>
                  <a:path w="3247" h="3185" extrusionOk="0">
                    <a:moveTo>
                      <a:pt x="144" y="1"/>
                    </a:moveTo>
                    <a:lnTo>
                      <a:pt x="0" y="162"/>
                    </a:lnTo>
                    <a:cubicBezTo>
                      <a:pt x="0" y="162"/>
                      <a:pt x="395" y="819"/>
                      <a:pt x="812" y="1257"/>
                    </a:cubicBezTo>
                    <a:cubicBezTo>
                      <a:pt x="1228" y="1695"/>
                      <a:pt x="2403" y="2934"/>
                      <a:pt x="3246" y="3185"/>
                    </a:cubicBezTo>
                    <a:cubicBezTo>
                      <a:pt x="2948" y="2321"/>
                      <a:pt x="1688" y="1178"/>
                      <a:pt x="1244" y="773"/>
                    </a:cubicBezTo>
                    <a:cubicBezTo>
                      <a:pt x="797" y="367"/>
                      <a:pt x="144" y="1"/>
                      <a:pt x="1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85;p46">
                <a:extLst>
                  <a:ext uri="{FF2B5EF4-FFF2-40B4-BE49-F238E27FC236}">
                    <a16:creationId xmlns:a16="http://schemas.microsoft.com/office/drawing/2014/main" id="{70696921-1573-72D1-D439-F7BCD202A524}"/>
                  </a:ext>
                </a:extLst>
              </p:cNvPr>
              <p:cNvSpPr/>
              <p:nvPr/>
            </p:nvSpPr>
            <p:spPr>
              <a:xfrm>
                <a:off x="6237800" y="2591026"/>
                <a:ext cx="175756" cy="63318"/>
              </a:xfrm>
              <a:custGeom>
                <a:avLst/>
                <a:gdLst/>
                <a:ahLst/>
                <a:cxnLst/>
                <a:rect l="l" t="t" r="r" b="b"/>
                <a:pathLst>
                  <a:path w="4172" h="1503" extrusionOk="0">
                    <a:moveTo>
                      <a:pt x="4107" y="1"/>
                    </a:moveTo>
                    <a:cubicBezTo>
                      <a:pt x="4107" y="1"/>
                      <a:pt x="3367" y="38"/>
                      <a:pt x="2798" y="202"/>
                    </a:cubicBezTo>
                    <a:cubicBezTo>
                      <a:pt x="2228" y="368"/>
                      <a:pt x="622" y="830"/>
                      <a:pt x="0" y="1477"/>
                    </a:cubicBezTo>
                    <a:cubicBezTo>
                      <a:pt x="98" y="1495"/>
                      <a:pt x="205" y="1503"/>
                      <a:pt x="319" y="1503"/>
                    </a:cubicBezTo>
                    <a:cubicBezTo>
                      <a:pt x="1207" y="1503"/>
                      <a:pt x="2495" y="1020"/>
                      <a:pt x="2989" y="835"/>
                    </a:cubicBezTo>
                    <a:cubicBezTo>
                      <a:pt x="3546" y="628"/>
                      <a:pt x="4171" y="211"/>
                      <a:pt x="4171" y="211"/>
                    </a:cubicBezTo>
                    <a:lnTo>
                      <a:pt x="41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86;p46">
                <a:extLst>
                  <a:ext uri="{FF2B5EF4-FFF2-40B4-BE49-F238E27FC236}">
                    <a16:creationId xmlns:a16="http://schemas.microsoft.com/office/drawing/2014/main" id="{1F505952-CD67-8D40-FCEC-517C769C4839}"/>
                  </a:ext>
                </a:extLst>
              </p:cNvPr>
              <p:cNvSpPr/>
              <p:nvPr/>
            </p:nvSpPr>
            <p:spPr>
              <a:xfrm>
                <a:off x="6399485" y="2571521"/>
                <a:ext cx="44276" cy="46425"/>
              </a:xfrm>
              <a:custGeom>
                <a:avLst/>
                <a:gdLst/>
                <a:ahLst/>
                <a:cxnLst/>
                <a:rect l="l" t="t" r="r" b="b"/>
                <a:pathLst>
                  <a:path w="1051" h="1102" extrusionOk="0">
                    <a:moveTo>
                      <a:pt x="526" y="1"/>
                    </a:moveTo>
                    <a:cubicBezTo>
                      <a:pt x="236" y="1"/>
                      <a:pt x="0" y="248"/>
                      <a:pt x="0" y="551"/>
                    </a:cubicBezTo>
                    <a:cubicBezTo>
                      <a:pt x="0" y="855"/>
                      <a:pt x="236" y="1101"/>
                      <a:pt x="526" y="1101"/>
                    </a:cubicBezTo>
                    <a:cubicBezTo>
                      <a:pt x="815" y="1101"/>
                      <a:pt x="1050" y="854"/>
                      <a:pt x="1050" y="551"/>
                    </a:cubicBezTo>
                    <a:cubicBezTo>
                      <a:pt x="1050" y="248"/>
                      <a:pt x="81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87;p46">
                <a:extLst>
                  <a:ext uri="{FF2B5EF4-FFF2-40B4-BE49-F238E27FC236}">
                    <a16:creationId xmlns:a16="http://schemas.microsoft.com/office/drawing/2014/main" id="{2FA44B0C-DF36-4DD1-5D18-F5665DE5093B}"/>
                  </a:ext>
                </a:extLst>
              </p:cNvPr>
              <p:cNvSpPr/>
              <p:nvPr/>
            </p:nvSpPr>
            <p:spPr>
              <a:xfrm>
                <a:off x="6406562" y="2578935"/>
                <a:ext cx="30079" cy="31596"/>
              </a:xfrm>
              <a:custGeom>
                <a:avLst/>
                <a:gdLst/>
                <a:ahLst/>
                <a:cxnLst/>
                <a:rect l="l" t="t" r="r" b="b"/>
                <a:pathLst>
                  <a:path w="714" h="750" extrusionOk="0">
                    <a:moveTo>
                      <a:pt x="358" y="1"/>
                    </a:moveTo>
                    <a:cubicBezTo>
                      <a:pt x="160" y="1"/>
                      <a:pt x="1" y="168"/>
                      <a:pt x="1" y="375"/>
                    </a:cubicBezTo>
                    <a:cubicBezTo>
                      <a:pt x="1" y="582"/>
                      <a:pt x="160" y="749"/>
                      <a:pt x="358" y="749"/>
                    </a:cubicBezTo>
                    <a:cubicBezTo>
                      <a:pt x="554" y="749"/>
                      <a:pt x="713" y="581"/>
                      <a:pt x="713" y="375"/>
                    </a:cubicBezTo>
                    <a:cubicBezTo>
                      <a:pt x="713" y="168"/>
                      <a:pt x="554"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88;p46">
                <a:extLst>
                  <a:ext uri="{FF2B5EF4-FFF2-40B4-BE49-F238E27FC236}">
                    <a16:creationId xmlns:a16="http://schemas.microsoft.com/office/drawing/2014/main" id="{AB044C81-4258-AF5E-AB34-D0A91FD0F8B7}"/>
                  </a:ext>
                </a:extLst>
              </p:cNvPr>
              <p:cNvSpPr/>
              <p:nvPr/>
            </p:nvSpPr>
            <p:spPr>
              <a:xfrm>
                <a:off x="6718761" y="1903799"/>
                <a:ext cx="489269" cy="178073"/>
              </a:xfrm>
              <a:custGeom>
                <a:avLst/>
                <a:gdLst/>
                <a:ahLst/>
                <a:cxnLst/>
                <a:rect l="l" t="t" r="r" b="b"/>
                <a:pathLst>
                  <a:path w="11614" h="4227" extrusionOk="0">
                    <a:moveTo>
                      <a:pt x="4559" y="1"/>
                    </a:moveTo>
                    <a:cubicBezTo>
                      <a:pt x="3337" y="1"/>
                      <a:pt x="1732" y="1377"/>
                      <a:pt x="1868" y="2665"/>
                    </a:cubicBezTo>
                    <a:cubicBezTo>
                      <a:pt x="1737" y="2612"/>
                      <a:pt x="1606" y="2587"/>
                      <a:pt x="1477" y="2587"/>
                    </a:cubicBezTo>
                    <a:cubicBezTo>
                      <a:pt x="700" y="2587"/>
                      <a:pt x="0" y="3469"/>
                      <a:pt x="0" y="4227"/>
                    </a:cubicBezTo>
                    <a:lnTo>
                      <a:pt x="11614" y="4193"/>
                    </a:lnTo>
                    <a:cubicBezTo>
                      <a:pt x="11139" y="4193"/>
                      <a:pt x="10225" y="4091"/>
                      <a:pt x="9783" y="3990"/>
                    </a:cubicBezTo>
                    <a:cubicBezTo>
                      <a:pt x="9368" y="3886"/>
                      <a:pt x="9269" y="3583"/>
                      <a:pt x="8957" y="3583"/>
                    </a:cubicBezTo>
                    <a:cubicBezTo>
                      <a:pt x="8861" y="3583"/>
                      <a:pt x="8744" y="3612"/>
                      <a:pt x="8593" y="3684"/>
                    </a:cubicBezTo>
                    <a:cubicBezTo>
                      <a:pt x="8625" y="3072"/>
                      <a:pt x="8015" y="3005"/>
                      <a:pt x="7539" y="2970"/>
                    </a:cubicBezTo>
                    <a:cubicBezTo>
                      <a:pt x="7539" y="2049"/>
                      <a:pt x="7122" y="1211"/>
                      <a:pt x="6163" y="1211"/>
                    </a:cubicBezTo>
                    <a:cubicBezTo>
                      <a:pt x="6062" y="1211"/>
                      <a:pt x="5955" y="1220"/>
                      <a:pt x="5842" y="1239"/>
                    </a:cubicBezTo>
                    <a:cubicBezTo>
                      <a:pt x="5693" y="351"/>
                      <a:pt x="5175" y="1"/>
                      <a:pt x="4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89;p46">
                <a:extLst>
                  <a:ext uri="{FF2B5EF4-FFF2-40B4-BE49-F238E27FC236}">
                    <a16:creationId xmlns:a16="http://schemas.microsoft.com/office/drawing/2014/main" id="{C1DE1D6E-107E-6072-F2D2-F686E8BDD6E3}"/>
                  </a:ext>
                </a:extLst>
              </p:cNvPr>
              <p:cNvSpPr/>
              <p:nvPr/>
            </p:nvSpPr>
            <p:spPr>
              <a:xfrm>
                <a:off x="5434935" y="2811311"/>
                <a:ext cx="326320" cy="342033"/>
              </a:xfrm>
              <a:custGeom>
                <a:avLst/>
                <a:gdLst/>
                <a:ahLst/>
                <a:cxnLst/>
                <a:rect l="l" t="t" r="r" b="b"/>
                <a:pathLst>
                  <a:path w="7746" h="8119" extrusionOk="0">
                    <a:moveTo>
                      <a:pt x="3873" y="1"/>
                    </a:moveTo>
                    <a:cubicBezTo>
                      <a:pt x="1734" y="1"/>
                      <a:pt x="1" y="1818"/>
                      <a:pt x="1" y="4060"/>
                    </a:cubicBezTo>
                    <a:cubicBezTo>
                      <a:pt x="1" y="6302"/>
                      <a:pt x="1733" y="8118"/>
                      <a:pt x="3873" y="8118"/>
                    </a:cubicBezTo>
                    <a:cubicBezTo>
                      <a:pt x="6012" y="8118"/>
                      <a:pt x="7746" y="6302"/>
                      <a:pt x="7746" y="4060"/>
                    </a:cubicBezTo>
                    <a:cubicBezTo>
                      <a:pt x="7746" y="1818"/>
                      <a:pt x="6012" y="1"/>
                      <a:pt x="38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90;p46">
                <a:extLst>
                  <a:ext uri="{FF2B5EF4-FFF2-40B4-BE49-F238E27FC236}">
                    <a16:creationId xmlns:a16="http://schemas.microsoft.com/office/drawing/2014/main" id="{01BF4348-141C-8C68-1248-D7F1A2E414E4}"/>
                  </a:ext>
                </a:extLst>
              </p:cNvPr>
              <p:cNvSpPr/>
              <p:nvPr/>
            </p:nvSpPr>
            <p:spPr>
              <a:xfrm>
                <a:off x="5498631" y="2928552"/>
                <a:ext cx="198758" cy="113534"/>
              </a:xfrm>
              <a:custGeom>
                <a:avLst/>
                <a:gdLst/>
                <a:ahLst/>
                <a:cxnLst/>
                <a:rect l="l" t="t" r="r" b="b"/>
                <a:pathLst>
                  <a:path w="4718" h="2695" extrusionOk="0">
                    <a:moveTo>
                      <a:pt x="4461" y="1"/>
                    </a:moveTo>
                    <a:cubicBezTo>
                      <a:pt x="4399" y="1"/>
                      <a:pt x="4338" y="25"/>
                      <a:pt x="4292" y="73"/>
                    </a:cubicBezTo>
                    <a:lnTo>
                      <a:pt x="2336" y="2124"/>
                    </a:lnTo>
                    <a:lnTo>
                      <a:pt x="426" y="120"/>
                    </a:lnTo>
                    <a:cubicBezTo>
                      <a:pt x="380" y="72"/>
                      <a:pt x="319" y="48"/>
                      <a:pt x="259" y="48"/>
                    </a:cubicBezTo>
                    <a:cubicBezTo>
                      <a:pt x="201" y="48"/>
                      <a:pt x="143" y="70"/>
                      <a:pt x="97" y="113"/>
                    </a:cubicBezTo>
                    <a:cubicBezTo>
                      <a:pt x="4" y="201"/>
                      <a:pt x="0" y="349"/>
                      <a:pt x="89" y="442"/>
                    </a:cubicBezTo>
                    <a:lnTo>
                      <a:pt x="2169" y="2622"/>
                    </a:lnTo>
                    <a:cubicBezTo>
                      <a:pt x="2212" y="2669"/>
                      <a:pt x="2273" y="2694"/>
                      <a:pt x="2337" y="2694"/>
                    </a:cubicBezTo>
                    <a:cubicBezTo>
                      <a:pt x="2402" y="2694"/>
                      <a:pt x="2462" y="2669"/>
                      <a:pt x="2504" y="2621"/>
                    </a:cubicBezTo>
                    <a:lnTo>
                      <a:pt x="4629" y="395"/>
                    </a:lnTo>
                    <a:cubicBezTo>
                      <a:pt x="4718" y="302"/>
                      <a:pt x="4714" y="154"/>
                      <a:pt x="4621" y="66"/>
                    </a:cubicBezTo>
                    <a:cubicBezTo>
                      <a:pt x="4576" y="22"/>
                      <a:pt x="4518" y="1"/>
                      <a:pt x="44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91;p46">
                <a:extLst>
                  <a:ext uri="{FF2B5EF4-FFF2-40B4-BE49-F238E27FC236}">
                    <a16:creationId xmlns:a16="http://schemas.microsoft.com/office/drawing/2014/main" id="{5BCA8F02-A497-637F-AA85-A065B5C716E8}"/>
                  </a:ext>
                </a:extLst>
              </p:cNvPr>
              <p:cNvSpPr/>
              <p:nvPr/>
            </p:nvSpPr>
            <p:spPr>
              <a:xfrm>
                <a:off x="5498631" y="2975524"/>
                <a:ext cx="198758" cy="113534"/>
              </a:xfrm>
              <a:custGeom>
                <a:avLst/>
                <a:gdLst/>
                <a:ahLst/>
                <a:cxnLst/>
                <a:rect l="l" t="t" r="r" b="b"/>
                <a:pathLst>
                  <a:path w="4718" h="2695" extrusionOk="0">
                    <a:moveTo>
                      <a:pt x="4461" y="1"/>
                    </a:moveTo>
                    <a:cubicBezTo>
                      <a:pt x="4400" y="1"/>
                      <a:pt x="4338" y="25"/>
                      <a:pt x="4292" y="73"/>
                    </a:cubicBezTo>
                    <a:lnTo>
                      <a:pt x="2336" y="2123"/>
                    </a:lnTo>
                    <a:lnTo>
                      <a:pt x="426" y="120"/>
                    </a:lnTo>
                    <a:cubicBezTo>
                      <a:pt x="380" y="72"/>
                      <a:pt x="319" y="48"/>
                      <a:pt x="258" y="48"/>
                    </a:cubicBezTo>
                    <a:cubicBezTo>
                      <a:pt x="200" y="48"/>
                      <a:pt x="142" y="69"/>
                      <a:pt x="97" y="113"/>
                    </a:cubicBezTo>
                    <a:cubicBezTo>
                      <a:pt x="4" y="201"/>
                      <a:pt x="0" y="349"/>
                      <a:pt x="89" y="442"/>
                    </a:cubicBezTo>
                    <a:lnTo>
                      <a:pt x="2169" y="2622"/>
                    </a:lnTo>
                    <a:cubicBezTo>
                      <a:pt x="2212" y="2668"/>
                      <a:pt x="2273" y="2694"/>
                      <a:pt x="2337" y="2694"/>
                    </a:cubicBezTo>
                    <a:cubicBezTo>
                      <a:pt x="2402" y="2694"/>
                      <a:pt x="2462" y="2666"/>
                      <a:pt x="2506" y="2622"/>
                    </a:cubicBezTo>
                    <a:lnTo>
                      <a:pt x="4629" y="394"/>
                    </a:lnTo>
                    <a:cubicBezTo>
                      <a:pt x="4718" y="301"/>
                      <a:pt x="4714" y="154"/>
                      <a:pt x="4621" y="64"/>
                    </a:cubicBezTo>
                    <a:cubicBezTo>
                      <a:pt x="4576" y="22"/>
                      <a:pt x="4519" y="1"/>
                      <a:pt x="44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92;p46">
                <a:extLst>
                  <a:ext uri="{FF2B5EF4-FFF2-40B4-BE49-F238E27FC236}">
                    <a16:creationId xmlns:a16="http://schemas.microsoft.com/office/drawing/2014/main" id="{4F406267-3109-B69F-B34C-E903A888480A}"/>
                  </a:ext>
                </a:extLst>
              </p:cNvPr>
              <p:cNvSpPr/>
              <p:nvPr/>
            </p:nvSpPr>
            <p:spPr>
              <a:xfrm>
                <a:off x="5588279" y="3022496"/>
                <a:ext cx="19589" cy="305172"/>
              </a:xfrm>
              <a:custGeom>
                <a:avLst/>
                <a:gdLst/>
                <a:ahLst/>
                <a:cxnLst/>
                <a:rect l="l" t="t" r="r" b="b"/>
                <a:pathLst>
                  <a:path w="465" h="7244" extrusionOk="0">
                    <a:moveTo>
                      <a:pt x="233" y="0"/>
                    </a:moveTo>
                    <a:cubicBezTo>
                      <a:pt x="104" y="0"/>
                      <a:pt x="0" y="104"/>
                      <a:pt x="0" y="233"/>
                    </a:cubicBezTo>
                    <a:lnTo>
                      <a:pt x="0" y="7011"/>
                    </a:lnTo>
                    <a:cubicBezTo>
                      <a:pt x="0" y="7140"/>
                      <a:pt x="104" y="7244"/>
                      <a:pt x="233" y="7244"/>
                    </a:cubicBezTo>
                    <a:cubicBezTo>
                      <a:pt x="361" y="7244"/>
                      <a:pt x="465" y="7140"/>
                      <a:pt x="465" y="7011"/>
                    </a:cubicBezTo>
                    <a:lnTo>
                      <a:pt x="465" y="233"/>
                    </a:lnTo>
                    <a:cubicBezTo>
                      <a:pt x="465" y="104"/>
                      <a:pt x="361" y="0"/>
                      <a:pt x="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93;p46">
                <a:extLst>
                  <a:ext uri="{FF2B5EF4-FFF2-40B4-BE49-F238E27FC236}">
                    <a16:creationId xmlns:a16="http://schemas.microsoft.com/office/drawing/2014/main" id="{E7F1F836-5D96-019E-CA80-B483F539CD4E}"/>
                  </a:ext>
                </a:extLst>
              </p:cNvPr>
              <p:cNvSpPr/>
              <p:nvPr/>
            </p:nvSpPr>
            <p:spPr>
              <a:xfrm>
                <a:off x="5057094" y="2741969"/>
                <a:ext cx="317978" cy="531396"/>
              </a:xfrm>
              <a:custGeom>
                <a:avLst/>
                <a:gdLst/>
                <a:ahLst/>
                <a:cxnLst/>
                <a:rect l="l" t="t" r="r" b="b"/>
                <a:pathLst>
                  <a:path w="7548" h="12614" extrusionOk="0">
                    <a:moveTo>
                      <a:pt x="3773" y="0"/>
                    </a:moveTo>
                    <a:lnTo>
                      <a:pt x="1" y="12614"/>
                    </a:lnTo>
                    <a:lnTo>
                      <a:pt x="7547" y="12614"/>
                    </a:lnTo>
                    <a:lnTo>
                      <a:pt x="3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94;p46">
                <a:extLst>
                  <a:ext uri="{FF2B5EF4-FFF2-40B4-BE49-F238E27FC236}">
                    <a16:creationId xmlns:a16="http://schemas.microsoft.com/office/drawing/2014/main" id="{3038B6CF-7B37-D56C-FA68-E93D6F586256}"/>
                  </a:ext>
                </a:extLst>
              </p:cNvPr>
              <p:cNvSpPr/>
              <p:nvPr/>
            </p:nvSpPr>
            <p:spPr>
              <a:xfrm>
                <a:off x="5116662" y="3090448"/>
                <a:ext cx="198842" cy="113449"/>
              </a:xfrm>
              <a:custGeom>
                <a:avLst/>
                <a:gdLst/>
                <a:ahLst/>
                <a:cxnLst/>
                <a:rect l="l" t="t" r="r" b="b"/>
                <a:pathLst>
                  <a:path w="4720" h="2693" extrusionOk="0">
                    <a:moveTo>
                      <a:pt x="2383" y="0"/>
                    </a:moveTo>
                    <a:cubicBezTo>
                      <a:pt x="2320" y="0"/>
                      <a:pt x="2258" y="26"/>
                      <a:pt x="2214" y="72"/>
                    </a:cubicBezTo>
                    <a:lnTo>
                      <a:pt x="89" y="2299"/>
                    </a:lnTo>
                    <a:cubicBezTo>
                      <a:pt x="1" y="2391"/>
                      <a:pt x="4" y="2539"/>
                      <a:pt x="96" y="2628"/>
                    </a:cubicBezTo>
                    <a:cubicBezTo>
                      <a:pt x="142" y="2671"/>
                      <a:pt x="199" y="2692"/>
                      <a:pt x="258" y="2692"/>
                    </a:cubicBezTo>
                    <a:cubicBezTo>
                      <a:pt x="320" y="2692"/>
                      <a:pt x="379" y="2668"/>
                      <a:pt x="426" y="2621"/>
                    </a:cubicBezTo>
                    <a:lnTo>
                      <a:pt x="2383" y="571"/>
                    </a:lnTo>
                    <a:lnTo>
                      <a:pt x="4294" y="2574"/>
                    </a:lnTo>
                    <a:cubicBezTo>
                      <a:pt x="4340" y="2622"/>
                      <a:pt x="4401" y="2646"/>
                      <a:pt x="4462" y="2646"/>
                    </a:cubicBezTo>
                    <a:cubicBezTo>
                      <a:pt x="4520" y="2646"/>
                      <a:pt x="4578" y="2625"/>
                      <a:pt x="4624" y="2581"/>
                    </a:cubicBezTo>
                    <a:cubicBezTo>
                      <a:pt x="4715" y="2493"/>
                      <a:pt x="4719" y="2345"/>
                      <a:pt x="4631" y="2252"/>
                    </a:cubicBezTo>
                    <a:lnTo>
                      <a:pt x="2551" y="72"/>
                    </a:lnTo>
                    <a:cubicBezTo>
                      <a:pt x="2507" y="26"/>
                      <a:pt x="2446" y="0"/>
                      <a:pt x="23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95;p46">
                <a:extLst>
                  <a:ext uri="{FF2B5EF4-FFF2-40B4-BE49-F238E27FC236}">
                    <a16:creationId xmlns:a16="http://schemas.microsoft.com/office/drawing/2014/main" id="{BE019360-4F0F-8114-E97E-5244A768158F}"/>
                  </a:ext>
                </a:extLst>
              </p:cNvPr>
              <p:cNvSpPr/>
              <p:nvPr/>
            </p:nvSpPr>
            <p:spPr>
              <a:xfrm>
                <a:off x="5116662" y="3043644"/>
                <a:ext cx="198842" cy="113323"/>
              </a:xfrm>
              <a:custGeom>
                <a:avLst/>
                <a:gdLst/>
                <a:ahLst/>
                <a:cxnLst/>
                <a:rect l="l" t="t" r="r" b="b"/>
                <a:pathLst>
                  <a:path w="4720" h="2690" extrusionOk="0">
                    <a:moveTo>
                      <a:pt x="2383" y="1"/>
                    </a:moveTo>
                    <a:cubicBezTo>
                      <a:pt x="2321" y="1"/>
                      <a:pt x="2258" y="24"/>
                      <a:pt x="2214" y="70"/>
                    </a:cubicBezTo>
                    <a:lnTo>
                      <a:pt x="89" y="2297"/>
                    </a:lnTo>
                    <a:cubicBezTo>
                      <a:pt x="1" y="2389"/>
                      <a:pt x="4" y="2537"/>
                      <a:pt x="96" y="2626"/>
                    </a:cubicBezTo>
                    <a:cubicBezTo>
                      <a:pt x="142" y="2668"/>
                      <a:pt x="199" y="2690"/>
                      <a:pt x="258" y="2690"/>
                    </a:cubicBezTo>
                    <a:cubicBezTo>
                      <a:pt x="320" y="2690"/>
                      <a:pt x="379" y="2666"/>
                      <a:pt x="426" y="2618"/>
                    </a:cubicBezTo>
                    <a:lnTo>
                      <a:pt x="2383" y="568"/>
                    </a:lnTo>
                    <a:lnTo>
                      <a:pt x="4294" y="2571"/>
                    </a:lnTo>
                    <a:cubicBezTo>
                      <a:pt x="4340" y="2619"/>
                      <a:pt x="4401" y="2643"/>
                      <a:pt x="4463" y="2643"/>
                    </a:cubicBezTo>
                    <a:cubicBezTo>
                      <a:pt x="4520" y="2643"/>
                      <a:pt x="4578" y="2622"/>
                      <a:pt x="4624" y="2580"/>
                    </a:cubicBezTo>
                    <a:cubicBezTo>
                      <a:pt x="4716" y="2491"/>
                      <a:pt x="4719" y="2343"/>
                      <a:pt x="4631" y="2250"/>
                    </a:cubicBezTo>
                    <a:lnTo>
                      <a:pt x="2551" y="70"/>
                    </a:lnTo>
                    <a:cubicBezTo>
                      <a:pt x="2508" y="24"/>
                      <a:pt x="2445" y="1"/>
                      <a:pt x="23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96;p46">
                <a:extLst>
                  <a:ext uri="{FF2B5EF4-FFF2-40B4-BE49-F238E27FC236}">
                    <a16:creationId xmlns:a16="http://schemas.microsoft.com/office/drawing/2014/main" id="{6DF09D68-3017-A235-7920-CFECA3E7B963}"/>
                  </a:ext>
                </a:extLst>
              </p:cNvPr>
              <p:cNvSpPr/>
              <p:nvPr/>
            </p:nvSpPr>
            <p:spPr>
              <a:xfrm>
                <a:off x="5206225" y="3043560"/>
                <a:ext cx="19674" cy="353492"/>
              </a:xfrm>
              <a:custGeom>
                <a:avLst/>
                <a:gdLst/>
                <a:ahLst/>
                <a:cxnLst/>
                <a:rect l="l" t="t" r="r" b="b"/>
                <a:pathLst>
                  <a:path w="467" h="8391" extrusionOk="0">
                    <a:moveTo>
                      <a:pt x="233" y="0"/>
                    </a:moveTo>
                    <a:cubicBezTo>
                      <a:pt x="104" y="0"/>
                      <a:pt x="1" y="104"/>
                      <a:pt x="1" y="233"/>
                    </a:cubicBezTo>
                    <a:lnTo>
                      <a:pt x="1" y="8158"/>
                    </a:lnTo>
                    <a:cubicBezTo>
                      <a:pt x="1" y="8286"/>
                      <a:pt x="104" y="8390"/>
                      <a:pt x="233" y="8390"/>
                    </a:cubicBezTo>
                    <a:cubicBezTo>
                      <a:pt x="362" y="8390"/>
                      <a:pt x="466" y="8286"/>
                      <a:pt x="466" y="8158"/>
                    </a:cubicBezTo>
                    <a:lnTo>
                      <a:pt x="466" y="233"/>
                    </a:lnTo>
                    <a:cubicBezTo>
                      <a:pt x="466" y="104"/>
                      <a:pt x="362" y="0"/>
                      <a:pt x="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97;p46">
                <a:extLst>
                  <a:ext uri="{FF2B5EF4-FFF2-40B4-BE49-F238E27FC236}">
                    <a16:creationId xmlns:a16="http://schemas.microsoft.com/office/drawing/2014/main" id="{C74C476A-2DB3-0041-0601-A0673DFC1F24}"/>
                  </a:ext>
                </a:extLst>
              </p:cNvPr>
              <p:cNvSpPr/>
              <p:nvPr/>
            </p:nvSpPr>
            <p:spPr>
              <a:xfrm>
                <a:off x="6645846" y="2743822"/>
                <a:ext cx="21569" cy="528195"/>
              </a:xfrm>
              <a:custGeom>
                <a:avLst/>
                <a:gdLst/>
                <a:ahLst/>
                <a:cxnLst/>
                <a:rect l="l" t="t" r="r" b="b"/>
                <a:pathLst>
                  <a:path w="512" h="12538" extrusionOk="0">
                    <a:moveTo>
                      <a:pt x="102" y="1"/>
                    </a:moveTo>
                    <a:lnTo>
                      <a:pt x="1" y="12537"/>
                    </a:lnTo>
                    <a:lnTo>
                      <a:pt x="512" y="12537"/>
                    </a:lnTo>
                    <a:lnTo>
                      <a:pt x="4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98;p46">
                <a:extLst>
                  <a:ext uri="{FF2B5EF4-FFF2-40B4-BE49-F238E27FC236}">
                    <a16:creationId xmlns:a16="http://schemas.microsoft.com/office/drawing/2014/main" id="{0BCDE837-3CDA-CFF5-E5C8-D4370B6E17E3}"/>
                  </a:ext>
                </a:extLst>
              </p:cNvPr>
              <p:cNvSpPr/>
              <p:nvPr/>
            </p:nvSpPr>
            <p:spPr>
              <a:xfrm>
                <a:off x="6660675" y="2752374"/>
                <a:ext cx="150732" cy="43518"/>
              </a:xfrm>
              <a:custGeom>
                <a:avLst/>
                <a:gdLst/>
                <a:ahLst/>
                <a:cxnLst/>
                <a:rect l="l" t="t" r="r" b="b"/>
                <a:pathLst>
                  <a:path w="3578" h="1033" extrusionOk="0">
                    <a:moveTo>
                      <a:pt x="132" y="1"/>
                    </a:moveTo>
                    <a:cubicBezTo>
                      <a:pt x="75" y="1"/>
                      <a:pt x="41" y="1"/>
                      <a:pt x="41" y="1"/>
                    </a:cubicBezTo>
                    <a:lnTo>
                      <a:pt x="0" y="182"/>
                    </a:lnTo>
                    <a:cubicBezTo>
                      <a:pt x="0" y="182"/>
                      <a:pt x="551" y="493"/>
                      <a:pt x="1029" y="633"/>
                    </a:cubicBezTo>
                    <a:cubicBezTo>
                      <a:pt x="1422" y="747"/>
                      <a:pt x="2397" y="1033"/>
                      <a:pt x="3132" y="1033"/>
                    </a:cubicBezTo>
                    <a:cubicBezTo>
                      <a:pt x="3295" y="1033"/>
                      <a:pt x="3447" y="1019"/>
                      <a:pt x="3577" y="986"/>
                    </a:cubicBezTo>
                    <a:cubicBezTo>
                      <a:pt x="3017" y="482"/>
                      <a:pt x="1641" y="194"/>
                      <a:pt x="1152" y="89"/>
                    </a:cubicBezTo>
                    <a:cubicBezTo>
                      <a:pt x="778" y="10"/>
                      <a:pt x="322" y="1"/>
                      <a:pt x="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99;p46">
                <a:extLst>
                  <a:ext uri="{FF2B5EF4-FFF2-40B4-BE49-F238E27FC236}">
                    <a16:creationId xmlns:a16="http://schemas.microsoft.com/office/drawing/2014/main" id="{C4FA7E16-9796-C1A7-DDA8-33403793F691}"/>
                  </a:ext>
                </a:extLst>
              </p:cNvPr>
              <p:cNvSpPr/>
              <p:nvPr/>
            </p:nvSpPr>
            <p:spPr>
              <a:xfrm>
                <a:off x="6539137" y="2756714"/>
                <a:ext cx="109279" cy="119305"/>
              </a:xfrm>
              <a:custGeom>
                <a:avLst/>
                <a:gdLst/>
                <a:ahLst/>
                <a:cxnLst/>
                <a:rect l="l" t="t" r="r" b="b"/>
                <a:pathLst>
                  <a:path w="2594" h="2832" extrusionOk="0">
                    <a:moveTo>
                      <a:pt x="2465" y="0"/>
                    </a:moveTo>
                    <a:cubicBezTo>
                      <a:pt x="2465" y="0"/>
                      <a:pt x="1932" y="341"/>
                      <a:pt x="1575" y="705"/>
                    </a:cubicBezTo>
                    <a:cubicBezTo>
                      <a:pt x="1219" y="1068"/>
                      <a:pt x="211" y="2090"/>
                      <a:pt x="1" y="2831"/>
                    </a:cubicBezTo>
                    <a:cubicBezTo>
                      <a:pt x="699" y="2579"/>
                      <a:pt x="1630" y="1479"/>
                      <a:pt x="1961" y="1090"/>
                    </a:cubicBezTo>
                    <a:cubicBezTo>
                      <a:pt x="2292" y="702"/>
                      <a:pt x="2593" y="129"/>
                      <a:pt x="2593" y="129"/>
                    </a:cubicBezTo>
                    <a:lnTo>
                      <a:pt x="2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00;p46">
                <a:extLst>
                  <a:ext uri="{FF2B5EF4-FFF2-40B4-BE49-F238E27FC236}">
                    <a16:creationId xmlns:a16="http://schemas.microsoft.com/office/drawing/2014/main" id="{D5E8E486-0C09-9BD5-96A9-47D69B66D6A0}"/>
                  </a:ext>
                </a:extLst>
              </p:cNvPr>
              <p:cNvSpPr/>
              <p:nvPr/>
            </p:nvSpPr>
            <p:spPr>
              <a:xfrm>
                <a:off x="6598663" y="2591321"/>
                <a:ext cx="53670" cy="155745"/>
              </a:xfrm>
              <a:custGeom>
                <a:avLst/>
                <a:gdLst/>
                <a:ahLst/>
                <a:cxnLst/>
                <a:rect l="l" t="t" r="r" b="b"/>
                <a:pathLst>
                  <a:path w="1274" h="3697" extrusionOk="0">
                    <a:moveTo>
                      <a:pt x="133" y="1"/>
                    </a:moveTo>
                    <a:lnTo>
                      <a:pt x="133" y="1"/>
                    </a:lnTo>
                    <a:cubicBezTo>
                      <a:pt x="1" y="762"/>
                      <a:pt x="456" y="2153"/>
                      <a:pt x="617" y="2645"/>
                    </a:cubicBezTo>
                    <a:cubicBezTo>
                      <a:pt x="777" y="3139"/>
                      <a:pt x="1104" y="3697"/>
                      <a:pt x="1104" y="3697"/>
                    </a:cubicBezTo>
                    <a:lnTo>
                      <a:pt x="1274" y="3643"/>
                    </a:lnTo>
                    <a:cubicBezTo>
                      <a:pt x="1274" y="3643"/>
                      <a:pt x="1253" y="2988"/>
                      <a:pt x="1126" y="2484"/>
                    </a:cubicBezTo>
                    <a:cubicBezTo>
                      <a:pt x="1001" y="1980"/>
                      <a:pt x="647" y="558"/>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01;p46">
                <a:extLst>
                  <a:ext uri="{FF2B5EF4-FFF2-40B4-BE49-F238E27FC236}">
                    <a16:creationId xmlns:a16="http://schemas.microsoft.com/office/drawing/2014/main" id="{A7B98AC1-203F-2487-14A4-3B5186BBFECF}"/>
                  </a:ext>
                </a:extLst>
              </p:cNvPr>
              <p:cNvSpPr/>
              <p:nvPr/>
            </p:nvSpPr>
            <p:spPr>
              <a:xfrm>
                <a:off x="6638011" y="2733670"/>
                <a:ext cx="37283" cy="39010"/>
              </a:xfrm>
              <a:custGeom>
                <a:avLst/>
                <a:gdLst/>
                <a:ahLst/>
                <a:cxnLst/>
                <a:rect l="l" t="t" r="r" b="b"/>
                <a:pathLst>
                  <a:path w="885" h="926" extrusionOk="0">
                    <a:moveTo>
                      <a:pt x="443" y="0"/>
                    </a:moveTo>
                    <a:cubicBezTo>
                      <a:pt x="198" y="0"/>
                      <a:pt x="0" y="208"/>
                      <a:pt x="0" y="463"/>
                    </a:cubicBezTo>
                    <a:cubicBezTo>
                      <a:pt x="0" y="719"/>
                      <a:pt x="198" y="926"/>
                      <a:pt x="443" y="926"/>
                    </a:cubicBezTo>
                    <a:cubicBezTo>
                      <a:pt x="686" y="926"/>
                      <a:pt x="885" y="719"/>
                      <a:pt x="885" y="463"/>
                    </a:cubicBezTo>
                    <a:cubicBezTo>
                      <a:pt x="885" y="209"/>
                      <a:pt x="686" y="0"/>
                      <a:pt x="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02;p46">
                <a:extLst>
                  <a:ext uri="{FF2B5EF4-FFF2-40B4-BE49-F238E27FC236}">
                    <a16:creationId xmlns:a16="http://schemas.microsoft.com/office/drawing/2014/main" id="{1EEDD3DA-9C1D-65ED-F5E6-E2176F5DB888}"/>
                  </a:ext>
                </a:extLst>
              </p:cNvPr>
              <p:cNvSpPr/>
              <p:nvPr/>
            </p:nvSpPr>
            <p:spPr>
              <a:xfrm>
                <a:off x="6643993" y="2739905"/>
                <a:ext cx="25319" cy="26582"/>
              </a:xfrm>
              <a:custGeom>
                <a:avLst/>
                <a:gdLst/>
                <a:ahLst/>
                <a:cxnLst/>
                <a:rect l="l" t="t" r="r" b="b"/>
                <a:pathLst>
                  <a:path w="601" h="631" extrusionOk="0">
                    <a:moveTo>
                      <a:pt x="301" y="0"/>
                    </a:moveTo>
                    <a:cubicBezTo>
                      <a:pt x="136" y="0"/>
                      <a:pt x="0" y="142"/>
                      <a:pt x="0" y="315"/>
                    </a:cubicBezTo>
                    <a:cubicBezTo>
                      <a:pt x="0" y="489"/>
                      <a:pt x="134" y="631"/>
                      <a:pt x="301" y="631"/>
                    </a:cubicBezTo>
                    <a:cubicBezTo>
                      <a:pt x="466" y="631"/>
                      <a:pt x="601" y="489"/>
                      <a:pt x="601" y="315"/>
                    </a:cubicBezTo>
                    <a:cubicBezTo>
                      <a:pt x="601" y="142"/>
                      <a:pt x="466" y="1"/>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03;p46">
                <a:extLst>
                  <a:ext uri="{FF2B5EF4-FFF2-40B4-BE49-F238E27FC236}">
                    <a16:creationId xmlns:a16="http://schemas.microsoft.com/office/drawing/2014/main" id="{02036D40-8DF9-16FA-2BEA-87712305F4B5}"/>
                  </a:ext>
                </a:extLst>
              </p:cNvPr>
              <p:cNvSpPr/>
              <p:nvPr/>
            </p:nvSpPr>
            <p:spPr>
              <a:xfrm>
                <a:off x="6208311" y="2743822"/>
                <a:ext cx="21654" cy="528195"/>
              </a:xfrm>
              <a:custGeom>
                <a:avLst/>
                <a:gdLst/>
                <a:ahLst/>
                <a:cxnLst/>
                <a:rect l="l" t="t" r="r" b="b"/>
                <a:pathLst>
                  <a:path w="514" h="12538" extrusionOk="0">
                    <a:moveTo>
                      <a:pt x="103" y="1"/>
                    </a:moveTo>
                    <a:lnTo>
                      <a:pt x="1" y="12537"/>
                    </a:lnTo>
                    <a:lnTo>
                      <a:pt x="514" y="12537"/>
                    </a:lnTo>
                    <a:lnTo>
                      <a:pt x="4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04;p46">
                <a:extLst>
                  <a:ext uri="{FF2B5EF4-FFF2-40B4-BE49-F238E27FC236}">
                    <a16:creationId xmlns:a16="http://schemas.microsoft.com/office/drawing/2014/main" id="{8A1D60DB-3FDA-12D0-FFE5-88578EAD46E8}"/>
                  </a:ext>
                </a:extLst>
              </p:cNvPr>
              <p:cNvSpPr/>
              <p:nvPr/>
            </p:nvSpPr>
            <p:spPr>
              <a:xfrm>
                <a:off x="6223224" y="2752374"/>
                <a:ext cx="150648" cy="43518"/>
              </a:xfrm>
              <a:custGeom>
                <a:avLst/>
                <a:gdLst/>
                <a:ahLst/>
                <a:cxnLst/>
                <a:rect l="l" t="t" r="r" b="b"/>
                <a:pathLst>
                  <a:path w="3576" h="1033" extrusionOk="0">
                    <a:moveTo>
                      <a:pt x="132" y="1"/>
                    </a:moveTo>
                    <a:cubicBezTo>
                      <a:pt x="75" y="1"/>
                      <a:pt x="42" y="1"/>
                      <a:pt x="42" y="1"/>
                    </a:cubicBezTo>
                    <a:lnTo>
                      <a:pt x="0" y="182"/>
                    </a:lnTo>
                    <a:cubicBezTo>
                      <a:pt x="0" y="182"/>
                      <a:pt x="550" y="493"/>
                      <a:pt x="1029" y="633"/>
                    </a:cubicBezTo>
                    <a:cubicBezTo>
                      <a:pt x="1420" y="747"/>
                      <a:pt x="2396" y="1033"/>
                      <a:pt x="3130" y="1033"/>
                    </a:cubicBezTo>
                    <a:cubicBezTo>
                      <a:pt x="3293" y="1033"/>
                      <a:pt x="3445" y="1019"/>
                      <a:pt x="3575" y="986"/>
                    </a:cubicBezTo>
                    <a:cubicBezTo>
                      <a:pt x="3016" y="482"/>
                      <a:pt x="1640" y="194"/>
                      <a:pt x="1152" y="89"/>
                    </a:cubicBezTo>
                    <a:cubicBezTo>
                      <a:pt x="777" y="10"/>
                      <a:pt x="322" y="1"/>
                      <a:pt x="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05;p46">
                <a:extLst>
                  <a:ext uri="{FF2B5EF4-FFF2-40B4-BE49-F238E27FC236}">
                    <a16:creationId xmlns:a16="http://schemas.microsoft.com/office/drawing/2014/main" id="{2BFA5DDE-0E44-97D1-654C-C8AE15E09C6F}"/>
                  </a:ext>
                </a:extLst>
              </p:cNvPr>
              <p:cNvSpPr/>
              <p:nvPr/>
            </p:nvSpPr>
            <p:spPr>
              <a:xfrm>
                <a:off x="6101686" y="2756714"/>
                <a:ext cx="109279" cy="119305"/>
              </a:xfrm>
              <a:custGeom>
                <a:avLst/>
                <a:gdLst/>
                <a:ahLst/>
                <a:cxnLst/>
                <a:rect l="l" t="t" r="r" b="b"/>
                <a:pathLst>
                  <a:path w="2594" h="2832" extrusionOk="0">
                    <a:moveTo>
                      <a:pt x="2465" y="0"/>
                    </a:moveTo>
                    <a:cubicBezTo>
                      <a:pt x="2465" y="0"/>
                      <a:pt x="1931" y="341"/>
                      <a:pt x="1575" y="705"/>
                    </a:cubicBezTo>
                    <a:cubicBezTo>
                      <a:pt x="1219" y="1068"/>
                      <a:pt x="212" y="2090"/>
                      <a:pt x="1" y="2831"/>
                    </a:cubicBezTo>
                    <a:cubicBezTo>
                      <a:pt x="699" y="2579"/>
                      <a:pt x="1630" y="1479"/>
                      <a:pt x="1961" y="1090"/>
                    </a:cubicBezTo>
                    <a:cubicBezTo>
                      <a:pt x="2291" y="702"/>
                      <a:pt x="2593" y="129"/>
                      <a:pt x="2593" y="129"/>
                    </a:cubicBezTo>
                    <a:lnTo>
                      <a:pt x="2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06;p46">
                <a:extLst>
                  <a:ext uri="{FF2B5EF4-FFF2-40B4-BE49-F238E27FC236}">
                    <a16:creationId xmlns:a16="http://schemas.microsoft.com/office/drawing/2014/main" id="{6D56B594-9B06-D4E9-61B3-7355EB31907F}"/>
                  </a:ext>
                </a:extLst>
              </p:cNvPr>
              <p:cNvSpPr/>
              <p:nvPr/>
            </p:nvSpPr>
            <p:spPr>
              <a:xfrm>
                <a:off x="6161212" y="2591321"/>
                <a:ext cx="53628" cy="155745"/>
              </a:xfrm>
              <a:custGeom>
                <a:avLst/>
                <a:gdLst/>
                <a:ahLst/>
                <a:cxnLst/>
                <a:rect l="l" t="t" r="r" b="b"/>
                <a:pathLst>
                  <a:path w="1273" h="3697" extrusionOk="0">
                    <a:moveTo>
                      <a:pt x="132" y="1"/>
                    </a:moveTo>
                    <a:lnTo>
                      <a:pt x="132" y="1"/>
                    </a:lnTo>
                    <a:cubicBezTo>
                      <a:pt x="1" y="762"/>
                      <a:pt x="455" y="2153"/>
                      <a:pt x="616" y="2645"/>
                    </a:cubicBezTo>
                    <a:cubicBezTo>
                      <a:pt x="777" y="3139"/>
                      <a:pt x="1103" y="3697"/>
                      <a:pt x="1103" y="3697"/>
                    </a:cubicBezTo>
                    <a:lnTo>
                      <a:pt x="1273" y="3643"/>
                    </a:lnTo>
                    <a:cubicBezTo>
                      <a:pt x="1273" y="3643"/>
                      <a:pt x="1251" y="2988"/>
                      <a:pt x="1125" y="2484"/>
                    </a:cubicBezTo>
                    <a:cubicBezTo>
                      <a:pt x="999" y="1980"/>
                      <a:pt x="646" y="558"/>
                      <a:pt x="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407;p46">
                <a:extLst>
                  <a:ext uri="{FF2B5EF4-FFF2-40B4-BE49-F238E27FC236}">
                    <a16:creationId xmlns:a16="http://schemas.microsoft.com/office/drawing/2014/main" id="{BBF18BA5-49EA-ECE3-8A6D-656186808169}"/>
                  </a:ext>
                </a:extLst>
              </p:cNvPr>
              <p:cNvSpPr/>
              <p:nvPr/>
            </p:nvSpPr>
            <p:spPr>
              <a:xfrm>
                <a:off x="6200475" y="2733670"/>
                <a:ext cx="37283" cy="39010"/>
              </a:xfrm>
              <a:custGeom>
                <a:avLst/>
                <a:gdLst/>
                <a:ahLst/>
                <a:cxnLst/>
                <a:rect l="l" t="t" r="r" b="b"/>
                <a:pathLst>
                  <a:path w="885" h="926" extrusionOk="0">
                    <a:moveTo>
                      <a:pt x="443" y="0"/>
                    </a:moveTo>
                    <a:cubicBezTo>
                      <a:pt x="198" y="0"/>
                      <a:pt x="1" y="208"/>
                      <a:pt x="1" y="463"/>
                    </a:cubicBezTo>
                    <a:cubicBezTo>
                      <a:pt x="1" y="719"/>
                      <a:pt x="198" y="926"/>
                      <a:pt x="443" y="926"/>
                    </a:cubicBezTo>
                    <a:cubicBezTo>
                      <a:pt x="687" y="926"/>
                      <a:pt x="885" y="719"/>
                      <a:pt x="885" y="463"/>
                    </a:cubicBezTo>
                    <a:cubicBezTo>
                      <a:pt x="885" y="209"/>
                      <a:pt x="689" y="0"/>
                      <a:pt x="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408;p46">
                <a:extLst>
                  <a:ext uri="{FF2B5EF4-FFF2-40B4-BE49-F238E27FC236}">
                    <a16:creationId xmlns:a16="http://schemas.microsoft.com/office/drawing/2014/main" id="{31752ABA-BE98-7A2A-7AFE-EC92B8FEDDC2}"/>
                  </a:ext>
                </a:extLst>
              </p:cNvPr>
              <p:cNvSpPr/>
              <p:nvPr/>
            </p:nvSpPr>
            <p:spPr>
              <a:xfrm>
                <a:off x="6206499" y="2739905"/>
                <a:ext cx="25319" cy="26582"/>
              </a:xfrm>
              <a:custGeom>
                <a:avLst/>
                <a:gdLst/>
                <a:ahLst/>
                <a:cxnLst/>
                <a:rect l="l" t="t" r="r" b="b"/>
                <a:pathLst>
                  <a:path w="601" h="631" extrusionOk="0">
                    <a:moveTo>
                      <a:pt x="300" y="0"/>
                    </a:moveTo>
                    <a:cubicBezTo>
                      <a:pt x="135" y="0"/>
                      <a:pt x="1" y="142"/>
                      <a:pt x="1" y="315"/>
                    </a:cubicBezTo>
                    <a:cubicBezTo>
                      <a:pt x="1" y="489"/>
                      <a:pt x="134" y="631"/>
                      <a:pt x="300" y="631"/>
                    </a:cubicBezTo>
                    <a:cubicBezTo>
                      <a:pt x="465" y="631"/>
                      <a:pt x="600" y="489"/>
                      <a:pt x="600" y="315"/>
                    </a:cubicBezTo>
                    <a:cubicBezTo>
                      <a:pt x="600" y="142"/>
                      <a:pt x="466" y="1"/>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409;p46">
                <a:extLst>
                  <a:ext uri="{FF2B5EF4-FFF2-40B4-BE49-F238E27FC236}">
                    <a16:creationId xmlns:a16="http://schemas.microsoft.com/office/drawing/2014/main" id="{3EF687D9-AD40-A5DA-CE48-629487AFBAB3}"/>
                  </a:ext>
                </a:extLst>
              </p:cNvPr>
              <p:cNvSpPr/>
              <p:nvPr/>
            </p:nvSpPr>
            <p:spPr>
              <a:xfrm>
                <a:off x="4798136" y="2969921"/>
                <a:ext cx="375609" cy="393681"/>
              </a:xfrm>
              <a:custGeom>
                <a:avLst/>
                <a:gdLst/>
                <a:ahLst/>
                <a:cxnLst/>
                <a:rect l="l" t="t" r="r" b="b"/>
                <a:pathLst>
                  <a:path w="8916" h="9345" extrusionOk="0">
                    <a:moveTo>
                      <a:pt x="4458" y="1"/>
                    </a:moveTo>
                    <a:cubicBezTo>
                      <a:pt x="1996" y="1"/>
                      <a:pt x="1" y="2093"/>
                      <a:pt x="1" y="4672"/>
                    </a:cubicBezTo>
                    <a:cubicBezTo>
                      <a:pt x="1" y="7252"/>
                      <a:pt x="1996" y="9344"/>
                      <a:pt x="4458" y="9344"/>
                    </a:cubicBezTo>
                    <a:cubicBezTo>
                      <a:pt x="6920" y="9344"/>
                      <a:pt x="8915" y="7252"/>
                      <a:pt x="8915" y="4673"/>
                    </a:cubicBezTo>
                    <a:cubicBezTo>
                      <a:pt x="8915" y="2093"/>
                      <a:pt x="6919" y="1"/>
                      <a:pt x="4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410;p46">
                <a:extLst>
                  <a:ext uri="{FF2B5EF4-FFF2-40B4-BE49-F238E27FC236}">
                    <a16:creationId xmlns:a16="http://schemas.microsoft.com/office/drawing/2014/main" id="{FDAA4DBD-2513-0D39-83A9-17F34BC77665}"/>
                  </a:ext>
                </a:extLst>
              </p:cNvPr>
              <p:cNvSpPr/>
              <p:nvPr/>
            </p:nvSpPr>
            <p:spPr>
              <a:xfrm>
                <a:off x="4873123" y="3106414"/>
                <a:ext cx="225551" cy="127646"/>
              </a:xfrm>
              <a:custGeom>
                <a:avLst/>
                <a:gdLst/>
                <a:ahLst/>
                <a:cxnLst/>
                <a:rect l="l" t="t" r="r" b="b"/>
                <a:pathLst>
                  <a:path w="5354" h="3030" extrusionOk="0">
                    <a:moveTo>
                      <a:pt x="5097" y="1"/>
                    </a:moveTo>
                    <a:cubicBezTo>
                      <a:pt x="5035" y="1"/>
                      <a:pt x="4974" y="25"/>
                      <a:pt x="4928" y="72"/>
                    </a:cubicBezTo>
                    <a:lnTo>
                      <a:pt x="2651" y="2459"/>
                    </a:lnTo>
                    <a:lnTo>
                      <a:pt x="426" y="128"/>
                    </a:lnTo>
                    <a:cubicBezTo>
                      <a:pt x="380" y="80"/>
                      <a:pt x="319" y="56"/>
                      <a:pt x="257" y="56"/>
                    </a:cubicBezTo>
                    <a:cubicBezTo>
                      <a:pt x="200" y="56"/>
                      <a:pt x="142" y="77"/>
                      <a:pt x="97" y="120"/>
                    </a:cubicBezTo>
                    <a:cubicBezTo>
                      <a:pt x="4" y="209"/>
                      <a:pt x="0" y="356"/>
                      <a:pt x="90" y="449"/>
                    </a:cubicBezTo>
                    <a:lnTo>
                      <a:pt x="2483" y="2957"/>
                    </a:lnTo>
                    <a:cubicBezTo>
                      <a:pt x="2527" y="3003"/>
                      <a:pt x="2587" y="3029"/>
                      <a:pt x="2651" y="3029"/>
                    </a:cubicBezTo>
                    <a:cubicBezTo>
                      <a:pt x="2715" y="3029"/>
                      <a:pt x="2776" y="3002"/>
                      <a:pt x="2819" y="2957"/>
                    </a:cubicBezTo>
                    <a:lnTo>
                      <a:pt x="5265" y="394"/>
                    </a:lnTo>
                    <a:cubicBezTo>
                      <a:pt x="5353" y="302"/>
                      <a:pt x="5350" y="154"/>
                      <a:pt x="5257" y="65"/>
                    </a:cubicBezTo>
                    <a:cubicBezTo>
                      <a:pt x="5213" y="22"/>
                      <a:pt x="5155" y="1"/>
                      <a:pt x="5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411;p46">
                <a:extLst>
                  <a:ext uri="{FF2B5EF4-FFF2-40B4-BE49-F238E27FC236}">
                    <a16:creationId xmlns:a16="http://schemas.microsoft.com/office/drawing/2014/main" id="{5B66E5F8-2D36-6E13-16EF-A903C7C8C453}"/>
                  </a:ext>
                </a:extLst>
              </p:cNvPr>
              <p:cNvSpPr/>
              <p:nvPr/>
            </p:nvSpPr>
            <p:spPr>
              <a:xfrm>
                <a:off x="4873123" y="3160337"/>
                <a:ext cx="225551" cy="127646"/>
              </a:xfrm>
              <a:custGeom>
                <a:avLst/>
                <a:gdLst/>
                <a:ahLst/>
                <a:cxnLst/>
                <a:rect l="l" t="t" r="r" b="b"/>
                <a:pathLst>
                  <a:path w="5354" h="3030" extrusionOk="0">
                    <a:moveTo>
                      <a:pt x="5097" y="1"/>
                    </a:moveTo>
                    <a:cubicBezTo>
                      <a:pt x="5035" y="1"/>
                      <a:pt x="4974" y="25"/>
                      <a:pt x="4928" y="73"/>
                    </a:cubicBezTo>
                    <a:lnTo>
                      <a:pt x="2651" y="2460"/>
                    </a:lnTo>
                    <a:lnTo>
                      <a:pt x="426" y="128"/>
                    </a:lnTo>
                    <a:cubicBezTo>
                      <a:pt x="380" y="80"/>
                      <a:pt x="319" y="56"/>
                      <a:pt x="257" y="56"/>
                    </a:cubicBezTo>
                    <a:cubicBezTo>
                      <a:pt x="200" y="56"/>
                      <a:pt x="142" y="77"/>
                      <a:pt x="97" y="120"/>
                    </a:cubicBezTo>
                    <a:cubicBezTo>
                      <a:pt x="4" y="210"/>
                      <a:pt x="0" y="357"/>
                      <a:pt x="90" y="449"/>
                    </a:cubicBezTo>
                    <a:lnTo>
                      <a:pt x="2483" y="2958"/>
                    </a:lnTo>
                    <a:cubicBezTo>
                      <a:pt x="2527" y="3004"/>
                      <a:pt x="2587" y="3030"/>
                      <a:pt x="2651" y="3030"/>
                    </a:cubicBezTo>
                    <a:cubicBezTo>
                      <a:pt x="2715" y="3030"/>
                      <a:pt x="2776" y="3004"/>
                      <a:pt x="2819" y="2958"/>
                    </a:cubicBezTo>
                    <a:lnTo>
                      <a:pt x="5265" y="395"/>
                    </a:lnTo>
                    <a:cubicBezTo>
                      <a:pt x="5353" y="302"/>
                      <a:pt x="5350" y="154"/>
                      <a:pt x="5257" y="66"/>
                    </a:cubicBezTo>
                    <a:cubicBezTo>
                      <a:pt x="5213" y="22"/>
                      <a:pt x="5155" y="1"/>
                      <a:pt x="5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412;p46">
                <a:extLst>
                  <a:ext uri="{FF2B5EF4-FFF2-40B4-BE49-F238E27FC236}">
                    <a16:creationId xmlns:a16="http://schemas.microsoft.com/office/drawing/2014/main" id="{A8AE772E-8636-D42C-D682-F165A4D22156}"/>
                  </a:ext>
                </a:extLst>
              </p:cNvPr>
              <p:cNvSpPr/>
              <p:nvPr/>
            </p:nvSpPr>
            <p:spPr>
              <a:xfrm>
                <a:off x="4976083" y="3214429"/>
                <a:ext cx="19674" cy="348268"/>
              </a:xfrm>
              <a:custGeom>
                <a:avLst/>
                <a:gdLst/>
                <a:ahLst/>
                <a:cxnLst/>
                <a:rect l="l" t="t" r="r" b="b"/>
                <a:pathLst>
                  <a:path w="467" h="8267" extrusionOk="0">
                    <a:moveTo>
                      <a:pt x="233" y="0"/>
                    </a:moveTo>
                    <a:cubicBezTo>
                      <a:pt x="105" y="0"/>
                      <a:pt x="1" y="104"/>
                      <a:pt x="1" y="233"/>
                    </a:cubicBezTo>
                    <a:lnTo>
                      <a:pt x="1" y="8034"/>
                    </a:lnTo>
                    <a:cubicBezTo>
                      <a:pt x="1" y="8163"/>
                      <a:pt x="105" y="8267"/>
                      <a:pt x="233" y="8267"/>
                    </a:cubicBezTo>
                    <a:cubicBezTo>
                      <a:pt x="362" y="8267"/>
                      <a:pt x="467" y="8163"/>
                      <a:pt x="466" y="8034"/>
                    </a:cubicBezTo>
                    <a:lnTo>
                      <a:pt x="466" y="233"/>
                    </a:lnTo>
                    <a:cubicBezTo>
                      <a:pt x="466" y="104"/>
                      <a:pt x="362" y="0"/>
                      <a:pt x="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413;p46">
                <a:extLst>
                  <a:ext uri="{FF2B5EF4-FFF2-40B4-BE49-F238E27FC236}">
                    <a16:creationId xmlns:a16="http://schemas.microsoft.com/office/drawing/2014/main" id="{D0480748-2B85-0D2D-19CB-F75726AB69AF}"/>
                  </a:ext>
                </a:extLst>
              </p:cNvPr>
              <p:cNvSpPr/>
              <p:nvPr/>
            </p:nvSpPr>
            <p:spPr>
              <a:xfrm>
                <a:off x="7832492" y="2819863"/>
                <a:ext cx="368152" cy="385930"/>
              </a:xfrm>
              <a:custGeom>
                <a:avLst/>
                <a:gdLst/>
                <a:ahLst/>
                <a:cxnLst/>
                <a:rect l="l" t="t" r="r" b="b"/>
                <a:pathLst>
                  <a:path w="8739" h="9161" extrusionOk="0">
                    <a:moveTo>
                      <a:pt x="4368" y="1"/>
                    </a:moveTo>
                    <a:cubicBezTo>
                      <a:pt x="1957" y="1"/>
                      <a:pt x="1" y="2052"/>
                      <a:pt x="1" y="4581"/>
                    </a:cubicBezTo>
                    <a:cubicBezTo>
                      <a:pt x="1" y="7110"/>
                      <a:pt x="1956" y="9161"/>
                      <a:pt x="4368" y="9161"/>
                    </a:cubicBezTo>
                    <a:cubicBezTo>
                      <a:pt x="6782" y="9161"/>
                      <a:pt x="8738" y="7110"/>
                      <a:pt x="8738" y="4581"/>
                    </a:cubicBezTo>
                    <a:cubicBezTo>
                      <a:pt x="8738" y="2051"/>
                      <a:pt x="6782" y="1"/>
                      <a:pt x="4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414;p46">
                <a:extLst>
                  <a:ext uri="{FF2B5EF4-FFF2-40B4-BE49-F238E27FC236}">
                    <a16:creationId xmlns:a16="http://schemas.microsoft.com/office/drawing/2014/main" id="{30D0D74F-7C34-51F0-4493-9FCD0C0C422E}"/>
                  </a:ext>
                </a:extLst>
              </p:cNvPr>
              <p:cNvSpPr/>
              <p:nvPr/>
            </p:nvSpPr>
            <p:spPr>
              <a:xfrm>
                <a:off x="7905752" y="2953491"/>
                <a:ext cx="221591" cy="125456"/>
              </a:xfrm>
              <a:custGeom>
                <a:avLst/>
                <a:gdLst/>
                <a:ahLst/>
                <a:cxnLst/>
                <a:rect l="l" t="t" r="r" b="b"/>
                <a:pathLst>
                  <a:path w="5260" h="2978" extrusionOk="0">
                    <a:moveTo>
                      <a:pt x="5002" y="0"/>
                    </a:moveTo>
                    <a:cubicBezTo>
                      <a:pt x="4940" y="0"/>
                      <a:pt x="4879" y="24"/>
                      <a:pt x="4833" y="72"/>
                    </a:cubicBezTo>
                    <a:lnTo>
                      <a:pt x="2604" y="2408"/>
                    </a:lnTo>
                    <a:lnTo>
                      <a:pt x="427" y="125"/>
                    </a:lnTo>
                    <a:cubicBezTo>
                      <a:pt x="381" y="77"/>
                      <a:pt x="320" y="53"/>
                      <a:pt x="258" y="53"/>
                    </a:cubicBezTo>
                    <a:cubicBezTo>
                      <a:pt x="201" y="53"/>
                      <a:pt x="142" y="74"/>
                      <a:pt x="97" y="117"/>
                    </a:cubicBezTo>
                    <a:cubicBezTo>
                      <a:pt x="5" y="206"/>
                      <a:pt x="1" y="354"/>
                      <a:pt x="89" y="447"/>
                    </a:cubicBezTo>
                    <a:lnTo>
                      <a:pt x="2435" y="2905"/>
                    </a:lnTo>
                    <a:cubicBezTo>
                      <a:pt x="2479" y="2952"/>
                      <a:pt x="2540" y="2977"/>
                      <a:pt x="2604" y="2977"/>
                    </a:cubicBezTo>
                    <a:cubicBezTo>
                      <a:pt x="2668" y="2977"/>
                      <a:pt x="2729" y="2952"/>
                      <a:pt x="2772" y="2905"/>
                    </a:cubicBezTo>
                    <a:lnTo>
                      <a:pt x="5170" y="394"/>
                    </a:lnTo>
                    <a:cubicBezTo>
                      <a:pt x="5259" y="302"/>
                      <a:pt x="5255" y="153"/>
                      <a:pt x="5162" y="65"/>
                    </a:cubicBezTo>
                    <a:cubicBezTo>
                      <a:pt x="5118" y="22"/>
                      <a:pt x="5060" y="0"/>
                      <a:pt x="50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415;p46">
                <a:extLst>
                  <a:ext uri="{FF2B5EF4-FFF2-40B4-BE49-F238E27FC236}">
                    <a16:creationId xmlns:a16="http://schemas.microsoft.com/office/drawing/2014/main" id="{3803BCE3-87CA-829C-C2CF-FB44CA17CF9C}"/>
                  </a:ext>
                </a:extLst>
              </p:cNvPr>
              <p:cNvSpPr/>
              <p:nvPr/>
            </p:nvSpPr>
            <p:spPr>
              <a:xfrm>
                <a:off x="7905752" y="3006446"/>
                <a:ext cx="221591" cy="125498"/>
              </a:xfrm>
              <a:custGeom>
                <a:avLst/>
                <a:gdLst/>
                <a:ahLst/>
                <a:cxnLst/>
                <a:rect l="l" t="t" r="r" b="b"/>
                <a:pathLst>
                  <a:path w="5260" h="2979" extrusionOk="0">
                    <a:moveTo>
                      <a:pt x="5002" y="1"/>
                    </a:moveTo>
                    <a:cubicBezTo>
                      <a:pt x="4941" y="1"/>
                      <a:pt x="4879" y="25"/>
                      <a:pt x="4833" y="73"/>
                    </a:cubicBezTo>
                    <a:lnTo>
                      <a:pt x="2604" y="2408"/>
                    </a:lnTo>
                    <a:lnTo>
                      <a:pt x="427" y="125"/>
                    </a:lnTo>
                    <a:cubicBezTo>
                      <a:pt x="381" y="77"/>
                      <a:pt x="320" y="53"/>
                      <a:pt x="258" y="53"/>
                    </a:cubicBezTo>
                    <a:cubicBezTo>
                      <a:pt x="200" y="53"/>
                      <a:pt x="142" y="74"/>
                      <a:pt x="97" y="117"/>
                    </a:cubicBezTo>
                    <a:cubicBezTo>
                      <a:pt x="5" y="207"/>
                      <a:pt x="1" y="354"/>
                      <a:pt x="89" y="446"/>
                    </a:cubicBezTo>
                    <a:lnTo>
                      <a:pt x="2435" y="2906"/>
                    </a:lnTo>
                    <a:cubicBezTo>
                      <a:pt x="2479" y="2952"/>
                      <a:pt x="2540" y="2978"/>
                      <a:pt x="2604" y="2978"/>
                    </a:cubicBezTo>
                    <a:cubicBezTo>
                      <a:pt x="2668" y="2978"/>
                      <a:pt x="2729" y="2952"/>
                      <a:pt x="2772" y="2907"/>
                    </a:cubicBezTo>
                    <a:lnTo>
                      <a:pt x="5170" y="394"/>
                    </a:lnTo>
                    <a:cubicBezTo>
                      <a:pt x="5259" y="301"/>
                      <a:pt x="5255" y="153"/>
                      <a:pt x="5162" y="65"/>
                    </a:cubicBezTo>
                    <a:cubicBezTo>
                      <a:pt x="5118" y="22"/>
                      <a:pt x="5060" y="1"/>
                      <a:pt x="5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416;p46">
                <a:extLst>
                  <a:ext uri="{FF2B5EF4-FFF2-40B4-BE49-F238E27FC236}">
                    <a16:creationId xmlns:a16="http://schemas.microsoft.com/office/drawing/2014/main" id="{24C83C28-EB76-3A6D-15F2-112DD4CBDB0C}"/>
                  </a:ext>
                </a:extLst>
              </p:cNvPr>
              <p:cNvSpPr/>
              <p:nvPr/>
            </p:nvSpPr>
            <p:spPr>
              <a:xfrm>
                <a:off x="8006689" y="3059316"/>
                <a:ext cx="19674" cy="341865"/>
              </a:xfrm>
              <a:custGeom>
                <a:avLst/>
                <a:gdLst/>
                <a:ahLst/>
                <a:cxnLst/>
                <a:rect l="l" t="t" r="r" b="b"/>
                <a:pathLst>
                  <a:path w="467" h="8115" extrusionOk="0">
                    <a:moveTo>
                      <a:pt x="233" y="1"/>
                    </a:moveTo>
                    <a:cubicBezTo>
                      <a:pt x="105" y="1"/>
                      <a:pt x="1" y="104"/>
                      <a:pt x="1" y="233"/>
                    </a:cubicBezTo>
                    <a:lnTo>
                      <a:pt x="1" y="7881"/>
                    </a:lnTo>
                    <a:cubicBezTo>
                      <a:pt x="1" y="8010"/>
                      <a:pt x="105" y="8115"/>
                      <a:pt x="233" y="8115"/>
                    </a:cubicBezTo>
                    <a:cubicBezTo>
                      <a:pt x="362" y="8115"/>
                      <a:pt x="467" y="8010"/>
                      <a:pt x="467" y="7881"/>
                    </a:cubicBezTo>
                    <a:lnTo>
                      <a:pt x="467" y="233"/>
                    </a:lnTo>
                    <a:cubicBezTo>
                      <a:pt x="467" y="104"/>
                      <a:pt x="362" y="1"/>
                      <a:pt x="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417;p46">
                <a:extLst>
                  <a:ext uri="{FF2B5EF4-FFF2-40B4-BE49-F238E27FC236}">
                    <a16:creationId xmlns:a16="http://schemas.microsoft.com/office/drawing/2014/main" id="{5C5F2FDD-BC69-5CDA-D981-ED402A422BAB}"/>
                  </a:ext>
                </a:extLst>
              </p:cNvPr>
              <p:cNvSpPr/>
              <p:nvPr/>
            </p:nvSpPr>
            <p:spPr>
              <a:xfrm>
                <a:off x="6941370" y="3440064"/>
                <a:ext cx="1524552" cy="167162"/>
              </a:xfrm>
              <a:custGeom>
                <a:avLst/>
                <a:gdLst/>
                <a:ahLst/>
                <a:cxnLst/>
                <a:rect l="l" t="t" r="r" b="b"/>
                <a:pathLst>
                  <a:path w="36189" h="3968" extrusionOk="0">
                    <a:moveTo>
                      <a:pt x="18094" y="0"/>
                    </a:moveTo>
                    <a:cubicBezTo>
                      <a:pt x="8102" y="0"/>
                      <a:pt x="0" y="889"/>
                      <a:pt x="0" y="1984"/>
                    </a:cubicBezTo>
                    <a:cubicBezTo>
                      <a:pt x="0" y="3079"/>
                      <a:pt x="8100" y="3968"/>
                      <a:pt x="18094" y="3968"/>
                    </a:cubicBezTo>
                    <a:cubicBezTo>
                      <a:pt x="28086" y="3968"/>
                      <a:pt x="36188" y="3079"/>
                      <a:pt x="36188" y="1984"/>
                    </a:cubicBezTo>
                    <a:cubicBezTo>
                      <a:pt x="36188" y="889"/>
                      <a:pt x="28087" y="0"/>
                      <a:pt x="180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418;p46">
                <a:extLst>
                  <a:ext uri="{FF2B5EF4-FFF2-40B4-BE49-F238E27FC236}">
                    <a16:creationId xmlns:a16="http://schemas.microsoft.com/office/drawing/2014/main" id="{521C3398-C0E9-2074-242A-330E770D7671}"/>
                  </a:ext>
                </a:extLst>
              </p:cNvPr>
              <p:cNvSpPr/>
              <p:nvPr/>
            </p:nvSpPr>
            <p:spPr>
              <a:xfrm>
                <a:off x="6941202" y="3523645"/>
                <a:ext cx="1524889" cy="90995"/>
              </a:xfrm>
              <a:custGeom>
                <a:avLst/>
                <a:gdLst/>
                <a:ahLst/>
                <a:cxnLst/>
                <a:rect l="l" t="t" r="r" b="b"/>
                <a:pathLst>
                  <a:path w="36197" h="2160" extrusionOk="0">
                    <a:moveTo>
                      <a:pt x="5" y="0"/>
                    </a:moveTo>
                    <a:cubicBezTo>
                      <a:pt x="4" y="0"/>
                      <a:pt x="4" y="0"/>
                      <a:pt x="4" y="0"/>
                    </a:cubicBezTo>
                    <a:cubicBezTo>
                      <a:pt x="4" y="0"/>
                      <a:pt x="4" y="0"/>
                      <a:pt x="5" y="0"/>
                    </a:cubicBezTo>
                    <a:close/>
                    <a:moveTo>
                      <a:pt x="36192" y="0"/>
                    </a:moveTo>
                    <a:lnTo>
                      <a:pt x="36192" y="0"/>
                    </a:lnTo>
                    <a:cubicBezTo>
                      <a:pt x="36192" y="0"/>
                      <a:pt x="36192" y="0"/>
                      <a:pt x="36192" y="0"/>
                    </a:cubicBezTo>
                    <a:lnTo>
                      <a:pt x="36192" y="0"/>
                    </a:lnTo>
                    <a:cubicBezTo>
                      <a:pt x="36192" y="0"/>
                      <a:pt x="36192" y="0"/>
                      <a:pt x="36192" y="0"/>
                    </a:cubicBezTo>
                    <a:close/>
                    <a:moveTo>
                      <a:pt x="5" y="0"/>
                    </a:moveTo>
                    <a:lnTo>
                      <a:pt x="5" y="0"/>
                    </a:lnTo>
                    <a:cubicBezTo>
                      <a:pt x="5" y="0"/>
                      <a:pt x="5" y="0"/>
                      <a:pt x="5" y="0"/>
                    </a:cubicBezTo>
                    <a:lnTo>
                      <a:pt x="5" y="0"/>
                    </a:lnTo>
                    <a:cubicBezTo>
                      <a:pt x="5" y="0"/>
                      <a:pt x="5" y="0"/>
                      <a:pt x="5" y="0"/>
                    </a:cubicBezTo>
                    <a:lnTo>
                      <a:pt x="5" y="0"/>
                    </a:lnTo>
                    <a:cubicBezTo>
                      <a:pt x="7" y="0"/>
                      <a:pt x="1" y="38"/>
                      <a:pt x="26" y="103"/>
                    </a:cubicBezTo>
                    <a:cubicBezTo>
                      <a:pt x="54" y="169"/>
                      <a:pt x="124" y="249"/>
                      <a:pt x="236" y="328"/>
                    </a:cubicBezTo>
                    <a:cubicBezTo>
                      <a:pt x="460" y="487"/>
                      <a:pt x="832" y="639"/>
                      <a:pt x="1319" y="778"/>
                    </a:cubicBezTo>
                    <a:cubicBezTo>
                      <a:pt x="2292" y="1055"/>
                      <a:pt x="3716" y="1315"/>
                      <a:pt x="5434" y="1516"/>
                    </a:cubicBezTo>
                    <a:cubicBezTo>
                      <a:pt x="7153" y="1714"/>
                      <a:pt x="9165" y="1891"/>
                      <a:pt x="11326" y="1993"/>
                    </a:cubicBezTo>
                    <a:cubicBezTo>
                      <a:pt x="13486" y="2096"/>
                      <a:pt x="15792" y="2152"/>
                      <a:pt x="18098" y="2160"/>
                    </a:cubicBezTo>
                    <a:cubicBezTo>
                      <a:pt x="20406" y="2152"/>
                      <a:pt x="22712" y="2096"/>
                      <a:pt x="24871" y="1993"/>
                    </a:cubicBezTo>
                    <a:cubicBezTo>
                      <a:pt x="27031" y="1890"/>
                      <a:pt x="29045" y="1714"/>
                      <a:pt x="30763" y="1516"/>
                    </a:cubicBezTo>
                    <a:cubicBezTo>
                      <a:pt x="32482" y="1315"/>
                      <a:pt x="33906" y="1055"/>
                      <a:pt x="34879" y="778"/>
                    </a:cubicBezTo>
                    <a:cubicBezTo>
                      <a:pt x="35365" y="639"/>
                      <a:pt x="35738" y="484"/>
                      <a:pt x="35961" y="328"/>
                    </a:cubicBezTo>
                    <a:cubicBezTo>
                      <a:pt x="36072" y="251"/>
                      <a:pt x="36143" y="169"/>
                      <a:pt x="36169" y="103"/>
                    </a:cubicBezTo>
                    <a:cubicBezTo>
                      <a:pt x="36197" y="39"/>
                      <a:pt x="36189" y="2"/>
                      <a:pt x="36192" y="0"/>
                    </a:cubicBezTo>
                    <a:lnTo>
                      <a:pt x="36192" y="0"/>
                    </a:lnTo>
                    <a:cubicBezTo>
                      <a:pt x="36189" y="2"/>
                      <a:pt x="36193" y="41"/>
                      <a:pt x="36166" y="103"/>
                    </a:cubicBezTo>
                    <a:cubicBezTo>
                      <a:pt x="36137" y="166"/>
                      <a:pt x="36064" y="242"/>
                      <a:pt x="35950" y="314"/>
                    </a:cubicBezTo>
                    <a:cubicBezTo>
                      <a:pt x="35724" y="460"/>
                      <a:pt x="35347" y="590"/>
                      <a:pt x="34861" y="714"/>
                    </a:cubicBezTo>
                    <a:cubicBezTo>
                      <a:pt x="33886" y="962"/>
                      <a:pt x="32459" y="1153"/>
                      <a:pt x="30743" y="1322"/>
                    </a:cubicBezTo>
                    <a:cubicBezTo>
                      <a:pt x="29025" y="1491"/>
                      <a:pt x="27014" y="1601"/>
                      <a:pt x="24857" y="1691"/>
                    </a:cubicBezTo>
                    <a:cubicBezTo>
                      <a:pt x="22869" y="1771"/>
                      <a:pt x="20755" y="1811"/>
                      <a:pt x="18634" y="1811"/>
                    </a:cubicBezTo>
                    <a:cubicBezTo>
                      <a:pt x="18455" y="1811"/>
                      <a:pt x="18277" y="1811"/>
                      <a:pt x="18098" y="1810"/>
                    </a:cubicBezTo>
                    <a:cubicBezTo>
                      <a:pt x="17939" y="1811"/>
                      <a:pt x="17779" y="1811"/>
                      <a:pt x="17619" y="1811"/>
                    </a:cubicBezTo>
                    <a:cubicBezTo>
                      <a:pt x="15478" y="1811"/>
                      <a:pt x="13345" y="1772"/>
                      <a:pt x="11338" y="1689"/>
                    </a:cubicBezTo>
                    <a:cubicBezTo>
                      <a:pt x="9183" y="1599"/>
                      <a:pt x="7171" y="1490"/>
                      <a:pt x="5454" y="1321"/>
                    </a:cubicBezTo>
                    <a:cubicBezTo>
                      <a:pt x="3738" y="1151"/>
                      <a:pt x="2309" y="961"/>
                      <a:pt x="1335" y="712"/>
                    </a:cubicBezTo>
                    <a:cubicBezTo>
                      <a:pt x="849" y="588"/>
                      <a:pt x="472" y="459"/>
                      <a:pt x="246" y="313"/>
                    </a:cubicBezTo>
                    <a:cubicBezTo>
                      <a:pt x="133" y="242"/>
                      <a:pt x="60" y="165"/>
                      <a:pt x="30" y="102"/>
                    </a:cubicBezTo>
                    <a:cubicBezTo>
                      <a:pt x="3" y="38"/>
                      <a:pt x="7" y="0"/>
                      <a:pt x="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419;p46">
                <a:extLst>
                  <a:ext uri="{FF2B5EF4-FFF2-40B4-BE49-F238E27FC236}">
                    <a16:creationId xmlns:a16="http://schemas.microsoft.com/office/drawing/2014/main" id="{2DD45484-200E-87C2-1A23-160609808976}"/>
                  </a:ext>
                </a:extLst>
              </p:cNvPr>
              <p:cNvSpPr/>
              <p:nvPr/>
            </p:nvSpPr>
            <p:spPr>
              <a:xfrm>
                <a:off x="7188574" y="3487795"/>
                <a:ext cx="102286" cy="18536"/>
              </a:xfrm>
              <a:custGeom>
                <a:avLst/>
                <a:gdLst/>
                <a:ahLst/>
                <a:cxnLst/>
                <a:rect l="l" t="t" r="r" b="b"/>
                <a:pathLst>
                  <a:path w="2428" h="440" extrusionOk="0">
                    <a:moveTo>
                      <a:pt x="1214" y="1"/>
                    </a:moveTo>
                    <a:cubicBezTo>
                      <a:pt x="545" y="1"/>
                      <a:pt x="0" y="98"/>
                      <a:pt x="0" y="220"/>
                    </a:cubicBezTo>
                    <a:cubicBezTo>
                      <a:pt x="0" y="342"/>
                      <a:pt x="545" y="440"/>
                      <a:pt x="1214" y="440"/>
                    </a:cubicBezTo>
                    <a:cubicBezTo>
                      <a:pt x="1885" y="440"/>
                      <a:pt x="2428" y="342"/>
                      <a:pt x="2428" y="220"/>
                    </a:cubicBezTo>
                    <a:cubicBezTo>
                      <a:pt x="2428" y="98"/>
                      <a:pt x="1885" y="1"/>
                      <a:pt x="1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420;p46">
                <a:extLst>
                  <a:ext uri="{FF2B5EF4-FFF2-40B4-BE49-F238E27FC236}">
                    <a16:creationId xmlns:a16="http://schemas.microsoft.com/office/drawing/2014/main" id="{F1618421-B841-77A0-6F80-8DB8EBDBE914}"/>
                  </a:ext>
                </a:extLst>
              </p:cNvPr>
              <p:cNvSpPr/>
              <p:nvPr/>
            </p:nvSpPr>
            <p:spPr>
              <a:xfrm>
                <a:off x="7308553" y="3506289"/>
                <a:ext cx="123686" cy="17399"/>
              </a:xfrm>
              <a:custGeom>
                <a:avLst/>
                <a:gdLst/>
                <a:ahLst/>
                <a:cxnLst/>
                <a:rect l="l" t="t" r="r" b="b"/>
                <a:pathLst>
                  <a:path w="2936" h="413" extrusionOk="0">
                    <a:moveTo>
                      <a:pt x="1468" y="1"/>
                    </a:moveTo>
                    <a:cubicBezTo>
                      <a:pt x="657" y="1"/>
                      <a:pt x="0" y="93"/>
                      <a:pt x="0" y="206"/>
                    </a:cubicBezTo>
                    <a:cubicBezTo>
                      <a:pt x="0" y="320"/>
                      <a:pt x="657" y="412"/>
                      <a:pt x="1468" y="412"/>
                    </a:cubicBezTo>
                    <a:cubicBezTo>
                      <a:pt x="2278" y="412"/>
                      <a:pt x="2935" y="321"/>
                      <a:pt x="2935" y="206"/>
                    </a:cubicBezTo>
                    <a:cubicBezTo>
                      <a:pt x="2935" y="93"/>
                      <a:pt x="2278"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421;p46">
                <a:extLst>
                  <a:ext uri="{FF2B5EF4-FFF2-40B4-BE49-F238E27FC236}">
                    <a16:creationId xmlns:a16="http://schemas.microsoft.com/office/drawing/2014/main" id="{3E46715F-2C23-4E8B-B766-C95DC0C110D9}"/>
                  </a:ext>
                </a:extLst>
              </p:cNvPr>
              <p:cNvSpPr/>
              <p:nvPr/>
            </p:nvSpPr>
            <p:spPr>
              <a:xfrm>
                <a:off x="8099117" y="3515009"/>
                <a:ext cx="137673" cy="18157"/>
              </a:xfrm>
              <a:custGeom>
                <a:avLst/>
                <a:gdLst/>
                <a:ahLst/>
                <a:cxnLst/>
                <a:rect l="l" t="t" r="r" b="b"/>
                <a:pathLst>
                  <a:path w="3268" h="431" extrusionOk="0">
                    <a:moveTo>
                      <a:pt x="1648" y="0"/>
                    </a:moveTo>
                    <a:cubicBezTo>
                      <a:pt x="1643" y="0"/>
                      <a:pt x="1638" y="0"/>
                      <a:pt x="1634" y="0"/>
                    </a:cubicBezTo>
                    <a:cubicBezTo>
                      <a:pt x="732" y="0"/>
                      <a:pt x="1" y="97"/>
                      <a:pt x="1" y="215"/>
                    </a:cubicBezTo>
                    <a:cubicBezTo>
                      <a:pt x="1" y="334"/>
                      <a:pt x="732" y="430"/>
                      <a:pt x="1634" y="430"/>
                    </a:cubicBezTo>
                    <a:cubicBezTo>
                      <a:pt x="2537" y="430"/>
                      <a:pt x="3268" y="334"/>
                      <a:pt x="3268" y="215"/>
                    </a:cubicBezTo>
                    <a:cubicBezTo>
                      <a:pt x="3268" y="97"/>
                      <a:pt x="2544" y="0"/>
                      <a:pt x="1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422;p46">
                <a:extLst>
                  <a:ext uri="{FF2B5EF4-FFF2-40B4-BE49-F238E27FC236}">
                    <a16:creationId xmlns:a16="http://schemas.microsoft.com/office/drawing/2014/main" id="{6F3B6375-CC77-D633-A273-EA41DEA832BF}"/>
                  </a:ext>
                </a:extLst>
              </p:cNvPr>
              <p:cNvSpPr/>
              <p:nvPr/>
            </p:nvSpPr>
            <p:spPr>
              <a:xfrm>
                <a:off x="8016505" y="3506289"/>
                <a:ext cx="59695" cy="8720"/>
              </a:xfrm>
              <a:custGeom>
                <a:avLst/>
                <a:gdLst/>
                <a:ahLst/>
                <a:cxnLst/>
                <a:rect l="l" t="t" r="r" b="b"/>
                <a:pathLst>
                  <a:path w="1417" h="207" extrusionOk="0">
                    <a:moveTo>
                      <a:pt x="709" y="1"/>
                    </a:moveTo>
                    <a:cubicBezTo>
                      <a:pt x="318" y="1"/>
                      <a:pt x="0" y="47"/>
                      <a:pt x="0" y="104"/>
                    </a:cubicBezTo>
                    <a:cubicBezTo>
                      <a:pt x="0" y="160"/>
                      <a:pt x="318" y="206"/>
                      <a:pt x="709" y="206"/>
                    </a:cubicBezTo>
                    <a:cubicBezTo>
                      <a:pt x="1100" y="206"/>
                      <a:pt x="1417" y="160"/>
                      <a:pt x="1417" y="104"/>
                    </a:cubicBezTo>
                    <a:cubicBezTo>
                      <a:pt x="1417" y="47"/>
                      <a:pt x="1100"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423;p46">
                <a:extLst>
                  <a:ext uri="{FF2B5EF4-FFF2-40B4-BE49-F238E27FC236}">
                    <a16:creationId xmlns:a16="http://schemas.microsoft.com/office/drawing/2014/main" id="{D45C3045-2C4D-1551-0FC7-962EB32EF073}"/>
                  </a:ext>
                </a:extLst>
              </p:cNvPr>
              <p:cNvSpPr/>
              <p:nvPr/>
            </p:nvSpPr>
            <p:spPr>
              <a:xfrm>
                <a:off x="7070617" y="3533124"/>
                <a:ext cx="68836" cy="12385"/>
              </a:xfrm>
              <a:custGeom>
                <a:avLst/>
                <a:gdLst/>
                <a:ahLst/>
                <a:cxnLst/>
                <a:rect l="l" t="t" r="r" b="b"/>
                <a:pathLst>
                  <a:path w="1634" h="294" extrusionOk="0">
                    <a:moveTo>
                      <a:pt x="818" y="0"/>
                    </a:moveTo>
                    <a:cubicBezTo>
                      <a:pt x="366" y="0"/>
                      <a:pt x="0" y="66"/>
                      <a:pt x="0" y="146"/>
                    </a:cubicBezTo>
                    <a:cubicBezTo>
                      <a:pt x="0" y="228"/>
                      <a:pt x="366" y="293"/>
                      <a:pt x="818" y="293"/>
                    </a:cubicBezTo>
                    <a:cubicBezTo>
                      <a:pt x="1268" y="293"/>
                      <a:pt x="1633" y="228"/>
                      <a:pt x="1633" y="146"/>
                    </a:cubicBezTo>
                    <a:cubicBezTo>
                      <a:pt x="1633" y="66"/>
                      <a:pt x="1268" y="0"/>
                      <a:pt x="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424;p46">
                <a:extLst>
                  <a:ext uri="{FF2B5EF4-FFF2-40B4-BE49-F238E27FC236}">
                    <a16:creationId xmlns:a16="http://schemas.microsoft.com/office/drawing/2014/main" id="{63492E7D-4D0F-8B07-EC96-05D3D3728305}"/>
                  </a:ext>
                </a:extLst>
              </p:cNvPr>
              <p:cNvSpPr/>
              <p:nvPr/>
            </p:nvSpPr>
            <p:spPr>
              <a:xfrm>
                <a:off x="8468322" y="2924465"/>
                <a:ext cx="318063" cy="531396"/>
              </a:xfrm>
              <a:custGeom>
                <a:avLst/>
                <a:gdLst/>
                <a:ahLst/>
                <a:cxnLst/>
                <a:rect l="l" t="t" r="r" b="b"/>
                <a:pathLst>
                  <a:path w="7550" h="12614" extrusionOk="0">
                    <a:moveTo>
                      <a:pt x="3775" y="0"/>
                    </a:moveTo>
                    <a:lnTo>
                      <a:pt x="1" y="12614"/>
                    </a:lnTo>
                    <a:lnTo>
                      <a:pt x="7549" y="12614"/>
                    </a:lnTo>
                    <a:lnTo>
                      <a:pt x="3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425;p46">
                <a:extLst>
                  <a:ext uri="{FF2B5EF4-FFF2-40B4-BE49-F238E27FC236}">
                    <a16:creationId xmlns:a16="http://schemas.microsoft.com/office/drawing/2014/main" id="{158EDAFD-D9A3-3DDE-7C5C-C34BBB276103}"/>
                  </a:ext>
                </a:extLst>
              </p:cNvPr>
              <p:cNvSpPr/>
              <p:nvPr/>
            </p:nvSpPr>
            <p:spPr>
              <a:xfrm>
                <a:off x="8527932" y="3273071"/>
                <a:ext cx="198884" cy="113323"/>
              </a:xfrm>
              <a:custGeom>
                <a:avLst/>
                <a:gdLst/>
                <a:ahLst/>
                <a:cxnLst/>
                <a:rect l="l" t="t" r="r" b="b"/>
                <a:pathLst>
                  <a:path w="4721" h="2690" extrusionOk="0">
                    <a:moveTo>
                      <a:pt x="2383" y="0"/>
                    </a:moveTo>
                    <a:cubicBezTo>
                      <a:pt x="2321" y="0"/>
                      <a:pt x="2259" y="23"/>
                      <a:pt x="2215" y="70"/>
                    </a:cubicBezTo>
                    <a:lnTo>
                      <a:pt x="90" y="2296"/>
                    </a:lnTo>
                    <a:cubicBezTo>
                      <a:pt x="1" y="2389"/>
                      <a:pt x="5" y="2537"/>
                      <a:pt x="97" y="2625"/>
                    </a:cubicBezTo>
                    <a:cubicBezTo>
                      <a:pt x="143" y="2667"/>
                      <a:pt x="200" y="2689"/>
                      <a:pt x="258" y="2689"/>
                    </a:cubicBezTo>
                    <a:cubicBezTo>
                      <a:pt x="320" y="2689"/>
                      <a:pt x="380" y="2665"/>
                      <a:pt x="427" y="2619"/>
                    </a:cubicBezTo>
                    <a:lnTo>
                      <a:pt x="2384" y="568"/>
                    </a:lnTo>
                    <a:lnTo>
                      <a:pt x="4294" y="2571"/>
                    </a:lnTo>
                    <a:cubicBezTo>
                      <a:pt x="4341" y="2619"/>
                      <a:pt x="4402" y="2643"/>
                      <a:pt x="4464" y="2643"/>
                    </a:cubicBezTo>
                    <a:cubicBezTo>
                      <a:pt x="4521" y="2643"/>
                      <a:pt x="4579" y="2622"/>
                      <a:pt x="4623" y="2579"/>
                    </a:cubicBezTo>
                    <a:cubicBezTo>
                      <a:pt x="4716" y="2491"/>
                      <a:pt x="4720" y="2342"/>
                      <a:pt x="4632" y="2250"/>
                    </a:cubicBezTo>
                    <a:lnTo>
                      <a:pt x="2551" y="70"/>
                    </a:lnTo>
                    <a:cubicBezTo>
                      <a:pt x="2508" y="23"/>
                      <a:pt x="2445" y="0"/>
                      <a:pt x="23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426;p46">
                <a:extLst>
                  <a:ext uri="{FF2B5EF4-FFF2-40B4-BE49-F238E27FC236}">
                    <a16:creationId xmlns:a16="http://schemas.microsoft.com/office/drawing/2014/main" id="{58B7C1D6-520D-5ED1-E3DA-8D0EC0C46404}"/>
                  </a:ext>
                </a:extLst>
              </p:cNvPr>
              <p:cNvSpPr/>
              <p:nvPr/>
            </p:nvSpPr>
            <p:spPr>
              <a:xfrm>
                <a:off x="8527932" y="3226014"/>
                <a:ext cx="198884" cy="113491"/>
              </a:xfrm>
              <a:custGeom>
                <a:avLst/>
                <a:gdLst/>
                <a:ahLst/>
                <a:cxnLst/>
                <a:rect l="l" t="t" r="r" b="b"/>
                <a:pathLst>
                  <a:path w="4721" h="2694" extrusionOk="0">
                    <a:moveTo>
                      <a:pt x="2384" y="1"/>
                    </a:moveTo>
                    <a:cubicBezTo>
                      <a:pt x="2320" y="1"/>
                      <a:pt x="2258" y="27"/>
                      <a:pt x="2215" y="73"/>
                    </a:cubicBezTo>
                    <a:lnTo>
                      <a:pt x="90" y="2299"/>
                    </a:lnTo>
                    <a:cubicBezTo>
                      <a:pt x="1" y="2392"/>
                      <a:pt x="5" y="2540"/>
                      <a:pt x="97" y="2629"/>
                    </a:cubicBezTo>
                    <a:cubicBezTo>
                      <a:pt x="143" y="2672"/>
                      <a:pt x="200" y="2693"/>
                      <a:pt x="258" y="2693"/>
                    </a:cubicBezTo>
                    <a:cubicBezTo>
                      <a:pt x="320" y="2693"/>
                      <a:pt x="380" y="2669"/>
                      <a:pt x="427" y="2621"/>
                    </a:cubicBezTo>
                    <a:lnTo>
                      <a:pt x="2384" y="571"/>
                    </a:lnTo>
                    <a:lnTo>
                      <a:pt x="4294" y="2575"/>
                    </a:lnTo>
                    <a:cubicBezTo>
                      <a:pt x="4340" y="2623"/>
                      <a:pt x="4402" y="2647"/>
                      <a:pt x="4463" y="2647"/>
                    </a:cubicBezTo>
                    <a:cubicBezTo>
                      <a:pt x="4521" y="2647"/>
                      <a:pt x="4579" y="2626"/>
                      <a:pt x="4623" y="2582"/>
                    </a:cubicBezTo>
                    <a:cubicBezTo>
                      <a:pt x="4716" y="2494"/>
                      <a:pt x="4720" y="2346"/>
                      <a:pt x="4632" y="2253"/>
                    </a:cubicBezTo>
                    <a:lnTo>
                      <a:pt x="2551" y="73"/>
                    </a:lnTo>
                    <a:cubicBezTo>
                      <a:pt x="2508" y="27"/>
                      <a:pt x="2447" y="1"/>
                      <a:pt x="23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427;p46">
                <a:extLst>
                  <a:ext uri="{FF2B5EF4-FFF2-40B4-BE49-F238E27FC236}">
                    <a16:creationId xmlns:a16="http://schemas.microsoft.com/office/drawing/2014/main" id="{F5AEB895-F8B9-BE78-8A02-B4CDFCFA1693}"/>
                  </a:ext>
                </a:extLst>
              </p:cNvPr>
              <p:cNvSpPr/>
              <p:nvPr/>
            </p:nvSpPr>
            <p:spPr>
              <a:xfrm>
                <a:off x="8617537" y="3226014"/>
                <a:ext cx="19631" cy="353534"/>
              </a:xfrm>
              <a:custGeom>
                <a:avLst/>
                <a:gdLst/>
                <a:ahLst/>
                <a:cxnLst/>
                <a:rect l="l" t="t" r="r" b="b"/>
                <a:pathLst>
                  <a:path w="466" h="8392" extrusionOk="0">
                    <a:moveTo>
                      <a:pt x="233" y="1"/>
                    </a:moveTo>
                    <a:cubicBezTo>
                      <a:pt x="104" y="1"/>
                      <a:pt x="1" y="105"/>
                      <a:pt x="1" y="233"/>
                    </a:cubicBezTo>
                    <a:lnTo>
                      <a:pt x="1" y="8159"/>
                    </a:lnTo>
                    <a:cubicBezTo>
                      <a:pt x="1" y="8288"/>
                      <a:pt x="104" y="8392"/>
                      <a:pt x="233" y="8392"/>
                    </a:cubicBezTo>
                    <a:cubicBezTo>
                      <a:pt x="362" y="8392"/>
                      <a:pt x="465" y="8288"/>
                      <a:pt x="465" y="8159"/>
                    </a:cubicBezTo>
                    <a:lnTo>
                      <a:pt x="465" y="233"/>
                    </a:lnTo>
                    <a:cubicBezTo>
                      <a:pt x="465" y="105"/>
                      <a:pt x="362" y="1"/>
                      <a:pt x="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428;p46">
                <a:extLst>
                  <a:ext uri="{FF2B5EF4-FFF2-40B4-BE49-F238E27FC236}">
                    <a16:creationId xmlns:a16="http://schemas.microsoft.com/office/drawing/2014/main" id="{F7B5FEB8-D041-A16E-FF0A-38C46022620D}"/>
                  </a:ext>
                </a:extLst>
              </p:cNvPr>
              <p:cNvSpPr/>
              <p:nvPr/>
            </p:nvSpPr>
            <p:spPr>
              <a:xfrm>
                <a:off x="5849925" y="3466405"/>
                <a:ext cx="1147722" cy="412343"/>
              </a:xfrm>
              <a:custGeom>
                <a:avLst/>
                <a:gdLst/>
                <a:ahLst/>
                <a:cxnLst/>
                <a:rect l="l" t="t" r="r" b="b"/>
                <a:pathLst>
                  <a:path w="27244" h="11427" extrusionOk="0">
                    <a:moveTo>
                      <a:pt x="2736" y="1"/>
                    </a:moveTo>
                    <a:cubicBezTo>
                      <a:pt x="2079" y="230"/>
                      <a:pt x="1" y="1039"/>
                      <a:pt x="219" y="2308"/>
                    </a:cubicBezTo>
                    <a:cubicBezTo>
                      <a:pt x="618" y="4070"/>
                      <a:pt x="4347" y="4112"/>
                      <a:pt x="5596" y="4215"/>
                    </a:cubicBezTo>
                    <a:cubicBezTo>
                      <a:pt x="6853" y="4320"/>
                      <a:pt x="14231" y="4400"/>
                      <a:pt x="16659" y="4603"/>
                    </a:cubicBezTo>
                    <a:cubicBezTo>
                      <a:pt x="17446" y="4669"/>
                      <a:pt x="18235" y="4695"/>
                      <a:pt x="19022" y="4771"/>
                    </a:cubicBezTo>
                    <a:cubicBezTo>
                      <a:pt x="19641" y="4830"/>
                      <a:pt x="20560" y="4815"/>
                      <a:pt x="21068" y="5260"/>
                    </a:cubicBezTo>
                    <a:cubicBezTo>
                      <a:pt x="21857" y="5952"/>
                      <a:pt x="20584" y="6445"/>
                      <a:pt x="20111" y="6684"/>
                    </a:cubicBezTo>
                    <a:cubicBezTo>
                      <a:pt x="19335" y="7076"/>
                      <a:pt x="17512" y="7574"/>
                      <a:pt x="17630" y="8810"/>
                    </a:cubicBezTo>
                    <a:cubicBezTo>
                      <a:pt x="17849" y="10426"/>
                      <a:pt x="22870" y="11310"/>
                      <a:pt x="24184" y="11426"/>
                    </a:cubicBezTo>
                    <a:lnTo>
                      <a:pt x="27243" y="11426"/>
                    </a:lnTo>
                    <a:cubicBezTo>
                      <a:pt x="26473" y="11426"/>
                      <a:pt x="25693" y="11418"/>
                      <a:pt x="24936" y="11267"/>
                    </a:cubicBezTo>
                    <a:cubicBezTo>
                      <a:pt x="24367" y="11154"/>
                      <a:pt x="23898" y="10777"/>
                      <a:pt x="23354" y="10623"/>
                    </a:cubicBezTo>
                    <a:cubicBezTo>
                      <a:pt x="22967" y="10512"/>
                      <a:pt x="22617" y="10435"/>
                      <a:pt x="22255" y="10229"/>
                    </a:cubicBezTo>
                    <a:cubicBezTo>
                      <a:pt x="21701" y="9916"/>
                      <a:pt x="20597" y="9139"/>
                      <a:pt x="20957" y="8320"/>
                    </a:cubicBezTo>
                    <a:cubicBezTo>
                      <a:pt x="21280" y="7587"/>
                      <a:pt x="22513" y="7016"/>
                      <a:pt x="23171" y="6685"/>
                    </a:cubicBezTo>
                    <a:cubicBezTo>
                      <a:pt x="24192" y="6169"/>
                      <a:pt x="25647" y="5010"/>
                      <a:pt x="24603" y="4339"/>
                    </a:cubicBezTo>
                    <a:cubicBezTo>
                      <a:pt x="22289" y="2851"/>
                      <a:pt x="12267" y="2969"/>
                      <a:pt x="9748" y="2761"/>
                    </a:cubicBezTo>
                    <a:cubicBezTo>
                      <a:pt x="8498" y="2658"/>
                      <a:pt x="3561" y="2563"/>
                      <a:pt x="3145" y="2017"/>
                    </a:cubicBezTo>
                    <a:cubicBezTo>
                      <a:pt x="2619" y="1328"/>
                      <a:pt x="4739" y="304"/>
                      <a:pt x="5396" y="74"/>
                    </a:cubicBezTo>
                    <a:lnTo>
                      <a:pt x="2736" y="1"/>
                    </a:ln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429;p46">
                <a:extLst>
                  <a:ext uri="{FF2B5EF4-FFF2-40B4-BE49-F238E27FC236}">
                    <a16:creationId xmlns:a16="http://schemas.microsoft.com/office/drawing/2014/main" id="{95B0A049-3EE0-433D-B019-DF9190D9A8E1}"/>
                  </a:ext>
                </a:extLst>
              </p:cNvPr>
              <p:cNvSpPr/>
              <p:nvPr/>
            </p:nvSpPr>
            <p:spPr>
              <a:xfrm>
                <a:off x="6302075" y="3315025"/>
                <a:ext cx="627236" cy="285732"/>
              </a:xfrm>
              <a:custGeom>
                <a:avLst/>
                <a:gdLst/>
                <a:ahLst/>
                <a:cxnLst/>
                <a:rect l="l" t="t" r="r" b="b"/>
                <a:pathLst>
                  <a:path w="14889" h="7326" extrusionOk="0">
                    <a:moveTo>
                      <a:pt x="14262" y="1"/>
                    </a:moveTo>
                    <a:cubicBezTo>
                      <a:pt x="13516" y="1"/>
                      <a:pt x="12289" y="1527"/>
                      <a:pt x="12289" y="1527"/>
                    </a:cubicBezTo>
                    <a:cubicBezTo>
                      <a:pt x="12289" y="1527"/>
                      <a:pt x="11227" y="6644"/>
                      <a:pt x="1411" y="6644"/>
                    </a:cubicBezTo>
                    <a:cubicBezTo>
                      <a:pt x="960" y="6644"/>
                      <a:pt x="490" y="6634"/>
                      <a:pt x="0" y="6611"/>
                    </a:cubicBezTo>
                    <a:lnTo>
                      <a:pt x="0" y="6611"/>
                    </a:lnTo>
                    <a:lnTo>
                      <a:pt x="9402" y="7326"/>
                    </a:lnTo>
                    <a:cubicBezTo>
                      <a:pt x="9402" y="7326"/>
                      <a:pt x="14567" y="4963"/>
                      <a:pt x="14808" y="1529"/>
                    </a:cubicBezTo>
                    <a:cubicBezTo>
                      <a:pt x="14889" y="383"/>
                      <a:pt x="14636" y="1"/>
                      <a:pt x="14262" y="1"/>
                    </a:cubicBez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430;p46">
                <a:extLst>
                  <a:ext uri="{FF2B5EF4-FFF2-40B4-BE49-F238E27FC236}">
                    <a16:creationId xmlns:a16="http://schemas.microsoft.com/office/drawing/2014/main" id="{DFA5C986-0FDF-31F6-26AF-91D27E581923}"/>
                  </a:ext>
                </a:extLst>
              </p:cNvPr>
              <p:cNvSpPr/>
              <p:nvPr/>
            </p:nvSpPr>
            <p:spPr>
              <a:xfrm>
                <a:off x="4713586" y="3528237"/>
                <a:ext cx="4180354" cy="376241"/>
              </a:xfrm>
              <a:custGeom>
                <a:avLst/>
                <a:gdLst/>
                <a:ahLst/>
                <a:cxnLst/>
                <a:rect l="l" t="t" r="r" b="b"/>
                <a:pathLst>
                  <a:path w="99231" h="8931" extrusionOk="0">
                    <a:moveTo>
                      <a:pt x="1" y="0"/>
                    </a:moveTo>
                    <a:lnTo>
                      <a:pt x="1" y="0"/>
                    </a:lnTo>
                    <a:cubicBezTo>
                      <a:pt x="1" y="0"/>
                      <a:pt x="3" y="26"/>
                      <a:pt x="6" y="75"/>
                    </a:cubicBezTo>
                    <a:cubicBezTo>
                      <a:pt x="12" y="124"/>
                      <a:pt x="3" y="200"/>
                      <a:pt x="28" y="295"/>
                    </a:cubicBezTo>
                    <a:cubicBezTo>
                      <a:pt x="56" y="488"/>
                      <a:pt x="155" y="770"/>
                      <a:pt x="370" y="1084"/>
                    </a:cubicBezTo>
                    <a:cubicBezTo>
                      <a:pt x="797" y="1721"/>
                      <a:pt x="1714" y="2409"/>
                      <a:pt x="2984" y="3028"/>
                    </a:cubicBezTo>
                    <a:cubicBezTo>
                      <a:pt x="5537" y="4268"/>
                      <a:pt x="9462" y="5360"/>
                      <a:pt x="14228" y="6229"/>
                    </a:cubicBezTo>
                    <a:cubicBezTo>
                      <a:pt x="18996" y="7099"/>
                      <a:pt x="24614" y="7795"/>
                      <a:pt x="30654" y="8242"/>
                    </a:cubicBezTo>
                    <a:cubicBezTo>
                      <a:pt x="36695" y="8690"/>
                      <a:pt x="43157" y="8921"/>
                      <a:pt x="49616" y="8931"/>
                    </a:cubicBezTo>
                    <a:cubicBezTo>
                      <a:pt x="56076" y="8920"/>
                      <a:pt x="62535" y="8690"/>
                      <a:pt x="68576" y="8242"/>
                    </a:cubicBezTo>
                    <a:cubicBezTo>
                      <a:pt x="71595" y="8022"/>
                      <a:pt x="74510" y="7732"/>
                      <a:pt x="77266" y="7393"/>
                    </a:cubicBezTo>
                    <a:cubicBezTo>
                      <a:pt x="80022" y="7055"/>
                      <a:pt x="82619" y="6666"/>
                      <a:pt x="85004" y="6229"/>
                    </a:cubicBezTo>
                    <a:cubicBezTo>
                      <a:pt x="89769" y="5358"/>
                      <a:pt x="93694" y="4267"/>
                      <a:pt x="96246" y="3028"/>
                    </a:cubicBezTo>
                    <a:cubicBezTo>
                      <a:pt x="97516" y="2410"/>
                      <a:pt x="98435" y="1722"/>
                      <a:pt x="98862" y="1085"/>
                    </a:cubicBezTo>
                    <a:cubicBezTo>
                      <a:pt x="99077" y="771"/>
                      <a:pt x="99175" y="491"/>
                      <a:pt x="99202" y="296"/>
                    </a:cubicBezTo>
                    <a:cubicBezTo>
                      <a:pt x="99227" y="201"/>
                      <a:pt x="99218" y="126"/>
                      <a:pt x="99226" y="76"/>
                    </a:cubicBezTo>
                    <a:cubicBezTo>
                      <a:pt x="99229" y="31"/>
                      <a:pt x="99231" y="5"/>
                      <a:pt x="99231" y="2"/>
                    </a:cubicBezTo>
                    <a:lnTo>
                      <a:pt x="99231" y="2"/>
                    </a:lnTo>
                    <a:cubicBezTo>
                      <a:pt x="99231" y="5"/>
                      <a:pt x="99229" y="31"/>
                      <a:pt x="99226" y="75"/>
                    </a:cubicBezTo>
                    <a:cubicBezTo>
                      <a:pt x="99217" y="124"/>
                      <a:pt x="99224" y="200"/>
                      <a:pt x="99197" y="293"/>
                    </a:cubicBezTo>
                    <a:cubicBezTo>
                      <a:pt x="99166" y="487"/>
                      <a:pt x="99061" y="764"/>
                      <a:pt x="98842" y="1070"/>
                    </a:cubicBezTo>
                    <a:cubicBezTo>
                      <a:pt x="98406" y="1692"/>
                      <a:pt x="97479" y="2348"/>
                      <a:pt x="96208" y="2945"/>
                    </a:cubicBezTo>
                    <a:cubicBezTo>
                      <a:pt x="94932" y="3542"/>
                      <a:pt x="93307" y="4095"/>
                      <a:pt x="91410" y="4599"/>
                    </a:cubicBezTo>
                    <a:cubicBezTo>
                      <a:pt x="89510" y="5100"/>
                      <a:pt x="87339" y="5554"/>
                      <a:pt x="84958" y="5969"/>
                    </a:cubicBezTo>
                    <a:cubicBezTo>
                      <a:pt x="80195" y="6800"/>
                      <a:pt x="74578" y="7409"/>
                      <a:pt x="68548" y="7837"/>
                    </a:cubicBezTo>
                    <a:cubicBezTo>
                      <a:pt x="62659" y="8255"/>
                      <a:pt x="56369" y="8463"/>
                      <a:pt x="50072" y="8463"/>
                    </a:cubicBezTo>
                    <a:cubicBezTo>
                      <a:pt x="49920" y="8463"/>
                      <a:pt x="49768" y="8463"/>
                      <a:pt x="49616" y="8463"/>
                    </a:cubicBezTo>
                    <a:cubicBezTo>
                      <a:pt x="49478" y="8463"/>
                      <a:pt x="49340" y="8463"/>
                      <a:pt x="49202" y="8463"/>
                    </a:cubicBezTo>
                    <a:cubicBezTo>
                      <a:pt x="42889" y="8463"/>
                      <a:pt x="36587" y="8256"/>
                      <a:pt x="30684" y="7837"/>
                    </a:cubicBezTo>
                    <a:cubicBezTo>
                      <a:pt x="24654" y="7408"/>
                      <a:pt x="19037" y="6800"/>
                      <a:pt x="14274" y="5969"/>
                    </a:cubicBezTo>
                    <a:cubicBezTo>
                      <a:pt x="11891" y="5554"/>
                      <a:pt x="9721" y="5100"/>
                      <a:pt x="7823" y="4599"/>
                    </a:cubicBezTo>
                    <a:cubicBezTo>
                      <a:pt x="5926" y="4095"/>
                      <a:pt x="4300" y="3542"/>
                      <a:pt x="3024" y="2945"/>
                    </a:cubicBezTo>
                    <a:cubicBezTo>
                      <a:pt x="1753" y="2348"/>
                      <a:pt x="825" y="1692"/>
                      <a:pt x="390" y="1070"/>
                    </a:cubicBezTo>
                    <a:cubicBezTo>
                      <a:pt x="170" y="764"/>
                      <a:pt x="66" y="486"/>
                      <a:pt x="35" y="293"/>
                    </a:cubicBezTo>
                    <a:cubicBezTo>
                      <a:pt x="8" y="200"/>
                      <a:pt x="15" y="124"/>
                      <a:pt x="7" y="75"/>
                    </a:cubicBezTo>
                    <a:cubicBezTo>
                      <a:pt x="3" y="25"/>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431;p46">
                <a:extLst>
                  <a:ext uri="{FF2B5EF4-FFF2-40B4-BE49-F238E27FC236}">
                    <a16:creationId xmlns:a16="http://schemas.microsoft.com/office/drawing/2014/main" id="{7F3B4E14-303E-14D8-1AB7-B49FD7E1241C}"/>
                  </a:ext>
                </a:extLst>
              </p:cNvPr>
              <p:cNvSpPr/>
              <p:nvPr/>
            </p:nvSpPr>
            <p:spPr>
              <a:xfrm>
                <a:off x="7544593" y="2691626"/>
                <a:ext cx="318063" cy="531396"/>
              </a:xfrm>
              <a:custGeom>
                <a:avLst/>
                <a:gdLst/>
                <a:ahLst/>
                <a:cxnLst/>
                <a:rect l="l" t="t" r="r" b="b"/>
                <a:pathLst>
                  <a:path w="7550" h="12614" extrusionOk="0">
                    <a:moveTo>
                      <a:pt x="3775" y="0"/>
                    </a:moveTo>
                    <a:lnTo>
                      <a:pt x="1" y="12614"/>
                    </a:lnTo>
                    <a:lnTo>
                      <a:pt x="7549" y="12614"/>
                    </a:lnTo>
                    <a:lnTo>
                      <a:pt x="3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432;p46">
                <a:extLst>
                  <a:ext uri="{FF2B5EF4-FFF2-40B4-BE49-F238E27FC236}">
                    <a16:creationId xmlns:a16="http://schemas.microsoft.com/office/drawing/2014/main" id="{65323FE8-B5A5-649D-6497-D54C0F6D9674}"/>
                  </a:ext>
                </a:extLst>
              </p:cNvPr>
              <p:cNvSpPr/>
              <p:nvPr/>
            </p:nvSpPr>
            <p:spPr>
              <a:xfrm>
                <a:off x="7604246" y="3040190"/>
                <a:ext cx="198842" cy="113407"/>
              </a:xfrm>
              <a:custGeom>
                <a:avLst/>
                <a:gdLst/>
                <a:ahLst/>
                <a:cxnLst/>
                <a:rect l="l" t="t" r="r" b="b"/>
                <a:pathLst>
                  <a:path w="4720" h="2692" extrusionOk="0">
                    <a:moveTo>
                      <a:pt x="2382" y="1"/>
                    </a:moveTo>
                    <a:cubicBezTo>
                      <a:pt x="2320" y="1"/>
                      <a:pt x="2258" y="24"/>
                      <a:pt x="2214" y="70"/>
                    </a:cubicBezTo>
                    <a:lnTo>
                      <a:pt x="89" y="2298"/>
                    </a:lnTo>
                    <a:cubicBezTo>
                      <a:pt x="0" y="2390"/>
                      <a:pt x="4" y="2538"/>
                      <a:pt x="97" y="2627"/>
                    </a:cubicBezTo>
                    <a:cubicBezTo>
                      <a:pt x="142" y="2669"/>
                      <a:pt x="200" y="2691"/>
                      <a:pt x="257" y="2691"/>
                    </a:cubicBezTo>
                    <a:cubicBezTo>
                      <a:pt x="319" y="2691"/>
                      <a:pt x="381" y="2667"/>
                      <a:pt x="426" y="2619"/>
                    </a:cubicBezTo>
                    <a:lnTo>
                      <a:pt x="2382" y="569"/>
                    </a:lnTo>
                    <a:lnTo>
                      <a:pt x="4294" y="2571"/>
                    </a:lnTo>
                    <a:cubicBezTo>
                      <a:pt x="4339" y="2620"/>
                      <a:pt x="4400" y="2644"/>
                      <a:pt x="4462" y="2644"/>
                    </a:cubicBezTo>
                    <a:cubicBezTo>
                      <a:pt x="4520" y="2644"/>
                      <a:pt x="4578" y="2622"/>
                      <a:pt x="4623" y="2579"/>
                    </a:cubicBezTo>
                    <a:cubicBezTo>
                      <a:pt x="4715" y="2491"/>
                      <a:pt x="4719" y="2343"/>
                      <a:pt x="4631" y="2250"/>
                    </a:cubicBezTo>
                    <a:lnTo>
                      <a:pt x="2551" y="70"/>
                    </a:lnTo>
                    <a:cubicBezTo>
                      <a:pt x="2507" y="24"/>
                      <a:pt x="2445" y="1"/>
                      <a:pt x="2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433;p46">
                <a:extLst>
                  <a:ext uri="{FF2B5EF4-FFF2-40B4-BE49-F238E27FC236}">
                    <a16:creationId xmlns:a16="http://schemas.microsoft.com/office/drawing/2014/main" id="{9382FC75-4451-BA90-7CB1-0719EC64A171}"/>
                  </a:ext>
                </a:extLst>
              </p:cNvPr>
              <p:cNvSpPr/>
              <p:nvPr/>
            </p:nvSpPr>
            <p:spPr>
              <a:xfrm>
                <a:off x="7604246" y="2993260"/>
                <a:ext cx="198842" cy="113407"/>
              </a:xfrm>
              <a:custGeom>
                <a:avLst/>
                <a:gdLst/>
                <a:ahLst/>
                <a:cxnLst/>
                <a:rect l="l" t="t" r="r" b="b"/>
                <a:pathLst>
                  <a:path w="4720" h="2692" extrusionOk="0">
                    <a:moveTo>
                      <a:pt x="2382" y="1"/>
                    </a:moveTo>
                    <a:cubicBezTo>
                      <a:pt x="2320" y="1"/>
                      <a:pt x="2258" y="24"/>
                      <a:pt x="2214" y="70"/>
                    </a:cubicBezTo>
                    <a:lnTo>
                      <a:pt x="89" y="2299"/>
                    </a:lnTo>
                    <a:cubicBezTo>
                      <a:pt x="0" y="2391"/>
                      <a:pt x="4" y="2538"/>
                      <a:pt x="97" y="2628"/>
                    </a:cubicBezTo>
                    <a:cubicBezTo>
                      <a:pt x="142" y="2670"/>
                      <a:pt x="200" y="2692"/>
                      <a:pt x="257" y="2692"/>
                    </a:cubicBezTo>
                    <a:cubicBezTo>
                      <a:pt x="319" y="2692"/>
                      <a:pt x="381" y="2667"/>
                      <a:pt x="426" y="2619"/>
                    </a:cubicBezTo>
                    <a:lnTo>
                      <a:pt x="2382" y="568"/>
                    </a:lnTo>
                    <a:lnTo>
                      <a:pt x="4294" y="2572"/>
                    </a:lnTo>
                    <a:cubicBezTo>
                      <a:pt x="4339" y="2620"/>
                      <a:pt x="4400" y="2644"/>
                      <a:pt x="4462" y="2644"/>
                    </a:cubicBezTo>
                    <a:cubicBezTo>
                      <a:pt x="4520" y="2644"/>
                      <a:pt x="4578" y="2622"/>
                      <a:pt x="4623" y="2580"/>
                    </a:cubicBezTo>
                    <a:cubicBezTo>
                      <a:pt x="4715" y="2491"/>
                      <a:pt x="4719" y="2343"/>
                      <a:pt x="4631" y="2250"/>
                    </a:cubicBezTo>
                    <a:lnTo>
                      <a:pt x="2551" y="70"/>
                    </a:lnTo>
                    <a:cubicBezTo>
                      <a:pt x="2507" y="24"/>
                      <a:pt x="2445" y="1"/>
                      <a:pt x="2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434;p46">
                <a:extLst>
                  <a:ext uri="{FF2B5EF4-FFF2-40B4-BE49-F238E27FC236}">
                    <a16:creationId xmlns:a16="http://schemas.microsoft.com/office/drawing/2014/main" id="{20D3E961-B38E-4178-EC26-F5DAEB8A5973}"/>
                  </a:ext>
                </a:extLst>
              </p:cNvPr>
              <p:cNvSpPr/>
              <p:nvPr/>
            </p:nvSpPr>
            <p:spPr>
              <a:xfrm>
                <a:off x="7693809" y="2993175"/>
                <a:ext cx="19631" cy="353576"/>
              </a:xfrm>
              <a:custGeom>
                <a:avLst/>
                <a:gdLst/>
                <a:ahLst/>
                <a:cxnLst/>
                <a:rect l="l" t="t" r="r" b="b"/>
                <a:pathLst>
                  <a:path w="466" h="8393" extrusionOk="0">
                    <a:moveTo>
                      <a:pt x="233" y="0"/>
                    </a:moveTo>
                    <a:cubicBezTo>
                      <a:pt x="105" y="0"/>
                      <a:pt x="1" y="105"/>
                      <a:pt x="1" y="234"/>
                    </a:cubicBezTo>
                    <a:lnTo>
                      <a:pt x="1" y="8160"/>
                    </a:lnTo>
                    <a:cubicBezTo>
                      <a:pt x="1" y="8288"/>
                      <a:pt x="105" y="8392"/>
                      <a:pt x="233" y="8392"/>
                    </a:cubicBezTo>
                    <a:cubicBezTo>
                      <a:pt x="362" y="8392"/>
                      <a:pt x="466" y="8288"/>
                      <a:pt x="466" y="8160"/>
                    </a:cubicBezTo>
                    <a:lnTo>
                      <a:pt x="466" y="234"/>
                    </a:lnTo>
                    <a:cubicBezTo>
                      <a:pt x="466" y="105"/>
                      <a:pt x="362" y="0"/>
                      <a:pt x="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435;p46">
                <a:extLst>
                  <a:ext uri="{FF2B5EF4-FFF2-40B4-BE49-F238E27FC236}">
                    <a16:creationId xmlns:a16="http://schemas.microsoft.com/office/drawing/2014/main" id="{27A07055-F353-50F1-A0F0-C02640E55151}"/>
                  </a:ext>
                </a:extLst>
              </p:cNvPr>
              <p:cNvSpPr/>
              <p:nvPr/>
            </p:nvSpPr>
            <p:spPr>
              <a:xfrm>
                <a:off x="5384508" y="2410004"/>
                <a:ext cx="52070" cy="45961"/>
              </a:xfrm>
              <a:custGeom>
                <a:avLst/>
                <a:gdLst/>
                <a:ahLst/>
                <a:cxnLst/>
                <a:rect l="l" t="t" r="r" b="b"/>
                <a:pathLst>
                  <a:path w="1236" h="1091" extrusionOk="0">
                    <a:moveTo>
                      <a:pt x="1103" y="1"/>
                    </a:moveTo>
                    <a:cubicBezTo>
                      <a:pt x="1060" y="1"/>
                      <a:pt x="1019" y="25"/>
                      <a:pt x="998" y="66"/>
                    </a:cubicBezTo>
                    <a:lnTo>
                      <a:pt x="659" y="745"/>
                    </a:lnTo>
                    <a:lnTo>
                      <a:pt x="228" y="122"/>
                    </a:lnTo>
                    <a:cubicBezTo>
                      <a:pt x="206" y="89"/>
                      <a:pt x="169" y="72"/>
                      <a:pt x="132" y="72"/>
                    </a:cubicBezTo>
                    <a:cubicBezTo>
                      <a:pt x="110" y="72"/>
                      <a:pt x="86" y="79"/>
                      <a:pt x="66" y="92"/>
                    </a:cubicBezTo>
                    <a:cubicBezTo>
                      <a:pt x="14" y="128"/>
                      <a:pt x="0" y="201"/>
                      <a:pt x="36" y="255"/>
                    </a:cubicBezTo>
                    <a:lnTo>
                      <a:pt x="579" y="1041"/>
                    </a:lnTo>
                    <a:cubicBezTo>
                      <a:pt x="601" y="1071"/>
                      <a:pt x="637" y="1091"/>
                      <a:pt x="675" y="1091"/>
                    </a:cubicBezTo>
                    <a:cubicBezTo>
                      <a:pt x="678" y="1091"/>
                      <a:pt x="680" y="1091"/>
                      <a:pt x="684" y="1090"/>
                    </a:cubicBezTo>
                    <a:cubicBezTo>
                      <a:pt x="726" y="1088"/>
                      <a:pt x="763" y="1063"/>
                      <a:pt x="781" y="1026"/>
                    </a:cubicBezTo>
                    <a:lnTo>
                      <a:pt x="1208" y="169"/>
                    </a:lnTo>
                    <a:cubicBezTo>
                      <a:pt x="1236" y="112"/>
                      <a:pt x="1213" y="41"/>
                      <a:pt x="1155" y="13"/>
                    </a:cubicBezTo>
                    <a:cubicBezTo>
                      <a:pt x="1138" y="5"/>
                      <a:pt x="1121"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436;p46">
                <a:extLst>
                  <a:ext uri="{FF2B5EF4-FFF2-40B4-BE49-F238E27FC236}">
                    <a16:creationId xmlns:a16="http://schemas.microsoft.com/office/drawing/2014/main" id="{41DDDFE1-F3AD-A5D1-21FC-8D76DDBD7CD0}"/>
                  </a:ext>
                </a:extLst>
              </p:cNvPr>
              <p:cNvSpPr/>
              <p:nvPr/>
            </p:nvSpPr>
            <p:spPr>
              <a:xfrm>
                <a:off x="5289890" y="2535755"/>
                <a:ext cx="52070" cy="46003"/>
              </a:xfrm>
              <a:custGeom>
                <a:avLst/>
                <a:gdLst/>
                <a:ahLst/>
                <a:cxnLst/>
                <a:rect l="l" t="t" r="r" b="b"/>
                <a:pathLst>
                  <a:path w="1236" h="1092" extrusionOk="0">
                    <a:moveTo>
                      <a:pt x="1104" y="1"/>
                    </a:moveTo>
                    <a:cubicBezTo>
                      <a:pt x="1060" y="1"/>
                      <a:pt x="1018" y="24"/>
                      <a:pt x="998" y="65"/>
                    </a:cubicBezTo>
                    <a:lnTo>
                      <a:pt x="659" y="746"/>
                    </a:lnTo>
                    <a:lnTo>
                      <a:pt x="228" y="122"/>
                    </a:lnTo>
                    <a:cubicBezTo>
                      <a:pt x="206" y="89"/>
                      <a:pt x="169" y="72"/>
                      <a:pt x="133" y="72"/>
                    </a:cubicBezTo>
                    <a:cubicBezTo>
                      <a:pt x="110" y="72"/>
                      <a:pt x="86" y="79"/>
                      <a:pt x="66" y="93"/>
                    </a:cubicBezTo>
                    <a:cubicBezTo>
                      <a:pt x="14" y="129"/>
                      <a:pt x="0" y="202"/>
                      <a:pt x="36" y="254"/>
                    </a:cubicBezTo>
                    <a:lnTo>
                      <a:pt x="579" y="1041"/>
                    </a:lnTo>
                    <a:cubicBezTo>
                      <a:pt x="601" y="1072"/>
                      <a:pt x="637" y="1091"/>
                      <a:pt x="676" y="1091"/>
                    </a:cubicBezTo>
                    <a:cubicBezTo>
                      <a:pt x="678" y="1091"/>
                      <a:pt x="681" y="1091"/>
                      <a:pt x="684" y="1090"/>
                    </a:cubicBezTo>
                    <a:cubicBezTo>
                      <a:pt x="725" y="1087"/>
                      <a:pt x="762" y="1063"/>
                      <a:pt x="781" y="1026"/>
                    </a:cubicBezTo>
                    <a:lnTo>
                      <a:pt x="1208" y="170"/>
                    </a:lnTo>
                    <a:cubicBezTo>
                      <a:pt x="1236" y="111"/>
                      <a:pt x="1213" y="41"/>
                      <a:pt x="1155" y="13"/>
                    </a:cubicBezTo>
                    <a:cubicBezTo>
                      <a:pt x="1139" y="5"/>
                      <a:pt x="1121" y="1"/>
                      <a:pt x="1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437;p46">
                <a:extLst>
                  <a:ext uri="{FF2B5EF4-FFF2-40B4-BE49-F238E27FC236}">
                    <a16:creationId xmlns:a16="http://schemas.microsoft.com/office/drawing/2014/main" id="{F40EB74D-6CE7-2FEE-0CEE-B5E53228C547}"/>
                  </a:ext>
                </a:extLst>
              </p:cNvPr>
              <p:cNvSpPr/>
              <p:nvPr/>
            </p:nvSpPr>
            <p:spPr>
              <a:xfrm>
                <a:off x="5458653" y="2536555"/>
                <a:ext cx="52154" cy="45708"/>
              </a:xfrm>
              <a:custGeom>
                <a:avLst/>
                <a:gdLst/>
                <a:ahLst/>
                <a:cxnLst/>
                <a:rect l="l" t="t" r="r" b="b"/>
                <a:pathLst>
                  <a:path w="1238" h="1085" extrusionOk="0">
                    <a:moveTo>
                      <a:pt x="132" y="1"/>
                    </a:moveTo>
                    <a:cubicBezTo>
                      <a:pt x="114" y="1"/>
                      <a:pt x="96" y="5"/>
                      <a:pt x="79" y="14"/>
                    </a:cubicBezTo>
                    <a:cubicBezTo>
                      <a:pt x="23" y="44"/>
                      <a:pt x="0" y="115"/>
                      <a:pt x="30" y="172"/>
                    </a:cubicBezTo>
                    <a:lnTo>
                      <a:pt x="476" y="1022"/>
                    </a:lnTo>
                    <a:cubicBezTo>
                      <a:pt x="496" y="1059"/>
                      <a:pt x="533" y="1083"/>
                      <a:pt x="574" y="1085"/>
                    </a:cubicBezTo>
                    <a:lnTo>
                      <a:pt x="580" y="1085"/>
                    </a:lnTo>
                    <a:cubicBezTo>
                      <a:pt x="619" y="1085"/>
                      <a:pt x="655" y="1064"/>
                      <a:pt x="678" y="1032"/>
                    </a:cubicBezTo>
                    <a:lnTo>
                      <a:pt x="1202" y="238"/>
                    </a:lnTo>
                    <a:cubicBezTo>
                      <a:pt x="1237" y="184"/>
                      <a:pt x="1223" y="112"/>
                      <a:pt x="1169" y="76"/>
                    </a:cubicBezTo>
                    <a:cubicBezTo>
                      <a:pt x="1149" y="63"/>
                      <a:pt x="1127" y="57"/>
                      <a:pt x="1105" y="57"/>
                    </a:cubicBezTo>
                    <a:cubicBezTo>
                      <a:pt x="1067" y="57"/>
                      <a:pt x="1030" y="75"/>
                      <a:pt x="1007" y="110"/>
                    </a:cubicBezTo>
                    <a:lnTo>
                      <a:pt x="590" y="739"/>
                    </a:lnTo>
                    <a:lnTo>
                      <a:pt x="236" y="64"/>
                    </a:lnTo>
                    <a:cubicBezTo>
                      <a:pt x="215" y="24"/>
                      <a:pt x="17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438;p46">
                <a:extLst>
                  <a:ext uri="{FF2B5EF4-FFF2-40B4-BE49-F238E27FC236}">
                    <a16:creationId xmlns:a16="http://schemas.microsoft.com/office/drawing/2014/main" id="{B9592B21-9F8E-88EB-A193-F6A4E4276773}"/>
                  </a:ext>
                </a:extLst>
              </p:cNvPr>
              <p:cNvSpPr/>
              <p:nvPr/>
            </p:nvSpPr>
            <p:spPr>
              <a:xfrm>
                <a:off x="7476136" y="2628646"/>
                <a:ext cx="52112" cy="45708"/>
              </a:xfrm>
              <a:custGeom>
                <a:avLst/>
                <a:gdLst/>
                <a:ahLst/>
                <a:cxnLst/>
                <a:rect l="l" t="t" r="r" b="b"/>
                <a:pathLst>
                  <a:path w="1237" h="1085" extrusionOk="0">
                    <a:moveTo>
                      <a:pt x="132" y="0"/>
                    </a:moveTo>
                    <a:cubicBezTo>
                      <a:pt x="113" y="0"/>
                      <a:pt x="95" y="5"/>
                      <a:pt x="78" y="14"/>
                    </a:cubicBezTo>
                    <a:cubicBezTo>
                      <a:pt x="22" y="43"/>
                      <a:pt x="0" y="114"/>
                      <a:pt x="29" y="171"/>
                    </a:cubicBezTo>
                    <a:lnTo>
                      <a:pt x="475" y="1021"/>
                    </a:lnTo>
                    <a:cubicBezTo>
                      <a:pt x="495" y="1058"/>
                      <a:pt x="532" y="1082"/>
                      <a:pt x="573" y="1084"/>
                    </a:cubicBezTo>
                    <a:lnTo>
                      <a:pt x="579" y="1084"/>
                    </a:lnTo>
                    <a:cubicBezTo>
                      <a:pt x="618" y="1084"/>
                      <a:pt x="655" y="1066"/>
                      <a:pt x="677" y="1032"/>
                    </a:cubicBezTo>
                    <a:lnTo>
                      <a:pt x="1201" y="238"/>
                    </a:lnTo>
                    <a:cubicBezTo>
                      <a:pt x="1236" y="183"/>
                      <a:pt x="1222" y="111"/>
                      <a:pt x="1168" y="75"/>
                    </a:cubicBezTo>
                    <a:cubicBezTo>
                      <a:pt x="1148" y="62"/>
                      <a:pt x="1126" y="56"/>
                      <a:pt x="1104" y="56"/>
                    </a:cubicBezTo>
                    <a:cubicBezTo>
                      <a:pt x="1065" y="56"/>
                      <a:pt x="1028" y="75"/>
                      <a:pt x="1006" y="109"/>
                    </a:cubicBezTo>
                    <a:lnTo>
                      <a:pt x="589" y="739"/>
                    </a:lnTo>
                    <a:lnTo>
                      <a:pt x="237" y="63"/>
                    </a:lnTo>
                    <a:cubicBezTo>
                      <a:pt x="215" y="23"/>
                      <a:pt x="174"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439;p46">
                <a:extLst>
                  <a:ext uri="{FF2B5EF4-FFF2-40B4-BE49-F238E27FC236}">
                    <a16:creationId xmlns:a16="http://schemas.microsoft.com/office/drawing/2014/main" id="{4C94EE8A-9B94-30D1-A7B4-90B9871BC815}"/>
                  </a:ext>
                </a:extLst>
              </p:cNvPr>
              <p:cNvSpPr/>
              <p:nvPr/>
            </p:nvSpPr>
            <p:spPr>
              <a:xfrm>
                <a:off x="8330607" y="2583359"/>
                <a:ext cx="52112" cy="45666"/>
              </a:xfrm>
              <a:custGeom>
                <a:avLst/>
                <a:gdLst/>
                <a:ahLst/>
                <a:cxnLst/>
                <a:rect l="l" t="t" r="r" b="b"/>
                <a:pathLst>
                  <a:path w="1237" h="1084" extrusionOk="0">
                    <a:moveTo>
                      <a:pt x="133" y="1"/>
                    </a:moveTo>
                    <a:cubicBezTo>
                      <a:pt x="115" y="1"/>
                      <a:pt x="97" y="5"/>
                      <a:pt x="80" y="14"/>
                    </a:cubicBezTo>
                    <a:cubicBezTo>
                      <a:pt x="23" y="44"/>
                      <a:pt x="0" y="115"/>
                      <a:pt x="30" y="171"/>
                    </a:cubicBezTo>
                    <a:lnTo>
                      <a:pt x="477" y="1022"/>
                    </a:lnTo>
                    <a:cubicBezTo>
                      <a:pt x="496" y="1058"/>
                      <a:pt x="533" y="1081"/>
                      <a:pt x="574" y="1083"/>
                    </a:cubicBezTo>
                    <a:lnTo>
                      <a:pt x="580" y="1083"/>
                    </a:lnTo>
                    <a:cubicBezTo>
                      <a:pt x="619" y="1083"/>
                      <a:pt x="657" y="1064"/>
                      <a:pt x="677" y="1032"/>
                    </a:cubicBezTo>
                    <a:lnTo>
                      <a:pt x="1202" y="238"/>
                    </a:lnTo>
                    <a:cubicBezTo>
                      <a:pt x="1237" y="184"/>
                      <a:pt x="1222" y="112"/>
                      <a:pt x="1168" y="76"/>
                    </a:cubicBezTo>
                    <a:cubicBezTo>
                      <a:pt x="1148" y="63"/>
                      <a:pt x="1126" y="57"/>
                      <a:pt x="1104" y="57"/>
                    </a:cubicBezTo>
                    <a:cubicBezTo>
                      <a:pt x="1066" y="57"/>
                      <a:pt x="1028" y="75"/>
                      <a:pt x="1006" y="109"/>
                    </a:cubicBezTo>
                    <a:lnTo>
                      <a:pt x="591" y="739"/>
                    </a:lnTo>
                    <a:lnTo>
                      <a:pt x="236" y="63"/>
                    </a:lnTo>
                    <a:cubicBezTo>
                      <a:pt x="215" y="24"/>
                      <a:pt x="175"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440;p46">
                <a:extLst>
                  <a:ext uri="{FF2B5EF4-FFF2-40B4-BE49-F238E27FC236}">
                    <a16:creationId xmlns:a16="http://schemas.microsoft.com/office/drawing/2014/main" id="{115E5883-1004-D7D7-5246-1801ACE1BC35}"/>
                  </a:ext>
                </a:extLst>
              </p:cNvPr>
              <p:cNvSpPr/>
              <p:nvPr/>
            </p:nvSpPr>
            <p:spPr>
              <a:xfrm>
                <a:off x="8358327" y="2696640"/>
                <a:ext cx="52112" cy="45666"/>
              </a:xfrm>
              <a:custGeom>
                <a:avLst/>
                <a:gdLst/>
                <a:ahLst/>
                <a:cxnLst/>
                <a:rect l="l" t="t" r="r" b="b"/>
                <a:pathLst>
                  <a:path w="1237" h="1084" extrusionOk="0">
                    <a:moveTo>
                      <a:pt x="133" y="1"/>
                    </a:moveTo>
                    <a:cubicBezTo>
                      <a:pt x="115" y="1"/>
                      <a:pt x="97" y="5"/>
                      <a:pt x="80" y="14"/>
                    </a:cubicBezTo>
                    <a:cubicBezTo>
                      <a:pt x="22" y="44"/>
                      <a:pt x="1" y="115"/>
                      <a:pt x="30" y="171"/>
                    </a:cubicBezTo>
                    <a:lnTo>
                      <a:pt x="477" y="1022"/>
                    </a:lnTo>
                    <a:cubicBezTo>
                      <a:pt x="496" y="1058"/>
                      <a:pt x="533" y="1082"/>
                      <a:pt x="574" y="1084"/>
                    </a:cubicBezTo>
                    <a:lnTo>
                      <a:pt x="581" y="1084"/>
                    </a:lnTo>
                    <a:cubicBezTo>
                      <a:pt x="620" y="1084"/>
                      <a:pt x="657" y="1064"/>
                      <a:pt x="677" y="1032"/>
                    </a:cubicBezTo>
                    <a:lnTo>
                      <a:pt x="1202" y="238"/>
                    </a:lnTo>
                    <a:cubicBezTo>
                      <a:pt x="1237" y="184"/>
                      <a:pt x="1222" y="112"/>
                      <a:pt x="1168" y="76"/>
                    </a:cubicBezTo>
                    <a:cubicBezTo>
                      <a:pt x="1148" y="63"/>
                      <a:pt x="1126" y="56"/>
                      <a:pt x="1104" y="56"/>
                    </a:cubicBezTo>
                    <a:cubicBezTo>
                      <a:pt x="1066" y="56"/>
                      <a:pt x="1029" y="75"/>
                      <a:pt x="1006" y="110"/>
                    </a:cubicBezTo>
                    <a:lnTo>
                      <a:pt x="591" y="739"/>
                    </a:lnTo>
                    <a:lnTo>
                      <a:pt x="236" y="64"/>
                    </a:lnTo>
                    <a:cubicBezTo>
                      <a:pt x="215" y="24"/>
                      <a:pt x="175"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441;p46">
                <a:extLst>
                  <a:ext uri="{FF2B5EF4-FFF2-40B4-BE49-F238E27FC236}">
                    <a16:creationId xmlns:a16="http://schemas.microsoft.com/office/drawing/2014/main" id="{C64C41E0-5F1D-8D72-1CC5-031469960BC5}"/>
                  </a:ext>
                </a:extLst>
              </p:cNvPr>
              <p:cNvSpPr/>
              <p:nvPr/>
            </p:nvSpPr>
            <p:spPr>
              <a:xfrm>
                <a:off x="6164329" y="3328511"/>
                <a:ext cx="310058" cy="14660"/>
              </a:xfrm>
              <a:custGeom>
                <a:avLst/>
                <a:gdLst/>
                <a:ahLst/>
                <a:cxnLst/>
                <a:rect l="l" t="t" r="r" b="b"/>
                <a:pathLst>
                  <a:path w="7360" h="348" extrusionOk="0">
                    <a:moveTo>
                      <a:pt x="1" y="0"/>
                    </a:moveTo>
                    <a:lnTo>
                      <a:pt x="1" y="348"/>
                    </a:lnTo>
                    <a:lnTo>
                      <a:pt x="7359" y="348"/>
                    </a:lnTo>
                    <a:lnTo>
                      <a:pt x="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442;p46">
                <a:extLst>
                  <a:ext uri="{FF2B5EF4-FFF2-40B4-BE49-F238E27FC236}">
                    <a16:creationId xmlns:a16="http://schemas.microsoft.com/office/drawing/2014/main" id="{46C29589-5936-2311-50B8-AE68431FFFFB}"/>
                  </a:ext>
                </a:extLst>
              </p:cNvPr>
              <p:cNvSpPr/>
              <p:nvPr/>
            </p:nvSpPr>
            <p:spPr>
              <a:xfrm>
                <a:off x="6164329" y="3377421"/>
                <a:ext cx="310058" cy="14660"/>
              </a:xfrm>
              <a:custGeom>
                <a:avLst/>
                <a:gdLst/>
                <a:ahLst/>
                <a:cxnLst/>
                <a:rect l="l" t="t" r="r" b="b"/>
                <a:pathLst>
                  <a:path w="7360" h="348" extrusionOk="0">
                    <a:moveTo>
                      <a:pt x="1" y="0"/>
                    </a:moveTo>
                    <a:lnTo>
                      <a:pt x="1" y="348"/>
                    </a:lnTo>
                    <a:lnTo>
                      <a:pt x="7359" y="348"/>
                    </a:lnTo>
                    <a:lnTo>
                      <a:pt x="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443;p46">
                <a:extLst>
                  <a:ext uri="{FF2B5EF4-FFF2-40B4-BE49-F238E27FC236}">
                    <a16:creationId xmlns:a16="http://schemas.microsoft.com/office/drawing/2014/main" id="{08B5DAF4-C018-A7D6-8B07-A4CAC6DEC13D}"/>
                  </a:ext>
                </a:extLst>
              </p:cNvPr>
              <p:cNvSpPr/>
              <p:nvPr/>
            </p:nvSpPr>
            <p:spPr>
              <a:xfrm>
                <a:off x="6371386" y="3285835"/>
                <a:ext cx="30627" cy="133671"/>
              </a:xfrm>
              <a:custGeom>
                <a:avLst/>
                <a:gdLst/>
                <a:ahLst/>
                <a:cxnLst/>
                <a:rect l="l" t="t" r="r" b="b"/>
                <a:pathLst>
                  <a:path w="727" h="3173" extrusionOk="0">
                    <a:moveTo>
                      <a:pt x="365" y="0"/>
                    </a:moveTo>
                    <a:lnTo>
                      <a:pt x="1" y="728"/>
                    </a:lnTo>
                    <a:lnTo>
                      <a:pt x="1" y="3173"/>
                    </a:lnTo>
                    <a:lnTo>
                      <a:pt x="727" y="3173"/>
                    </a:lnTo>
                    <a:lnTo>
                      <a:pt x="727" y="728"/>
                    </a:lnTo>
                    <a:lnTo>
                      <a:pt x="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444;p46">
                <a:extLst>
                  <a:ext uri="{FF2B5EF4-FFF2-40B4-BE49-F238E27FC236}">
                    <a16:creationId xmlns:a16="http://schemas.microsoft.com/office/drawing/2014/main" id="{4345402E-4DDD-27D1-DE30-2F13B3AADC64}"/>
                  </a:ext>
                </a:extLst>
              </p:cNvPr>
              <p:cNvSpPr/>
              <p:nvPr/>
            </p:nvSpPr>
            <p:spPr>
              <a:xfrm>
                <a:off x="6329090" y="3285835"/>
                <a:ext cx="30585" cy="133671"/>
              </a:xfrm>
              <a:custGeom>
                <a:avLst/>
                <a:gdLst/>
                <a:ahLst/>
                <a:cxnLst/>
                <a:rect l="l" t="t" r="r" b="b"/>
                <a:pathLst>
                  <a:path w="726" h="3173" extrusionOk="0">
                    <a:moveTo>
                      <a:pt x="363" y="0"/>
                    </a:moveTo>
                    <a:lnTo>
                      <a:pt x="1" y="728"/>
                    </a:lnTo>
                    <a:lnTo>
                      <a:pt x="1" y="3173"/>
                    </a:lnTo>
                    <a:lnTo>
                      <a:pt x="726" y="3173"/>
                    </a:lnTo>
                    <a:lnTo>
                      <a:pt x="726" y="692"/>
                    </a:lnTo>
                    <a:lnTo>
                      <a:pt x="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445;p46">
                <a:extLst>
                  <a:ext uri="{FF2B5EF4-FFF2-40B4-BE49-F238E27FC236}">
                    <a16:creationId xmlns:a16="http://schemas.microsoft.com/office/drawing/2014/main" id="{26BDA14A-C830-E52D-C135-8B2908FEE577}"/>
                  </a:ext>
                </a:extLst>
              </p:cNvPr>
              <p:cNvSpPr/>
              <p:nvPr/>
            </p:nvSpPr>
            <p:spPr>
              <a:xfrm>
                <a:off x="6456062" y="3285835"/>
                <a:ext cx="30627" cy="133671"/>
              </a:xfrm>
              <a:custGeom>
                <a:avLst/>
                <a:gdLst/>
                <a:ahLst/>
                <a:cxnLst/>
                <a:rect l="l" t="t" r="r" b="b"/>
                <a:pathLst>
                  <a:path w="727" h="3173" extrusionOk="0">
                    <a:moveTo>
                      <a:pt x="362" y="0"/>
                    </a:moveTo>
                    <a:lnTo>
                      <a:pt x="0" y="728"/>
                    </a:lnTo>
                    <a:lnTo>
                      <a:pt x="0" y="3173"/>
                    </a:lnTo>
                    <a:lnTo>
                      <a:pt x="726" y="3173"/>
                    </a:lnTo>
                    <a:lnTo>
                      <a:pt x="726" y="692"/>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446;p46">
                <a:extLst>
                  <a:ext uri="{FF2B5EF4-FFF2-40B4-BE49-F238E27FC236}">
                    <a16:creationId xmlns:a16="http://schemas.microsoft.com/office/drawing/2014/main" id="{0FC28FBF-28C6-3250-9B0E-7711FFAAB175}"/>
                  </a:ext>
                </a:extLst>
              </p:cNvPr>
              <p:cNvSpPr/>
              <p:nvPr/>
            </p:nvSpPr>
            <p:spPr>
              <a:xfrm>
                <a:off x="6413724" y="3285835"/>
                <a:ext cx="30585" cy="133671"/>
              </a:xfrm>
              <a:custGeom>
                <a:avLst/>
                <a:gdLst/>
                <a:ahLst/>
                <a:cxnLst/>
                <a:rect l="l" t="t" r="r" b="b"/>
                <a:pathLst>
                  <a:path w="726" h="3173" extrusionOk="0">
                    <a:moveTo>
                      <a:pt x="363" y="0"/>
                    </a:moveTo>
                    <a:lnTo>
                      <a:pt x="0" y="728"/>
                    </a:lnTo>
                    <a:lnTo>
                      <a:pt x="0" y="3173"/>
                    </a:lnTo>
                    <a:lnTo>
                      <a:pt x="725" y="3173"/>
                    </a:lnTo>
                    <a:lnTo>
                      <a:pt x="725" y="692"/>
                    </a:lnTo>
                    <a:lnTo>
                      <a:pt x="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447;p46">
                <a:extLst>
                  <a:ext uri="{FF2B5EF4-FFF2-40B4-BE49-F238E27FC236}">
                    <a16:creationId xmlns:a16="http://schemas.microsoft.com/office/drawing/2014/main" id="{5E2410F8-E019-7C47-3949-666AD77C38DB}"/>
                  </a:ext>
                </a:extLst>
              </p:cNvPr>
              <p:cNvSpPr/>
              <p:nvPr/>
            </p:nvSpPr>
            <p:spPr>
              <a:xfrm>
                <a:off x="6202160" y="3285835"/>
                <a:ext cx="30585" cy="133671"/>
              </a:xfrm>
              <a:custGeom>
                <a:avLst/>
                <a:gdLst/>
                <a:ahLst/>
                <a:cxnLst/>
                <a:rect l="l" t="t" r="r" b="b"/>
                <a:pathLst>
                  <a:path w="726" h="3173" extrusionOk="0">
                    <a:moveTo>
                      <a:pt x="363" y="0"/>
                    </a:moveTo>
                    <a:lnTo>
                      <a:pt x="1" y="728"/>
                    </a:lnTo>
                    <a:lnTo>
                      <a:pt x="1" y="3173"/>
                    </a:lnTo>
                    <a:lnTo>
                      <a:pt x="726" y="3173"/>
                    </a:lnTo>
                    <a:lnTo>
                      <a:pt x="726" y="728"/>
                    </a:lnTo>
                    <a:lnTo>
                      <a:pt x="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448;p46">
                <a:extLst>
                  <a:ext uri="{FF2B5EF4-FFF2-40B4-BE49-F238E27FC236}">
                    <a16:creationId xmlns:a16="http://schemas.microsoft.com/office/drawing/2014/main" id="{576DBD71-0EDA-83B0-A76D-5D9DDD767D0B}"/>
                  </a:ext>
                </a:extLst>
              </p:cNvPr>
              <p:cNvSpPr/>
              <p:nvPr/>
            </p:nvSpPr>
            <p:spPr>
              <a:xfrm>
                <a:off x="6159822" y="3285835"/>
                <a:ext cx="30585" cy="133671"/>
              </a:xfrm>
              <a:custGeom>
                <a:avLst/>
                <a:gdLst/>
                <a:ahLst/>
                <a:cxnLst/>
                <a:rect l="l" t="t" r="r" b="b"/>
                <a:pathLst>
                  <a:path w="726" h="3173" extrusionOk="0">
                    <a:moveTo>
                      <a:pt x="364" y="0"/>
                    </a:moveTo>
                    <a:lnTo>
                      <a:pt x="1" y="728"/>
                    </a:lnTo>
                    <a:lnTo>
                      <a:pt x="1" y="3173"/>
                    </a:lnTo>
                    <a:lnTo>
                      <a:pt x="726" y="3173"/>
                    </a:lnTo>
                    <a:lnTo>
                      <a:pt x="726" y="692"/>
                    </a:lnTo>
                    <a:lnTo>
                      <a:pt x="364" y="0"/>
                    </a:lnTo>
                    <a:close/>
                  </a:path>
                </a:pathLst>
              </a:custGeom>
              <a:solidFill>
                <a:srgbClr val="E7E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449;p46">
                <a:extLst>
                  <a:ext uri="{FF2B5EF4-FFF2-40B4-BE49-F238E27FC236}">
                    <a16:creationId xmlns:a16="http://schemas.microsoft.com/office/drawing/2014/main" id="{967CA8B4-388D-C842-8E77-7285F7DF9802}"/>
                  </a:ext>
                </a:extLst>
              </p:cNvPr>
              <p:cNvSpPr/>
              <p:nvPr/>
            </p:nvSpPr>
            <p:spPr>
              <a:xfrm>
                <a:off x="6286794" y="3285835"/>
                <a:ext cx="30585" cy="133671"/>
              </a:xfrm>
              <a:custGeom>
                <a:avLst/>
                <a:gdLst/>
                <a:ahLst/>
                <a:cxnLst/>
                <a:rect l="l" t="t" r="r" b="b"/>
                <a:pathLst>
                  <a:path w="726" h="3173" extrusionOk="0">
                    <a:moveTo>
                      <a:pt x="363" y="0"/>
                    </a:moveTo>
                    <a:lnTo>
                      <a:pt x="0" y="728"/>
                    </a:lnTo>
                    <a:lnTo>
                      <a:pt x="0" y="3173"/>
                    </a:lnTo>
                    <a:lnTo>
                      <a:pt x="725" y="3173"/>
                    </a:lnTo>
                    <a:lnTo>
                      <a:pt x="725" y="692"/>
                    </a:lnTo>
                    <a:lnTo>
                      <a:pt x="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450;p46">
                <a:extLst>
                  <a:ext uri="{FF2B5EF4-FFF2-40B4-BE49-F238E27FC236}">
                    <a16:creationId xmlns:a16="http://schemas.microsoft.com/office/drawing/2014/main" id="{2773DAE1-306D-38A4-A0E3-44D03992CB22}"/>
                  </a:ext>
                </a:extLst>
              </p:cNvPr>
              <p:cNvSpPr/>
              <p:nvPr/>
            </p:nvSpPr>
            <p:spPr>
              <a:xfrm>
                <a:off x="6244456" y="3285835"/>
                <a:ext cx="30627" cy="133671"/>
              </a:xfrm>
              <a:custGeom>
                <a:avLst/>
                <a:gdLst/>
                <a:ahLst/>
                <a:cxnLst/>
                <a:rect l="l" t="t" r="r" b="b"/>
                <a:pathLst>
                  <a:path w="727" h="3173" extrusionOk="0">
                    <a:moveTo>
                      <a:pt x="364" y="0"/>
                    </a:moveTo>
                    <a:lnTo>
                      <a:pt x="0" y="728"/>
                    </a:lnTo>
                    <a:lnTo>
                      <a:pt x="0" y="3173"/>
                    </a:lnTo>
                    <a:lnTo>
                      <a:pt x="726" y="3173"/>
                    </a:lnTo>
                    <a:lnTo>
                      <a:pt x="726" y="692"/>
                    </a:lnTo>
                    <a:lnTo>
                      <a:pt x="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451;p46">
                <a:extLst>
                  <a:ext uri="{FF2B5EF4-FFF2-40B4-BE49-F238E27FC236}">
                    <a16:creationId xmlns:a16="http://schemas.microsoft.com/office/drawing/2014/main" id="{81FEF0A6-82F0-1B60-292E-EB0AD49AA2C5}"/>
                  </a:ext>
                </a:extLst>
              </p:cNvPr>
              <p:cNvSpPr/>
              <p:nvPr/>
            </p:nvSpPr>
            <p:spPr>
              <a:xfrm>
                <a:off x="5808858" y="2937862"/>
                <a:ext cx="419126" cy="531607"/>
              </a:xfrm>
              <a:custGeom>
                <a:avLst/>
                <a:gdLst/>
                <a:ahLst/>
                <a:cxnLst/>
                <a:rect l="l" t="t" r="r" b="b"/>
                <a:pathLst>
                  <a:path w="9949" h="12619" extrusionOk="0">
                    <a:moveTo>
                      <a:pt x="1112" y="1"/>
                    </a:moveTo>
                    <a:lnTo>
                      <a:pt x="1112" y="5173"/>
                    </a:lnTo>
                    <a:lnTo>
                      <a:pt x="1" y="6538"/>
                    </a:lnTo>
                    <a:lnTo>
                      <a:pt x="1" y="12619"/>
                    </a:lnTo>
                    <a:lnTo>
                      <a:pt x="9949" y="12619"/>
                    </a:lnTo>
                    <a:lnTo>
                      <a:pt x="9949" y="6248"/>
                    </a:lnTo>
                    <a:lnTo>
                      <a:pt x="5127" y="244"/>
                    </a:lnTo>
                    <a:lnTo>
                      <a:pt x="2446" y="3537"/>
                    </a:lnTo>
                    <a:lnTo>
                      <a:pt x="2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452;p46">
                <a:extLst>
                  <a:ext uri="{FF2B5EF4-FFF2-40B4-BE49-F238E27FC236}">
                    <a16:creationId xmlns:a16="http://schemas.microsoft.com/office/drawing/2014/main" id="{D35BE590-131B-DA77-259C-6F6DD5148BF1}"/>
                  </a:ext>
                </a:extLst>
              </p:cNvPr>
              <p:cNvSpPr/>
              <p:nvPr/>
            </p:nvSpPr>
            <p:spPr>
              <a:xfrm>
                <a:off x="5933766" y="3346078"/>
                <a:ext cx="26751" cy="16598"/>
              </a:xfrm>
              <a:custGeom>
                <a:avLst/>
                <a:gdLst/>
                <a:ahLst/>
                <a:cxnLst/>
                <a:rect l="l" t="t" r="r" b="b"/>
                <a:pathLst>
                  <a:path w="635" h="394" extrusionOk="0">
                    <a:moveTo>
                      <a:pt x="1" y="1"/>
                    </a:moveTo>
                    <a:lnTo>
                      <a:pt x="1" y="394"/>
                    </a:lnTo>
                    <a:lnTo>
                      <a:pt x="634" y="394"/>
                    </a:ln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453;p46">
                <a:extLst>
                  <a:ext uri="{FF2B5EF4-FFF2-40B4-BE49-F238E27FC236}">
                    <a16:creationId xmlns:a16="http://schemas.microsoft.com/office/drawing/2014/main" id="{E68DD69A-4415-5227-7BFB-43108C5D4D82}"/>
                  </a:ext>
                </a:extLst>
              </p:cNvPr>
              <p:cNvSpPr/>
              <p:nvPr/>
            </p:nvSpPr>
            <p:spPr>
              <a:xfrm>
                <a:off x="5951122" y="3329943"/>
                <a:ext cx="21064" cy="13017"/>
              </a:xfrm>
              <a:custGeom>
                <a:avLst/>
                <a:gdLst/>
                <a:ahLst/>
                <a:cxnLst/>
                <a:rect l="l" t="t" r="r" b="b"/>
                <a:pathLst>
                  <a:path w="500" h="309" extrusionOk="0">
                    <a:moveTo>
                      <a:pt x="0" y="0"/>
                    </a:moveTo>
                    <a:lnTo>
                      <a:pt x="0" y="309"/>
                    </a:lnTo>
                    <a:lnTo>
                      <a:pt x="500" y="309"/>
                    </a:lnTo>
                    <a:lnTo>
                      <a:pt x="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454;p46">
                <a:extLst>
                  <a:ext uri="{FF2B5EF4-FFF2-40B4-BE49-F238E27FC236}">
                    <a16:creationId xmlns:a16="http://schemas.microsoft.com/office/drawing/2014/main" id="{C78ABE72-FE8F-E9CD-3C82-763C7335D3C0}"/>
                  </a:ext>
                </a:extLst>
              </p:cNvPr>
              <p:cNvSpPr/>
              <p:nvPr/>
            </p:nvSpPr>
            <p:spPr>
              <a:xfrm>
                <a:off x="6151396" y="3255040"/>
                <a:ext cx="23254" cy="15629"/>
              </a:xfrm>
              <a:custGeom>
                <a:avLst/>
                <a:gdLst/>
                <a:ahLst/>
                <a:cxnLst/>
                <a:rect l="l" t="t" r="r" b="b"/>
                <a:pathLst>
                  <a:path w="552" h="371" extrusionOk="0">
                    <a:moveTo>
                      <a:pt x="0" y="1"/>
                    </a:moveTo>
                    <a:lnTo>
                      <a:pt x="0" y="370"/>
                    </a:lnTo>
                    <a:lnTo>
                      <a:pt x="552" y="370"/>
                    </a:lnTo>
                    <a:lnTo>
                      <a:pt x="5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455;p46">
                <a:extLst>
                  <a:ext uri="{FF2B5EF4-FFF2-40B4-BE49-F238E27FC236}">
                    <a16:creationId xmlns:a16="http://schemas.microsoft.com/office/drawing/2014/main" id="{DD24DCB1-B86E-1F00-E6D0-56545938EAD4}"/>
                  </a:ext>
                </a:extLst>
              </p:cNvPr>
              <p:cNvSpPr/>
              <p:nvPr/>
            </p:nvSpPr>
            <p:spPr>
              <a:xfrm>
                <a:off x="6144403" y="3274882"/>
                <a:ext cx="18620" cy="8426"/>
              </a:xfrm>
              <a:custGeom>
                <a:avLst/>
                <a:gdLst/>
                <a:ahLst/>
                <a:cxnLst/>
                <a:rect l="l" t="t" r="r" b="b"/>
                <a:pathLst>
                  <a:path w="442" h="200" extrusionOk="0">
                    <a:moveTo>
                      <a:pt x="1" y="1"/>
                    </a:moveTo>
                    <a:lnTo>
                      <a:pt x="1" y="199"/>
                    </a:lnTo>
                    <a:lnTo>
                      <a:pt x="442" y="199"/>
                    </a:lnTo>
                    <a:lnTo>
                      <a:pt x="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456;p46">
                <a:extLst>
                  <a:ext uri="{FF2B5EF4-FFF2-40B4-BE49-F238E27FC236}">
                    <a16:creationId xmlns:a16="http://schemas.microsoft.com/office/drawing/2014/main" id="{F8B3355C-0F72-AD48-4E9B-45A033429EC7}"/>
                  </a:ext>
                </a:extLst>
              </p:cNvPr>
              <p:cNvSpPr/>
              <p:nvPr/>
            </p:nvSpPr>
            <p:spPr>
              <a:xfrm>
                <a:off x="6166309" y="3274882"/>
                <a:ext cx="16767" cy="13776"/>
              </a:xfrm>
              <a:custGeom>
                <a:avLst/>
                <a:gdLst/>
                <a:ahLst/>
                <a:cxnLst/>
                <a:rect l="l" t="t" r="r" b="b"/>
                <a:pathLst>
                  <a:path w="398" h="327" extrusionOk="0">
                    <a:moveTo>
                      <a:pt x="0" y="1"/>
                    </a:moveTo>
                    <a:lnTo>
                      <a:pt x="0" y="327"/>
                    </a:lnTo>
                    <a:lnTo>
                      <a:pt x="397" y="327"/>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457;p46">
                <a:extLst>
                  <a:ext uri="{FF2B5EF4-FFF2-40B4-BE49-F238E27FC236}">
                    <a16:creationId xmlns:a16="http://schemas.microsoft.com/office/drawing/2014/main" id="{CB12FC92-3B7A-C140-8418-E70B011C669F}"/>
                  </a:ext>
                </a:extLst>
              </p:cNvPr>
              <p:cNvSpPr/>
              <p:nvPr/>
            </p:nvSpPr>
            <p:spPr>
              <a:xfrm>
                <a:off x="5845425" y="3258284"/>
                <a:ext cx="18578" cy="13734"/>
              </a:xfrm>
              <a:custGeom>
                <a:avLst/>
                <a:gdLst/>
                <a:ahLst/>
                <a:cxnLst/>
                <a:rect l="l" t="t" r="r" b="b"/>
                <a:pathLst>
                  <a:path w="441" h="326" extrusionOk="0">
                    <a:moveTo>
                      <a:pt x="1" y="0"/>
                    </a:moveTo>
                    <a:lnTo>
                      <a:pt x="1" y="325"/>
                    </a:lnTo>
                    <a:lnTo>
                      <a:pt x="441" y="325"/>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458;p46">
                <a:extLst>
                  <a:ext uri="{FF2B5EF4-FFF2-40B4-BE49-F238E27FC236}">
                    <a16:creationId xmlns:a16="http://schemas.microsoft.com/office/drawing/2014/main" id="{F5A1A764-57F4-7458-85C7-1D9E74FBEF4C}"/>
                  </a:ext>
                </a:extLst>
              </p:cNvPr>
              <p:cNvSpPr/>
              <p:nvPr/>
            </p:nvSpPr>
            <p:spPr>
              <a:xfrm>
                <a:off x="6199590" y="3348605"/>
                <a:ext cx="24687" cy="13017"/>
              </a:xfrm>
              <a:custGeom>
                <a:avLst/>
                <a:gdLst/>
                <a:ahLst/>
                <a:cxnLst/>
                <a:rect l="l" t="t" r="r" b="b"/>
                <a:pathLst>
                  <a:path w="586" h="309" extrusionOk="0">
                    <a:moveTo>
                      <a:pt x="1" y="0"/>
                    </a:moveTo>
                    <a:lnTo>
                      <a:pt x="1" y="309"/>
                    </a:lnTo>
                    <a:lnTo>
                      <a:pt x="585" y="309"/>
                    </a:lnTo>
                    <a:lnTo>
                      <a:pt x="5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459;p46">
                <a:extLst>
                  <a:ext uri="{FF2B5EF4-FFF2-40B4-BE49-F238E27FC236}">
                    <a16:creationId xmlns:a16="http://schemas.microsoft.com/office/drawing/2014/main" id="{568AB171-814B-60CD-5FE4-FE1E4A4D6132}"/>
                  </a:ext>
                </a:extLst>
              </p:cNvPr>
              <p:cNvSpPr/>
              <p:nvPr/>
            </p:nvSpPr>
            <p:spPr>
              <a:xfrm>
                <a:off x="6084271" y="3246669"/>
                <a:ext cx="26288" cy="12048"/>
              </a:xfrm>
              <a:custGeom>
                <a:avLst/>
                <a:gdLst/>
                <a:ahLst/>
                <a:cxnLst/>
                <a:rect l="l" t="t" r="r" b="b"/>
                <a:pathLst>
                  <a:path w="624" h="286" extrusionOk="0">
                    <a:moveTo>
                      <a:pt x="0" y="1"/>
                    </a:moveTo>
                    <a:lnTo>
                      <a:pt x="0" y="286"/>
                    </a:lnTo>
                    <a:lnTo>
                      <a:pt x="623" y="286"/>
                    </a:lnTo>
                    <a:lnTo>
                      <a:pt x="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460;p46">
                <a:extLst>
                  <a:ext uri="{FF2B5EF4-FFF2-40B4-BE49-F238E27FC236}">
                    <a16:creationId xmlns:a16="http://schemas.microsoft.com/office/drawing/2014/main" id="{EF05D6B2-FC95-F2DA-F687-98A973F09BF8}"/>
                  </a:ext>
                </a:extLst>
              </p:cNvPr>
              <p:cNvSpPr/>
              <p:nvPr/>
            </p:nvSpPr>
            <p:spPr>
              <a:xfrm>
                <a:off x="5807380" y="3341444"/>
                <a:ext cx="29321" cy="13312"/>
              </a:xfrm>
              <a:custGeom>
                <a:avLst/>
                <a:gdLst/>
                <a:ahLst/>
                <a:cxnLst/>
                <a:rect l="l" t="t" r="r" b="b"/>
                <a:pathLst>
                  <a:path w="696" h="316" extrusionOk="0">
                    <a:moveTo>
                      <a:pt x="0" y="1"/>
                    </a:moveTo>
                    <a:lnTo>
                      <a:pt x="0" y="315"/>
                    </a:lnTo>
                    <a:lnTo>
                      <a:pt x="696" y="315"/>
                    </a:lnTo>
                    <a:lnTo>
                      <a:pt x="6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461;p46">
                <a:extLst>
                  <a:ext uri="{FF2B5EF4-FFF2-40B4-BE49-F238E27FC236}">
                    <a16:creationId xmlns:a16="http://schemas.microsoft.com/office/drawing/2014/main" id="{9645BCC6-3834-E261-6D2B-A0F25475B139}"/>
                  </a:ext>
                </a:extLst>
              </p:cNvPr>
              <p:cNvSpPr/>
              <p:nvPr/>
            </p:nvSpPr>
            <p:spPr>
              <a:xfrm>
                <a:off x="5808125" y="3300764"/>
                <a:ext cx="31427" cy="9184"/>
              </a:xfrm>
              <a:custGeom>
                <a:avLst/>
                <a:gdLst/>
                <a:ahLst/>
                <a:cxnLst/>
                <a:rect l="l" t="t" r="r" b="b"/>
                <a:pathLst>
                  <a:path w="746" h="218" extrusionOk="0">
                    <a:moveTo>
                      <a:pt x="0" y="1"/>
                    </a:moveTo>
                    <a:lnTo>
                      <a:pt x="0" y="218"/>
                    </a:lnTo>
                    <a:lnTo>
                      <a:pt x="745" y="218"/>
                    </a:lnTo>
                    <a:lnTo>
                      <a:pt x="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462;p46">
                <a:extLst>
                  <a:ext uri="{FF2B5EF4-FFF2-40B4-BE49-F238E27FC236}">
                    <a16:creationId xmlns:a16="http://schemas.microsoft.com/office/drawing/2014/main" id="{04B14DCD-5A7D-E4F9-CF86-44A27A074C07}"/>
                  </a:ext>
                </a:extLst>
              </p:cNvPr>
              <p:cNvSpPr/>
              <p:nvPr/>
            </p:nvSpPr>
            <p:spPr>
              <a:xfrm>
                <a:off x="5815725" y="3323034"/>
                <a:ext cx="19547" cy="15924"/>
              </a:xfrm>
              <a:custGeom>
                <a:avLst/>
                <a:gdLst/>
                <a:ahLst/>
                <a:cxnLst/>
                <a:rect l="l" t="t" r="r" b="b"/>
                <a:pathLst>
                  <a:path w="464" h="378" extrusionOk="0">
                    <a:moveTo>
                      <a:pt x="0" y="1"/>
                    </a:moveTo>
                    <a:lnTo>
                      <a:pt x="0" y="378"/>
                    </a:lnTo>
                    <a:lnTo>
                      <a:pt x="463" y="378"/>
                    </a:lnTo>
                    <a:lnTo>
                      <a:pt x="4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463;p46">
                <a:extLst>
                  <a:ext uri="{FF2B5EF4-FFF2-40B4-BE49-F238E27FC236}">
                    <a16:creationId xmlns:a16="http://schemas.microsoft.com/office/drawing/2014/main" id="{243368B1-2991-BA8C-0332-5FCAA9771EEC}"/>
                  </a:ext>
                </a:extLst>
              </p:cNvPr>
              <p:cNvSpPr/>
              <p:nvPr/>
            </p:nvSpPr>
            <p:spPr>
              <a:xfrm>
                <a:off x="5886288" y="2997472"/>
                <a:ext cx="21148" cy="13017"/>
              </a:xfrm>
              <a:custGeom>
                <a:avLst/>
                <a:gdLst/>
                <a:ahLst/>
                <a:cxnLst/>
                <a:rect l="l" t="t" r="r" b="b"/>
                <a:pathLst>
                  <a:path w="502" h="309" extrusionOk="0">
                    <a:moveTo>
                      <a:pt x="1" y="0"/>
                    </a:moveTo>
                    <a:lnTo>
                      <a:pt x="1" y="309"/>
                    </a:lnTo>
                    <a:lnTo>
                      <a:pt x="501" y="309"/>
                    </a:lnTo>
                    <a:lnTo>
                      <a:pt x="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464;p46">
                <a:extLst>
                  <a:ext uri="{FF2B5EF4-FFF2-40B4-BE49-F238E27FC236}">
                    <a16:creationId xmlns:a16="http://schemas.microsoft.com/office/drawing/2014/main" id="{BC992D16-81DE-7923-9B77-52F146A2A2E6}"/>
                  </a:ext>
                </a:extLst>
              </p:cNvPr>
              <p:cNvSpPr/>
              <p:nvPr/>
            </p:nvSpPr>
            <p:spPr>
              <a:xfrm>
                <a:off x="5926778" y="3442536"/>
                <a:ext cx="23254" cy="15545"/>
              </a:xfrm>
              <a:custGeom>
                <a:avLst/>
                <a:gdLst/>
                <a:ahLst/>
                <a:cxnLst/>
                <a:rect l="l" t="t" r="r" b="b"/>
                <a:pathLst>
                  <a:path w="552" h="369" extrusionOk="0">
                    <a:moveTo>
                      <a:pt x="0" y="1"/>
                    </a:moveTo>
                    <a:lnTo>
                      <a:pt x="0" y="369"/>
                    </a:lnTo>
                    <a:lnTo>
                      <a:pt x="552" y="369"/>
                    </a:lnTo>
                    <a:lnTo>
                      <a:pt x="5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465;p46">
                <a:extLst>
                  <a:ext uri="{FF2B5EF4-FFF2-40B4-BE49-F238E27FC236}">
                    <a16:creationId xmlns:a16="http://schemas.microsoft.com/office/drawing/2014/main" id="{8FF31F56-C159-2296-8B21-CAA3387EF69C}"/>
                  </a:ext>
                </a:extLst>
              </p:cNvPr>
              <p:cNvSpPr/>
              <p:nvPr/>
            </p:nvSpPr>
            <p:spPr>
              <a:xfrm>
                <a:off x="5863287" y="2984834"/>
                <a:ext cx="18620" cy="8468"/>
              </a:xfrm>
              <a:custGeom>
                <a:avLst/>
                <a:gdLst/>
                <a:ahLst/>
                <a:cxnLst/>
                <a:rect l="l" t="t" r="r" b="b"/>
                <a:pathLst>
                  <a:path w="442" h="201" extrusionOk="0">
                    <a:moveTo>
                      <a:pt x="0" y="1"/>
                    </a:moveTo>
                    <a:lnTo>
                      <a:pt x="0" y="200"/>
                    </a:lnTo>
                    <a:lnTo>
                      <a:pt x="442" y="200"/>
                    </a:lnTo>
                    <a:lnTo>
                      <a:pt x="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466;p46">
                <a:extLst>
                  <a:ext uri="{FF2B5EF4-FFF2-40B4-BE49-F238E27FC236}">
                    <a16:creationId xmlns:a16="http://schemas.microsoft.com/office/drawing/2014/main" id="{18DA539D-25AA-0D90-569D-34E8E898419D}"/>
                  </a:ext>
                </a:extLst>
              </p:cNvPr>
              <p:cNvSpPr/>
              <p:nvPr/>
            </p:nvSpPr>
            <p:spPr>
              <a:xfrm>
                <a:off x="5900317" y="3436484"/>
                <a:ext cx="16809" cy="13776"/>
              </a:xfrm>
              <a:custGeom>
                <a:avLst/>
                <a:gdLst/>
                <a:ahLst/>
                <a:cxnLst/>
                <a:rect l="l" t="t" r="r" b="b"/>
                <a:pathLst>
                  <a:path w="399" h="327" extrusionOk="0">
                    <a:moveTo>
                      <a:pt x="1" y="1"/>
                    </a:moveTo>
                    <a:lnTo>
                      <a:pt x="1" y="327"/>
                    </a:lnTo>
                    <a:lnTo>
                      <a:pt x="399" y="327"/>
                    </a:lnTo>
                    <a:lnTo>
                      <a:pt x="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467;p46">
                <a:extLst>
                  <a:ext uri="{FF2B5EF4-FFF2-40B4-BE49-F238E27FC236}">
                    <a16:creationId xmlns:a16="http://schemas.microsoft.com/office/drawing/2014/main" id="{6CCE5541-C7C6-699B-870A-D201677C8650}"/>
                  </a:ext>
                </a:extLst>
              </p:cNvPr>
              <p:cNvSpPr/>
              <p:nvPr/>
            </p:nvSpPr>
            <p:spPr>
              <a:xfrm>
                <a:off x="6214925" y="3443435"/>
                <a:ext cx="18620" cy="13734"/>
              </a:xfrm>
              <a:custGeom>
                <a:avLst/>
                <a:gdLst/>
                <a:ahLst/>
                <a:cxnLst/>
                <a:rect l="l" t="t" r="r" b="b"/>
                <a:pathLst>
                  <a:path w="442" h="326" extrusionOk="0">
                    <a:moveTo>
                      <a:pt x="0" y="0"/>
                    </a:moveTo>
                    <a:lnTo>
                      <a:pt x="0" y="325"/>
                    </a:lnTo>
                    <a:lnTo>
                      <a:pt x="441" y="325"/>
                    </a:lnTo>
                    <a:lnTo>
                      <a:pt x="441" y="0"/>
                    </a:lnTo>
                    <a:close/>
                  </a:path>
                </a:pathLst>
              </a:custGeom>
              <a:solidFill>
                <a:srgbClr val="B2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468;p46">
                <a:extLst>
                  <a:ext uri="{FF2B5EF4-FFF2-40B4-BE49-F238E27FC236}">
                    <a16:creationId xmlns:a16="http://schemas.microsoft.com/office/drawing/2014/main" id="{83647DD0-F90F-FF28-2A6A-39C039A5E767}"/>
                  </a:ext>
                </a:extLst>
              </p:cNvPr>
              <p:cNvSpPr/>
              <p:nvPr/>
            </p:nvSpPr>
            <p:spPr>
              <a:xfrm>
                <a:off x="5856125" y="3170743"/>
                <a:ext cx="35851" cy="13102"/>
              </a:xfrm>
              <a:custGeom>
                <a:avLst/>
                <a:gdLst/>
                <a:ahLst/>
                <a:cxnLst/>
                <a:rect l="l" t="t" r="r" b="b"/>
                <a:pathLst>
                  <a:path w="851" h="311" extrusionOk="0">
                    <a:moveTo>
                      <a:pt x="1" y="1"/>
                    </a:moveTo>
                    <a:lnTo>
                      <a:pt x="1" y="310"/>
                    </a:lnTo>
                    <a:lnTo>
                      <a:pt x="850" y="310"/>
                    </a:lnTo>
                    <a:lnTo>
                      <a:pt x="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469;p46">
                <a:extLst>
                  <a:ext uri="{FF2B5EF4-FFF2-40B4-BE49-F238E27FC236}">
                    <a16:creationId xmlns:a16="http://schemas.microsoft.com/office/drawing/2014/main" id="{801B7C7B-3CA8-F264-5A6B-DD7AEAC57063}"/>
                  </a:ext>
                </a:extLst>
              </p:cNvPr>
              <p:cNvSpPr/>
              <p:nvPr/>
            </p:nvSpPr>
            <p:spPr>
              <a:xfrm>
                <a:off x="5845003" y="3188226"/>
                <a:ext cx="21443" cy="10068"/>
              </a:xfrm>
              <a:custGeom>
                <a:avLst/>
                <a:gdLst/>
                <a:ahLst/>
                <a:cxnLst/>
                <a:rect l="l" t="t" r="r" b="b"/>
                <a:pathLst>
                  <a:path w="509" h="239" extrusionOk="0">
                    <a:moveTo>
                      <a:pt x="0" y="0"/>
                    </a:moveTo>
                    <a:lnTo>
                      <a:pt x="0" y="239"/>
                    </a:lnTo>
                    <a:lnTo>
                      <a:pt x="508" y="239"/>
                    </a:lnTo>
                    <a:lnTo>
                      <a:pt x="5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470;p46">
                <a:extLst>
                  <a:ext uri="{FF2B5EF4-FFF2-40B4-BE49-F238E27FC236}">
                    <a16:creationId xmlns:a16="http://schemas.microsoft.com/office/drawing/2014/main" id="{89A66700-75D6-5471-4B8A-3331382CA4BA}"/>
                  </a:ext>
                </a:extLst>
              </p:cNvPr>
              <p:cNvSpPr/>
              <p:nvPr/>
            </p:nvSpPr>
            <p:spPr>
              <a:xfrm>
                <a:off x="6098737" y="3357747"/>
                <a:ext cx="26751" cy="16514"/>
              </a:xfrm>
              <a:custGeom>
                <a:avLst/>
                <a:gdLst/>
                <a:ahLst/>
                <a:cxnLst/>
                <a:rect l="l" t="t" r="r" b="b"/>
                <a:pathLst>
                  <a:path w="635" h="392" extrusionOk="0">
                    <a:moveTo>
                      <a:pt x="1" y="0"/>
                    </a:moveTo>
                    <a:lnTo>
                      <a:pt x="1" y="391"/>
                    </a:lnTo>
                    <a:lnTo>
                      <a:pt x="634" y="391"/>
                    </a:lnTo>
                    <a:lnTo>
                      <a:pt x="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471;p46">
                <a:extLst>
                  <a:ext uri="{FF2B5EF4-FFF2-40B4-BE49-F238E27FC236}">
                    <a16:creationId xmlns:a16="http://schemas.microsoft.com/office/drawing/2014/main" id="{C20E1AED-B0FB-A52B-E326-4462A0AD400C}"/>
                  </a:ext>
                </a:extLst>
              </p:cNvPr>
              <p:cNvSpPr/>
              <p:nvPr/>
            </p:nvSpPr>
            <p:spPr>
              <a:xfrm>
                <a:off x="6119127" y="3379822"/>
                <a:ext cx="21148" cy="13060"/>
              </a:xfrm>
              <a:custGeom>
                <a:avLst/>
                <a:gdLst/>
                <a:ahLst/>
                <a:cxnLst/>
                <a:rect l="l" t="t" r="r" b="b"/>
                <a:pathLst>
                  <a:path w="502" h="310" extrusionOk="0">
                    <a:moveTo>
                      <a:pt x="0" y="1"/>
                    </a:moveTo>
                    <a:lnTo>
                      <a:pt x="0" y="309"/>
                    </a:lnTo>
                    <a:lnTo>
                      <a:pt x="501" y="309"/>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472;p46">
                <a:extLst>
                  <a:ext uri="{FF2B5EF4-FFF2-40B4-BE49-F238E27FC236}">
                    <a16:creationId xmlns:a16="http://schemas.microsoft.com/office/drawing/2014/main" id="{BDDC5004-C9EC-D059-7B6C-9CC7F28E3A82}"/>
                  </a:ext>
                </a:extLst>
              </p:cNvPr>
              <p:cNvSpPr/>
              <p:nvPr/>
            </p:nvSpPr>
            <p:spPr>
              <a:xfrm>
                <a:off x="6154640" y="3180474"/>
                <a:ext cx="23254" cy="15587"/>
              </a:xfrm>
              <a:custGeom>
                <a:avLst/>
                <a:gdLst/>
                <a:ahLst/>
                <a:cxnLst/>
                <a:rect l="l" t="t" r="r" b="b"/>
                <a:pathLst>
                  <a:path w="552" h="370" extrusionOk="0">
                    <a:moveTo>
                      <a:pt x="0" y="0"/>
                    </a:moveTo>
                    <a:lnTo>
                      <a:pt x="0" y="369"/>
                    </a:lnTo>
                    <a:lnTo>
                      <a:pt x="552" y="369"/>
                    </a:lnTo>
                    <a:lnTo>
                      <a:pt x="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473;p46">
                <a:extLst>
                  <a:ext uri="{FF2B5EF4-FFF2-40B4-BE49-F238E27FC236}">
                    <a16:creationId xmlns:a16="http://schemas.microsoft.com/office/drawing/2014/main" id="{5F7E190A-4E6A-22CD-6BD8-FBF048AF9B54}"/>
                  </a:ext>
                </a:extLst>
              </p:cNvPr>
              <p:cNvSpPr/>
              <p:nvPr/>
            </p:nvSpPr>
            <p:spPr>
              <a:xfrm>
                <a:off x="6047931" y="3075661"/>
                <a:ext cx="18578" cy="8426"/>
              </a:xfrm>
              <a:custGeom>
                <a:avLst/>
                <a:gdLst/>
                <a:ahLst/>
                <a:cxnLst/>
                <a:rect l="l" t="t" r="r" b="b"/>
                <a:pathLst>
                  <a:path w="441" h="200" extrusionOk="0">
                    <a:moveTo>
                      <a:pt x="1" y="0"/>
                    </a:moveTo>
                    <a:lnTo>
                      <a:pt x="1" y="200"/>
                    </a:lnTo>
                    <a:lnTo>
                      <a:pt x="441" y="20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474;p46">
                <a:extLst>
                  <a:ext uri="{FF2B5EF4-FFF2-40B4-BE49-F238E27FC236}">
                    <a16:creationId xmlns:a16="http://schemas.microsoft.com/office/drawing/2014/main" id="{62D77E45-B579-6733-DB01-7F1AC5B8DD5A}"/>
                  </a:ext>
                </a:extLst>
              </p:cNvPr>
              <p:cNvSpPr/>
              <p:nvPr/>
            </p:nvSpPr>
            <p:spPr>
              <a:xfrm>
                <a:off x="6136441" y="3355725"/>
                <a:ext cx="16809" cy="13860"/>
              </a:xfrm>
              <a:custGeom>
                <a:avLst/>
                <a:gdLst/>
                <a:ahLst/>
                <a:cxnLst/>
                <a:rect l="l" t="t" r="r" b="b"/>
                <a:pathLst>
                  <a:path w="399" h="329" extrusionOk="0">
                    <a:moveTo>
                      <a:pt x="1" y="1"/>
                    </a:moveTo>
                    <a:lnTo>
                      <a:pt x="1" y="328"/>
                    </a:lnTo>
                    <a:lnTo>
                      <a:pt x="399" y="328"/>
                    </a:lnTo>
                    <a:lnTo>
                      <a:pt x="399" y="1"/>
                    </a:lnTo>
                    <a:close/>
                  </a:path>
                </a:pathLst>
              </a:custGeom>
              <a:solidFill>
                <a:srgbClr val="B2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475;p46">
                <a:extLst>
                  <a:ext uri="{FF2B5EF4-FFF2-40B4-BE49-F238E27FC236}">
                    <a16:creationId xmlns:a16="http://schemas.microsoft.com/office/drawing/2014/main" id="{D423FB6D-EC66-D27F-170C-EE301B193D69}"/>
                  </a:ext>
                </a:extLst>
              </p:cNvPr>
              <p:cNvSpPr/>
              <p:nvPr/>
            </p:nvSpPr>
            <p:spPr>
              <a:xfrm>
                <a:off x="6084329" y="3133881"/>
                <a:ext cx="18578" cy="13734"/>
              </a:xfrm>
              <a:custGeom>
                <a:avLst/>
                <a:gdLst/>
                <a:ahLst/>
                <a:cxnLst/>
                <a:rect l="l" t="t" r="r" b="b"/>
                <a:pathLst>
                  <a:path w="441" h="326" extrusionOk="0">
                    <a:moveTo>
                      <a:pt x="0" y="1"/>
                    </a:moveTo>
                    <a:lnTo>
                      <a:pt x="0" y="325"/>
                    </a:lnTo>
                    <a:lnTo>
                      <a:pt x="441" y="325"/>
                    </a:lnTo>
                    <a:lnTo>
                      <a:pt x="4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476;p46">
                <a:extLst>
                  <a:ext uri="{FF2B5EF4-FFF2-40B4-BE49-F238E27FC236}">
                    <a16:creationId xmlns:a16="http://schemas.microsoft.com/office/drawing/2014/main" id="{2C1E8130-D2EE-F179-CCCD-AEEA33021A6C}"/>
                  </a:ext>
                </a:extLst>
              </p:cNvPr>
              <p:cNvSpPr/>
              <p:nvPr/>
            </p:nvSpPr>
            <p:spPr>
              <a:xfrm>
                <a:off x="5846562" y="3425867"/>
                <a:ext cx="30248" cy="12006"/>
              </a:xfrm>
              <a:custGeom>
                <a:avLst/>
                <a:gdLst/>
                <a:ahLst/>
                <a:cxnLst/>
                <a:rect l="l" t="t" r="r" b="b"/>
                <a:pathLst>
                  <a:path w="718" h="285" extrusionOk="0">
                    <a:moveTo>
                      <a:pt x="0" y="1"/>
                    </a:moveTo>
                    <a:lnTo>
                      <a:pt x="0" y="285"/>
                    </a:lnTo>
                    <a:lnTo>
                      <a:pt x="717" y="285"/>
                    </a:lnTo>
                    <a:lnTo>
                      <a:pt x="7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477;p46">
                <a:extLst>
                  <a:ext uri="{FF2B5EF4-FFF2-40B4-BE49-F238E27FC236}">
                    <a16:creationId xmlns:a16="http://schemas.microsoft.com/office/drawing/2014/main" id="{E53A7960-3669-6B9D-D071-966D7F9844DC}"/>
                  </a:ext>
                </a:extLst>
              </p:cNvPr>
              <p:cNvSpPr/>
              <p:nvPr/>
            </p:nvSpPr>
            <p:spPr>
              <a:xfrm>
                <a:off x="5924456" y="3226478"/>
                <a:ext cx="24645" cy="13017"/>
              </a:xfrm>
              <a:custGeom>
                <a:avLst/>
                <a:gdLst/>
                <a:ahLst/>
                <a:cxnLst/>
                <a:rect l="l" t="t" r="r" b="b"/>
                <a:pathLst>
                  <a:path w="585" h="309" extrusionOk="0">
                    <a:moveTo>
                      <a:pt x="1" y="0"/>
                    </a:moveTo>
                    <a:lnTo>
                      <a:pt x="1" y="309"/>
                    </a:lnTo>
                    <a:lnTo>
                      <a:pt x="585" y="309"/>
                    </a:lnTo>
                    <a:lnTo>
                      <a:pt x="5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478;p46">
                <a:extLst>
                  <a:ext uri="{FF2B5EF4-FFF2-40B4-BE49-F238E27FC236}">
                    <a16:creationId xmlns:a16="http://schemas.microsoft.com/office/drawing/2014/main" id="{DF22C79D-78BF-3896-30CE-2746BA2F8EBD}"/>
                  </a:ext>
                </a:extLst>
              </p:cNvPr>
              <p:cNvSpPr/>
              <p:nvPr/>
            </p:nvSpPr>
            <p:spPr>
              <a:xfrm>
                <a:off x="5929048" y="3204908"/>
                <a:ext cx="26288" cy="11964"/>
              </a:xfrm>
              <a:custGeom>
                <a:avLst/>
                <a:gdLst/>
                <a:ahLst/>
                <a:cxnLst/>
                <a:rect l="l" t="t" r="r" b="b"/>
                <a:pathLst>
                  <a:path w="624" h="284" extrusionOk="0">
                    <a:moveTo>
                      <a:pt x="1" y="0"/>
                    </a:moveTo>
                    <a:lnTo>
                      <a:pt x="1" y="284"/>
                    </a:lnTo>
                    <a:lnTo>
                      <a:pt x="624" y="284"/>
                    </a:lnTo>
                    <a:lnTo>
                      <a:pt x="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479;p46">
                <a:extLst>
                  <a:ext uri="{FF2B5EF4-FFF2-40B4-BE49-F238E27FC236}">
                    <a16:creationId xmlns:a16="http://schemas.microsoft.com/office/drawing/2014/main" id="{DACAF008-0C25-FA3C-641E-DD4B77B618F6}"/>
                  </a:ext>
                </a:extLst>
              </p:cNvPr>
              <p:cNvSpPr/>
              <p:nvPr/>
            </p:nvSpPr>
            <p:spPr>
              <a:xfrm>
                <a:off x="5983729" y="3042254"/>
                <a:ext cx="24687" cy="13017"/>
              </a:xfrm>
              <a:custGeom>
                <a:avLst/>
                <a:gdLst/>
                <a:ahLst/>
                <a:cxnLst/>
                <a:rect l="l" t="t" r="r" b="b"/>
                <a:pathLst>
                  <a:path w="586" h="309" extrusionOk="0">
                    <a:moveTo>
                      <a:pt x="0" y="0"/>
                    </a:moveTo>
                    <a:lnTo>
                      <a:pt x="0" y="309"/>
                    </a:lnTo>
                    <a:lnTo>
                      <a:pt x="586" y="30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480;p46">
                <a:extLst>
                  <a:ext uri="{FF2B5EF4-FFF2-40B4-BE49-F238E27FC236}">
                    <a16:creationId xmlns:a16="http://schemas.microsoft.com/office/drawing/2014/main" id="{B8A2F57E-4857-57D2-CC98-199B13614328}"/>
                  </a:ext>
                </a:extLst>
              </p:cNvPr>
              <p:cNvSpPr/>
              <p:nvPr/>
            </p:nvSpPr>
            <p:spPr>
              <a:xfrm>
                <a:off x="5812177" y="3441150"/>
                <a:ext cx="26330" cy="12006"/>
              </a:xfrm>
              <a:custGeom>
                <a:avLst/>
                <a:gdLst/>
                <a:ahLst/>
                <a:cxnLst/>
                <a:rect l="l" t="t" r="r" b="b"/>
                <a:pathLst>
                  <a:path w="625" h="285" extrusionOk="0">
                    <a:moveTo>
                      <a:pt x="0" y="1"/>
                    </a:moveTo>
                    <a:lnTo>
                      <a:pt x="0" y="285"/>
                    </a:lnTo>
                    <a:lnTo>
                      <a:pt x="624" y="285"/>
                    </a:lnTo>
                    <a:lnTo>
                      <a:pt x="6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481;p46">
                <a:extLst>
                  <a:ext uri="{FF2B5EF4-FFF2-40B4-BE49-F238E27FC236}">
                    <a16:creationId xmlns:a16="http://schemas.microsoft.com/office/drawing/2014/main" id="{8A30ABEE-E8F0-C970-1FC6-9EBECC819123}"/>
                  </a:ext>
                </a:extLst>
              </p:cNvPr>
              <p:cNvSpPr/>
              <p:nvPr/>
            </p:nvSpPr>
            <p:spPr>
              <a:xfrm>
                <a:off x="6076873" y="3435641"/>
                <a:ext cx="35851" cy="13102"/>
              </a:xfrm>
              <a:custGeom>
                <a:avLst/>
                <a:gdLst/>
                <a:ahLst/>
                <a:cxnLst/>
                <a:rect l="l" t="t" r="r" b="b"/>
                <a:pathLst>
                  <a:path w="851" h="311" extrusionOk="0">
                    <a:moveTo>
                      <a:pt x="1" y="0"/>
                    </a:moveTo>
                    <a:lnTo>
                      <a:pt x="1" y="311"/>
                    </a:lnTo>
                    <a:lnTo>
                      <a:pt x="851" y="311"/>
                    </a:lnTo>
                    <a:lnTo>
                      <a:pt x="8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482;p46">
                <a:extLst>
                  <a:ext uri="{FF2B5EF4-FFF2-40B4-BE49-F238E27FC236}">
                    <a16:creationId xmlns:a16="http://schemas.microsoft.com/office/drawing/2014/main" id="{D77AF636-98C4-CFDB-861E-595E16E6AC50}"/>
                  </a:ext>
                </a:extLst>
              </p:cNvPr>
              <p:cNvSpPr/>
              <p:nvPr/>
            </p:nvSpPr>
            <p:spPr>
              <a:xfrm>
                <a:off x="6063392" y="3421528"/>
                <a:ext cx="30205" cy="11964"/>
              </a:xfrm>
              <a:custGeom>
                <a:avLst/>
                <a:gdLst/>
                <a:ahLst/>
                <a:cxnLst/>
                <a:rect l="l" t="t" r="r" b="b"/>
                <a:pathLst>
                  <a:path w="717" h="284" extrusionOk="0">
                    <a:moveTo>
                      <a:pt x="1" y="0"/>
                    </a:moveTo>
                    <a:lnTo>
                      <a:pt x="1" y="284"/>
                    </a:lnTo>
                    <a:lnTo>
                      <a:pt x="716" y="284"/>
                    </a:lnTo>
                    <a:lnTo>
                      <a:pt x="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483;p46">
                <a:extLst>
                  <a:ext uri="{FF2B5EF4-FFF2-40B4-BE49-F238E27FC236}">
                    <a16:creationId xmlns:a16="http://schemas.microsoft.com/office/drawing/2014/main" id="{1EE5C558-9C16-986B-4467-68856CAFC980}"/>
                  </a:ext>
                </a:extLst>
              </p:cNvPr>
              <p:cNvSpPr/>
              <p:nvPr/>
            </p:nvSpPr>
            <p:spPr>
              <a:xfrm>
                <a:off x="5829163" y="3244972"/>
                <a:ext cx="21401" cy="10068"/>
              </a:xfrm>
              <a:custGeom>
                <a:avLst/>
                <a:gdLst/>
                <a:ahLst/>
                <a:cxnLst/>
                <a:rect l="l" t="t" r="r" b="b"/>
                <a:pathLst>
                  <a:path w="508" h="239" extrusionOk="0">
                    <a:moveTo>
                      <a:pt x="0" y="0"/>
                    </a:moveTo>
                    <a:lnTo>
                      <a:pt x="0" y="239"/>
                    </a:lnTo>
                    <a:lnTo>
                      <a:pt x="507" y="239"/>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484;p46">
                <a:extLst>
                  <a:ext uri="{FF2B5EF4-FFF2-40B4-BE49-F238E27FC236}">
                    <a16:creationId xmlns:a16="http://schemas.microsoft.com/office/drawing/2014/main" id="{682A0B46-576A-448A-8014-1A22BA33FE00}"/>
                  </a:ext>
                </a:extLst>
              </p:cNvPr>
              <p:cNvSpPr/>
              <p:nvPr/>
            </p:nvSpPr>
            <p:spPr>
              <a:xfrm>
                <a:off x="6153966" y="3461507"/>
                <a:ext cx="24687" cy="13017"/>
              </a:xfrm>
              <a:custGeom>
                <a:avLst/>
                <a:gdLst/>
                <a:ahLst/>
                <a:cxnLst/>
                <a:rect l="l" t="t" r="r" b="b"/>
                <a:pathLst>
                  <a:path w="586" h="309" extrusionOk="0">
                    <a:moveTo>
                      <a:pt x="0" y="0"/>
                    </a:moveTo>
                    <a:lnTo>
                      <a:pt x="0" y="309"/>
                    </a:lnTo>
                    <a:lnTo>
                      <a:pt x="585" y="309"/>
                    </a:lnTo>
                    <a:lnTo>
                      <a:pt x="585" y="0"/>
                    </a:lnTo>
                    <a:close/>
                  </a:path>
                </a:pathLst>
              </a:custGeom>
              <a:solidFill>
                <a:srgbClr val="B2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485;p46">
                <a:extLst>
                  <a:ext uri="{FF2B5EF4-FFF2-40B4-BE49-F238E27FC236}">
                    <a16:creationId xmlns:a16="http://schemas.microsoft.com/office/drawing/2014/main" id="{A54A57AF-962B-261B-114A-5C3A71B74AB9}"/>
                  </a:ext>
                </a:extLst>
              </p:cNvPr>
              <p:cNvSpPr/>
              <p:nvPr/>
            </p:nvSpPr>
            <p:spPr>
              <a:xfrm>
                <a:off x="6057157" y="3055145"/>
                <a:ext cx="26288" cy="12048"/>
              </a:xfrm>
              <a:custGeom>
                <a:avLst/>
                <a:gdLst/>
                <a:ahLst/>
                <a:cxnLst/>
                <a:rect l="l" t="t" r="r" b="b"/>
                <a:pathLst>
                  <a:path w="624" h="286" extrusionOk="0">
                    <a:moveTo>
                      <a:pt x="1" y="1"/>
                    </a:moveTo>
                    <a:lnTo>
                      <a:pt x="1" y="286"/>
                    </a:lnTo>
                    <a:lnTo>
                      <a:pt x="624" y="286"/>
                    </a:lnTo>
                    <a:lnTo>
                      <a:pt x="6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486;p46">
                <a:extLst>
                  <a:ext uri="{FF2B5EF4-FFF2-40B4-BE49-F238E27FC236}">
                    <a16:creationId xmlns:a16="http://schemas.microsoft.com/office/drawing/2014/main" id="{E982BE3F-BFD0-AA42-D492-9AC5E4A47CED}"/>
                  </a:ext>
                </a:extLst>
              </p:cNvPr>
              <p:cNvSpPr/>
              <p:nvPr/>
            </p:nvSpPr>
            <p:spPr>
              <a:xfrm>
                <a:off x="5860848" y="3044402"/>
                <a:ext cx="23297" cy="15629"/>
              </a:xfrm>
              <a:custGeom>
                <a:avLst/>
                <a:gdLst/>
                <a:ahLst/>
                <a:cxnLst/>
                <a:rect l="l" t="t" r="r" b="b"/>
                <a:pathLst>
                  <a:path w="553" h="371" extrusionOk="0">
                    <a:moveTo>
                      <a:pt x="0" y="1"/>
                    </a:moveTo>
                    <a:lnTo>
                      <a:pt x="0" y="370"/>
                    </a:lnTo>
                    <a:lnTo>
                      <a:pt x="553" y="370"/>
                    </a:lnTo>
                    <a:lnTo>
                      <a:pt x="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487;p46">
                <a:extLst>
                  <a:ext uri="{FF2B5EF4-FFF2-40B4-BE49-F238E27FC236}">
                    <a16:creationId xmlns:a16="http://schemas.microsoft.com/office/drawing/2014/main" id="{D32DC39D-6A5B-07DC-334E-6E956D6370E2}"/>
                  </a:ext>
                </a:extLst>
              </p:cNvPr>
              <p:cNvSpPr/>
              <p:nvPr/>
            </p:nvSpPr>
            <p:spPr>
              <a:xfrm>
                <a:off x="5865856" y="3064202"/>
                <a:ext cx="16767" cy="13734"/>
              </a:xfrm>
              <a:custGeom>
                <a:avLst/>
                <a:gdLst/>
                <a:ahLst/>
                <a:cxnLst/>
                <a:rect l="l" t="t" r="r" b="b"/>
                <a:pathLst>
                  <a:path w="398" h="326" extrusionOk="0">
                    <a:moveTo>
                      <a:pt x="0" y="1"/>
                    </a:moveTo>
                    <a:lnTo>
                      <a:pt x="0" y="326"/>
                    </a:lnTo>
                    <a:lnTo>
                      <a:pt x="397" y="326"/>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488;p46">
                <a:extLst>
                  <a:ext uri="{FF2B5EF4-FFF2-40B4-BE49-F238E27FC236}">
                    <a16:creationId xmlns:a16="http://schemas.microsoft.com/office/drawing/2014/main" id="{CFEB79A6-3648-1C97-FFC4-26825395D710}"/>
                  </a:ext>
                </a:extLst>
              </p:cNvPr>
              <p:cNvSpPr/>
              <p:nvPr/>
            </p:nvSpPr>
            <p:spPr>
              <a:xfrm>
                <a:off x="5836831" y="2914650"/>
                <a:ext cx="93986" cy="39979"/>
              </a:xfrm>
              <a:custGeom>
                <a:avLst/>
                <a:gdLst/>
                <a:ahLst/>
                <a:cxnLst/>
                <a:rect l="l" t="t" r="r" b="b"/>
                <a:pathLst>
                  <a:path w="2231" h="949" extrusionOk="0">
                    <a:moveTo>
                      <a:pt x="369" y="1"/>
                    </a:moveTo>
                    <a:cubicBezTo>
                      <a:pt x="165" y="1"/>
                      <a:pt x="0" y="175"/>
                      <a:pt x="0" y="387"/>
                    </a:cubicBezTo>
                    <a:lnTo>
                      <a:pt x="0" y="562"/>
                    </a:lnTo>
                    <a:cubicBezTo>
                      <a:pt x="0" y="776"/>
                      <a:pt x="165" y="949"/>
                      <a:pt x="369" y="949"/>
                    </a:cubicBezTo>
                    <a:lnTo>
                      <a:pt x="1862" y="949"/>
                    </a:lnTo>
                    <a:cubicBezTo>
                      <a:pt x="2065" y="949"/>
                      <a:pt x="2231" y="776"/>
                      <a:pt x="2231" y="562"/>
                    </a:cubicBezTo>
                    <a:lnTo>
                      <a:pt x="2231" y="387"/>
                    </a:lnTo>
                    <a:cubicBezTo>
                      <a:pt x="2231" y="175"/>
                      <a:pt x="2065" y="1"/>
                      <a:pt x="1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489;p46">
                <a:extLst>
                  <a:ext uri="{FF2B5EF4-FFF2-40B4-BE49-F238E27FC236}">
                    <a16:creationId xmlns:a16="http://schemas.microsoft.com/office/drawing/2014/main" id="{3B1191CD-F097-4F4F-CAC7-4ED2AEC6F1AC}"/>
                  </a:ext>
                </a:extLst>
              </p:cNvPr>
              <p:cNvSpPr/>
              <p:nvPr/>
            </p:nvSpPr>
            <p:spPr>
              <a:xfrm>
                <a:off x="5959674" y="3281791"/>
                <a:ext cx="117451" cy="187678"/>
              </a:xfrm>
              <a:custGeom>
                <a:avLst/>
                <a:gdLst/>
                <a:ahLst/>
                <a:cxnLst/>
                <a:rect l="l" t="t" r="r" b="b"/>
                <a:pathLst>
                  <a:path w="2788" h="4455" extrusionOk="0">
                    <a:moveTo>
                      <a:pt x="1" y="0"/>
                    </a:moveTo>
                    <a:lnTo>
                      <a:pt x="3" y="4455"/>
                    </a:lnTo>
                    <a:lnTo>
                      <a:pt x="2788" y="4455"/>
                    </a:lnTo>
                    <a:lnTo>
                      <a:pt x="27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490;p46">
                <a:extLst>
                  <a:ext uri="{FF2B5EF4-FFF2-40B4-BE49-F238E27FC236}">
                    <a16:creationId xmlns:a16="http://schemas.microsoft.com/office/drawing/2014/main" id="{BE9A8D3B-9D99-D324-61E1-8AD99861BED7}"/>
                  </a:ext>
                </a:extLst>
              </p:cNvPr>
              <p:cNvSpPr/>
              <p:nvPr/>
            </p:nvSpPr>
            <p:spPr>
              <a:xfrm>
                <a:off x="5972607" y="3312123"/>
                <a:ext cx="92975" cy="63486"/>
              </a:xfrm>
              <a:custGeom>
                <a:avLst/>
                <a:gdLst/>
                <a:ahLst/>
                <a:cxnLst/>
                <a:rect l="l" t="t" r="r" b="b"/>
                <a:pathLst>
                  <a:path w="2207" h="1507" extrusionOk="0">
                    <a:moveTo>
                      <a:pt x="0" y="0"/>
                    </a:moveTo>
                    <a:lnTo>
                      <a:pt x="0" y="1507"/>
                    </a:lnTo>
                    <a:lnTo>
                      <a:pt x="2206" y="1507"/>
                    </a:lnTo>
                    <a:lnTo>
                      <a:pt x="2206" y="0"/>
                    </a:ln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491;p46">
                <a:extLst>
                  <a:ext uri="{FF2B5EF4-FFF2-40B4-BE49-F238E27FC236}">
                    <a16:creationId xmlns:a16="http://schemas.microsoft.com/office/drawing/2014/main" id="{1398DDC9-4292-1395-05C8-4C4B29DA7AB7}"/>
                  </a:ext>
                </a:extLst>
              </p:cNvPr>
              <p:cNvSpPr/>
              <p:nvPr/>
            </p:nvSpPr>
            <p:spPr>
              <a:xfrm>
                <a:off x="5972607" y="3399032"/>
                <a:ext cx="92975" cy="62391"/>
              </a:xfrm>
              <a:custGeom>
                <a:avLst/>
                <a:gdLst/>
                <a:ahLst/>
                <a:cxnLst/>
                <a:rect l="l" t="t" r="r" b="b"/>
                <a:pathLst>
                  <a:path w="2207" h="1481" extrusionOk="0">
                    <a:moveTo>
                      <a:pt x="0" y="0"/>
                    </a:moveTo>
                    <a:lnTo>
                      <a:pt x="0" y="1480"/>
                    </a:lnTo>
                    <a:lnTo>
                      <a:pt x="2206" y="1480"/>
                    </a:lnTo>
                    <a:lnTo>
                      <a:pt x="2206" y="0"/>
                    </a:lnTo>
                    <a:close/>
                  </a:path>
                </a:pathLst>
              </a:custGeom>
              <a:solidFill>
                <a:srgbClr val="F3F3F3">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492;p46">
                <a:extLst>
                  <a:ext uri="{FF2B5EF4-FFF2-40B4-BE49-F238E27FC236}">
                    <a16:creationId xmlns:a16="http://schemas.microsoft.com/office/drawing/2014/main" id="{6CBF9250-B690-3B97-9BA1-62878F17ADC1}"/>
                  </a:ext>
                </a:extLst>
              </p:cNvPr>
              <p:cNvSpPr/>
              <p:nvPr/>
            </p:nvSpPr>
            <p:spPr>
              <a:xfrm>
                <a:off x="6058379" y="3380875"/>
                <a:ext cx="11585" cy="11754"/>
              </a:xfrm>
              <a:custGeom>
                <a:avLst/>
                <a:gdLst/>
                <a:ahLst/>
                <a:cxnLst/>
                <a:rect l="l" t="t" r="r" b="b"/>
                <a:pathLst>
                  <a:path w="275" h="279" extrusionOk="0">
                    <a:moveTo>
                      <a:pt x="138" y="0"/>
                    </a:moveTo>
                    <a:cubicBezTo>
                      <a:pt x="62" y="0"/>
                      <a:pt x="0" y="62"/>
                      <a:pt x="0" y="139"/>
                    </a:cubicBezTo>
                    <a:cubicBezTo>
                      <a:pt x="0" y="215"/>
                      <a:pt x="62" y="278"/>
                      <a:pt x="138" y="278"/>
                    </a:cubicBezTo>
                    <a:cubicBezTo>
                      <a:pt x="213" y="278"/>
                      <a:pt x="275" y="215"/>
                      <a:pt x="275" y="139"/>
                    </a:cubicBezTo>
                    <a:cubicBezTo>
                      <a:pt x="275" y="62"/>
                      <a:pt x="213" y="0"/>
                      <a:pt x="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493;p46">
                <a:extLst>
                  <a:ext uri="{FF2B5EF4-FFF2-40B4-BE49-F238E27FC236}">
                    <a16:creationId xmlns:a16="http://schemas.microsoft.com/office/drawing/2014/main" id="{8AAA577E-157F-04FA-889E-DAC5A1D5C2AD}"/>
                  </a:ext>
                </a:extLst>
              </p:cNvPr>
              <p:cNvSpPr/>
              <p:nvPr/>
            </p:nvSpPr>
            <p:spPr>
              <a:xfrm>
                <a:off x="5855704" y="3315704"/>
                <a:ext cx="51522" cy="94703"/>
              </a:xfrm>
              <a:custGeom>
                <a:avLst/>
                <a:gdLst/>
                <a:ahLst/>
                <a:cxnLst/>
                <a:rect l="l" t="t" r="r" b="b"/>
                <a:pathLst>
                  <a:path w="1223" h="2248" extrusionOk="0">
                    <a:moveTo>
                      <a:pt x="0" y="1"/>
                    </a:moveTo>
                    <a:lnTo>
                      <a:pt x="0" y="2248"/>
                    </a:lnTo>
                    <a:lnTo>
                      <a:pt x="1222" y="2248"/>
                    </a:lnTo>
                    <a:lnTo>
                      <a:pt x="1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494;p46">
                <a:extLst>
                  <a:ext uri="{FF2B5EF4-FFF2-40B4-BE49-F238E27FC236}">
                    <a16:creationId xmlns:a16="http://schemas.microsoft.com/office/drawing/2014/main" id="{A8DC1F86-8DCE-FA8E-8078-A75BBA64597E}"/>
                  </a:ext>
                </a:extLst>
              </p:cNvPr>
              <p:cNvSpPr/>
              <p:nvPr/>
            </p:nvSpPr>
            <p:spPr>
              <a:xfrm>
                <a:off x="5849427" y="3310101"/>
                <a:ext cx="62517" cy="100306"/>
              </a:xfrm>
              <a:custGeom>
                <a:avLst/>
                <a:gdLst/>
                <a:ahLst/>
                <a:cxnLst/>
                <a:rect l="l" t="t" r="r" b="b"/>
                <a:pathLst>
                  <a:path w="1484" h="2381" extrusionOk="0">
                    <a:moveTo>
                      <a:pt x="688" y="204"/>
                    </a:moveTo>
                    <a:lnTo>
                      <a:pt x="688" y="1095"/>
                    </a:lnTo>
                    <a:lnTo>
                      <a:pt x="173" y="1095"/>
                    </a:lnTo>
                    <a:lnTo>
                      <a:pt x="173" y="204"/>
                    </a:lnTo>
                    <a:close/>
                    <a:moveTo>
                      <a:pt x="1337" y="204"/>
                    </a:moveTo>
                    <a:lnTo>
                      <a:pt x="1337" y="1095"/>
                    </a:lnTo>
                    <a:lnTo>
                      <a:pt x="832" y="1095"/>
                    </a:lnTo>
                    <a:lnTo>
                      <a:pt x="832" y="204"/>
                    </a:lnTo>
                    <a:close/>
                    <a:moveTo>
                      <a:pt x="688" y="1286"/>
                    </a:moveTo>
                    <a:lnTo>
                      <a:pt x="688" y="2187"/>
                    </a:lnTo>
                    <a:lnTo>
                      <a:pt x="178" y="2187"/>
                    </a:lnTo>
                    <a:lnTo>
                      <a:pt x="178" y="1286"/>
                    </a:lnTo>
                    <a:close/>
                    <a:moveTo>
                      <a:pt x="1327" y="1288"/>
                    </a:moveTo>
                    <a:lnTo>
                      <a:pt x="1327" y="2189"/>
                    </a:lnTo>
                    <a:lnTo>
                      <a:pt x="832" y="2189"/>
                    </a:lnTo>
                    <a:lnTo>
                      <a:pt x="832" y="1288"/>
                    </a:lnTo>
                    <a:close/>
                    <a:moveTo>
                      <a:pt x="0" y="0"/>
                    </a:moveTo>
                    <a:lnTo>
                      <a:pt x="0" y="2381"/>
                    </a:lnTo>
                    <a:lnTo>
                      <a:pt x="1483" y="2381"/>
                    </a:lnTo>
                    <a:lnTo>
                      <a:pt x="1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495;p46">
                <a:extLst>
                  <a:ext uri="{FF2B5EF4-FFF2-40B4-BE49-F238E27FC236}">
                    <a16:creationId xmlns:a16="http://schemas.microsoft.com/office/drawing/2014/main" id="{CEFEBDB3-021D-FCC8-EF17-40AC2EFFC34E}"/>
                  </a:ext>
                </a:extLst>
              </p:cNvPr>
              <p:cNvSpPr/>
              <p:nvPr/>
            </p:nvSpPr>
            <p:spPr>
              <a:xfrm>
                <a:off x="5837210" y="3408511"/>
                <a:ext cx="85182" cy="16809"/>
              </a:xfrm>
              <a:custGeom>
                <a:avLst/>
                <a:gdLst/>
                <a:ahLst/>
                <a:cxnLst/>
                <a:rect l="l" t="t" r="r" b="b"/>
                <a:pathLst>
                  <a:path w="2022" h="399" extrusionOk="0">
                    <a:moveTo>
                      <a:pt x="0" y="1"/>
                    </a:moveTo>
                    <a:lnTo>
                      <a:pt x="0" y="399"/>
                    </a:lnTo>
                    <a:lnTo>
                      <a:pt x="2021" y="399"/>
                    </a:lnTo>
                    <a:lnTo>
                      <a:pt x="2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496;p46">
                <a:extLst>
                  <a:ext uri="{FF2B5EF4-FFF2-40B4-BE49-F238E27FC236}">
                    <a16:creationId xmlns:a16="http://schemas.microsoft.com/office/drawing/2014/main" id="{1E432927-31F0-2A63-C084-C8E6ECB4993F}"/>
                  </a:ext>
                </a:extLst>
              </p:cNvPr>
              <p:cNvSpPr/>
              <p:nvPr/>
            </p:nvSpPr>
            <p:spPr>
              <a:xfrm>
                <a:off x="6132945" y="3315704"/>
                <a:ext cx="51522" cy="94703"/>
              </a:xfrm>
              <a:custGeom>
                <a:avLst/>
                <a:gdLst/>
                <a:ahLst/>
                <a:cxnLst/>
                <a:rect l="l" t="t" r="r" b="b"/>
                <a:pathLst>
                  <a:path w="1223" h="2248" extrusionOk="0">
                    <a:moveTo>
                      <a:pt x="0" y="1"/>
                    </a:moveTo>
                    <a:lnTo>
                      <a:pt x="0" y="2248"/>
                    </a:lnTo>
                    <a:lnTo>
                      <a:pt x="1222" y="2248"/>
                    </a:lnTo>
                    <a:lnTo>
                      <a:pt x="1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497;p46">
                <a:extLst>
                  <a:ext uri="{FF2B5EF4-FFF2-40B4-BE49-F238E27FC236}">
                    <a16:creationId xmlns:a16="http://schemas.microsoft.com/office/drawing/2014/main" id="{4A772C01-AD44-4C37-898A-2E2EB300D1DB}"/>
                  </a:ext>
                </a:extLst>
              </p:cNvPr>
              <p:cNvSpPr/>
              <p:nvPr/>
            </p:nvSpPr>
            <p:spPr>
              <a:xfrm>
                <a:off x="6126668" y="3310101"/>
                <a:ext cx="62475" cy="100306"/>
              </a:xfrm>
              <a:custGeom>
                <a:avLst/>
                <a:gdLst/>
                <a:ahLst/>
                <a:cxnLst/>
                <a:rect l="l" t="t" r="r" b="b"/>
                <a:pathLst>
                  <a:path w="1483" h="2381" extrusionOk="0">
                    <a:moveTo>
                      <a:pt x="688" y="204"/>
                    </a:moveTo>
                    <a:lnTo>
                      <a:pt x="688" y="1095"/>
                    </a:lnTo>
                    <a:lnTo>
                      <a:pt x="173" y="1095"/>
                    </a:lnTo>
                    <a:lnTo>
                      <a:pt x="173" y="204"/>
                    </a:lnTo>
                    <a:close/>
                    <a:moveTo>
                      <a:pt x="1338" y="204"/>
                    </a:moveTo>
                    <a:lnTo>
                      <a:pt x="1338" y="1095"/>
                    </a:lnTo>
                    <a:lnTo>
                      <a:pt x="833" y="1095"/>
                    </a:lnTo>
                    <a:lnTo>
                      <a:pt x="833" y="204"/>
                    </a:lnTo>
                    <a:close/>
                    <a:moveTo>
                      <a:pt x="689" y="1286"/>
                    </a:moveTo>
                    <a:lnTo>
                      <a:pt x="689" y="2187"/>
                    </a:lnTo>
                    <a:lnTo>
                      <a:pt x="179" y="2187"/>
                    </a:lnTo>
                    <a:lnTo>
                      <a:pt x="179" y="1286"/>
                    </a:lnTo>
                    <a:close/>
                    <a:moveTo>
                      <a:pt x="1328" y="1288"/>
                    </a:moveTo>
                    <a:lnTo>
                      <a:pt x="1328" y="2189"/>
                    </a:lnTo>
                    <a:lnTo>
                      <a:pt x="833" y="2189"/>
                    </a:lnTo>
                    <a:lnTo>
                      <a:pt x="833" y="1288"/>
                    </a:lnTo>
                    <a:close/>
                    <a:moveTo>
                      <a:pt x="0" y="0"/>
                    </a:moveTo>
                    <a:lnTo>
                      <a:pt x="0" y="2381"/>
                    </a:lnTo>
                    <a:lnTo>
                      <a:pt x="1482" y="2381"/>
                    </a:lnTo>
                    <a:lnTo>
                      <a:pt x="1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498;p46">
                <a:extLst>
                  <a:ext uri="{FF2B5EF4-FFF2-40B4-BE49-F238E27FC236}">
                    <a16:creationId xmlns:a16="http://schemas.microsoft.com/office/drawing/2014/main" id="{4F4C1E91-F2B2-D933-00DF-9410F91FB025}"/>
                  </a:ext>
                </a:extLst>
              </p:cNvPr>
              <p:cNvSpPr/>
              <p:nvPr/>
            </p:nvSpPr>
            <p:spPr>
              <a:xfrm>
                <a:off x="6114451" y="3408511"/>
                <a:ext cx="85182" cy="16809"/>
              </a:xfrm>
              <a:custGeom>
                <a:avLst/>
                <a:gdLst/>
                <a:ahLst/>
                <a:cxnLst/>
                <a:rect l="l" t="t" r="r" b="b"/>
                <a:pathLst>
                  <a:path w="2022" h="399" extrusionOk="0">
                    <a:moveTo>
                      <a:pt x="0" y="1"/>
                    </a:moveTo>
                    <a:lnTo>
                      <a:pt x="0" y="399"/>
                    </a:lnTo>
                    <a:lnTo>
                      <a:pt x="2022" y="399"/>
                    </a:lnTo>
                    <a:lnTo>
                      <a:pt x="20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499;p46">
                <a:extLst>
                  <a:ext uri="{FF2B5EF4-FFF2-40B4-BE49-F238E27FC236}">
                    <a16:creationId xmlns:a16="http://schemas.microsoft.com/office/drawing/2014/main" id="{71B35592-BDE9-9968-1680-DC3506DBC0A9}"/>
                  </a:ext>
                </a:extLst>
              </p:cNvPr>
              <p:cNvSpPr/>
              <p:nvPr/>
            </p:nvSpPr>
            <p:spPr>
              <a:xfrm>
                <a:off x="5755525" y="2909089"/>
                <a:ext cx="525793" cy="345066"/>
              </a:xfrm>
              <a:custGeom>
                <a:avLst/>
                <a:gdLst/>
                <a:ahLst/>
                <a:cxnLst/>
                <a:rect l="l" t="t" r="r" b="b"/>
                <a:pathLst>
                  <a:path w="12481" h="8191" extrusionOk="0">
                    <a:moveTo>
                      <a:pt x="6214" y="1"/>
                    </a:moveTo>
                    <a:cubicBezTo>
                      <a:pt x="6124" y="1"/>
                      <a:pt x="6034" y="20"/>
                      <a:pt x="5944" y="64"/>
                    </a:cubicBezTo>
                    <a:cubicBezTo>
                      <a:pt x="5896" y="89"/>
                      <a:pt x="5852" y="118"/>
                      <a:pt x="5813" y="150"/>
                    </a:cubicBezTo>
                    <a:cubicBezTo>
                      <a:pt x="5585" y="297"/>
                      <a:pt x="5381" y="527"/>
                      <a:pt x="5234" y="729"/>
                    </a:cubicBezTo>
                    <a:cubicBezTo>
                      <a:pt x="5071" y="950"/>
                      <a:pt x="4891" y="1157"/>
                      <a:pt x="4718" y="1369"/>
                    </a:cubicBezTo>
                    <a:cubicBezTo>
                      <a:pt x="4351" y="1824"/>
                      <a:pt x="3981" y="2278"/>
                      <a:pt x="3612" y="2733"/>
                    </a:cubicBezTo>
                    <a:cubicBezTo>
                      <a:pt x="3164" y="3286"/>
                      <a:pt x="2718" y="3841"/>
                      <a:pt x="2269" y="4392"/>
                    </a:cubicBezTo>
                    <a:cubicBezTo>
                      <a:pt x="1858" y="4899"/>
                      <a:pt x="1447" y="5408"/>
                      <a:pt x="1046" y="5926"/>
                    </a:cubicBezTo>
                    <a:cubicBezTo>
                      <a:pt x="779" y="6271"/>
                      <a:pt x="469" y="6610"/>
                      <a:pt x="264" y="7004"/>
                    </a:cubicBezTo>
                    <a:cubicBezTo>
                      <a:pt x="1" y="7508"/>
                      <a:pt x="376" y="8190"/>
                      <a:pt x="863" y="8190"/>
                    </a:cubicBezTo>
                    <a:cubicBezTo>
                      <a:pt x="960" y="8190"/>
                      <a:pt x="1062" y="8163"/>
                      <a:pt x="1164" y="8102"/>
                    </a:cubicBezTo>
                    <a:cubicBezTo>
                      <a:pt x="1784" y="7730"/>
                      <a:pt x="2161" y="6993"/>
                      <a:pt x="2650" y="6463"/>
                    </a:cubicBezTo>
                    <a:cubicBezTo>
                      <a:pt x="3653" y="5199"/>
                      <a:pt x="4604" y="3820"/>
                      <a:pt x="5713" y="2612"/>
                    </a:cubicBezTo>
                    <a:cubicBezTo>
                      <a:pt x="5771" y="2548"/>
                      <a:pt x="5826" y="2476"/>
                      <a:pt x="5882" y="2410"/>
                    </a:cubicBezTo>
                    <a:cubicBezTo>
                      <a:pt x="5997" y="2269"/>
                      <a:pt x="6121" y="2123"/>
                      <a:pt x="6240" y="1971"/>
                    </a:cubicBezTo>
                    <a:cubicBezTo>
                      <a:pt x="6358" y="2123"/>
                      <a:pt x="6482" y="2269"/>
                      <a:pt x="6599" y="2410"/>
                    </a:cubicBezTo>
                    <a:cubicBezTo>
                      <a:pt x="6656" y="2475"/>
                      <a:pt x="6710" y="2548"/>
                      <a:pt x="6769" y="2612"/>
                    </a:cubicBezTo>
                    <a:cubicBezTo>
                      <a:pt x="7877" y="3820"/>
                      <a:pt x="8829" y="5199"/>
                      <a:pt x="9831" y="6463"/>
                    </a:cubicBezTo>
                    <a:cubicBezTo>
                      <a:pt x="10320" y="6994"/>
                      <a:pt x="10697" y="7730"/>
                      <a:pt x="11317" y="8102"/>
                    </a:cubicBezTo>
                    <a:cubicBezTo>
                      <a:pt x="11420" y="8163"/>
                      <a:pt x="11522" y="8190"/>
                      <a:pt x="11619" y="8190"/>
                    </a:cubicBezTo>
                    <a:cubicBezTo>
                      <a:pt x="12106" y="8190"/>
                      <a:pt x="12480" y="7508"/>
                      <a:pt x="12217" y="7004"/>
                    </a:cubicBezTo>
                    <a:cubicBezTo>
                      <a:pt x="12013" y="6612"/>
                      <a:pt x="11701" y="6271"/>
                      <a:pt x="11434" y="5926"/>
                    </a:cubicBezTo>
                    <a:cubicBezTo>
                      <a:pt x="11035" y="5408"/>
                      <a:pt x="10623" y="4899"/>
                      <a:pt x="10212" y="4392"/>
                    </a:cubicBezTo>
                    <a:cubicBezTo>
                      <a:pt x="9762" y="3841"/>
                      <a:pt x="9317" y="3286"/>
                      <a:pt x="8870" y="2733"/>
                    </a:cubicBezTo>
                    <a:cubicBezTo>
                      <a:pt x="8501" y="2278"/>
                      <a:pt x="8131" y="1824"/>
                      <a:pt x="7762" y="1369"/>
                    </a:cubicBezTo>
                    <a:cubicBezTo>
                      <a:pt x="7590" y="1157"/>
                      <a:pt x="7409" y="950"/>
                      <a:pt x="7247" y="729"/>
                    </a:cubicBezTo>
                    <a:cubicBezTo>
                      <a:pt x="7099" y="527"/>
                      <a:pt x="6896" y="297"/>
                      <a:pt x="6667" y="150"/>
                    </a:cubicBezTo>
                    <a:cubicBezTo>
                      <a:pt x="6629" y="117"/>
                      <a:pt x="6587" y="87"/>
                      <a:pt x="6537" y="64"/>
                    </a:cubicBezTo>
                    <a:cubicBezTo>
                      <a:pt x="6446" y="19"/>
                      <a:pt x="6353" y="1"/>
                      <a:pt x="6262" y="1"/>
                    </a:cubicBezTo>
                    <a:cubicBezTo>
                      <a:pt x="6255" y="1"/>
                      <a:pt x="6247" y="1"/>
                      <a:pt x="6240" y="1"/>
                    </a:cubicBezTo>
                    <a:cubicBezTo>
                      <a:pt x="6231" y="1"/>
                      <a:pt x="6222" y="1"/>
                      <a:pt x="6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500;p46">
                <a:extLst>
                  <a:ext uri="{FF2B5EF4-FFF2-40B4-BE49-F238E27FC236}">
                    <a16:creationId xmlns:a16="http://schemas.microsoft.com/office/drawing/2014/main" id="{206E83C3-B8D5-576D-F9DD-6F5C59AE3D9B}"/>
                  </a:ext>
                </a:extLst>
              </p:cNvPr>
              <p:cNvSpPr/>
              <p:nvPr/>
            </p:nvSpPr>
            <p:spPr>
              <a:xfrm>
                <a:off x="5957399" y="3096851"/>
                <a:ext cx="51438" cy="94703"/>
              </a:xfrm>
              <a:custGeom>
                <a:avLst/>
                <a:gdLst/>
                <a:ahLst/>
                <a:cxnLst/>
                <a:rect l="l" t="t" r="r" b="b"/>
                <a:pathLst>
                  <a:path w="1221" h="2248" extrusionOk="0">
                    <a:moveTo>
                      <a:pt x="0" y="0"/>
                    </a:moveTo>
                    <a:lnTo>
                      <a:pt x="0" y="2247"/>
                    </a:lnTo>
                    <a:lnTo>
                      <a:pt x="1221" y="2247"/>
                    </a:lnTo>
                    <a:lnTo>
                      <a:pt x="1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501;p46">
                <a:extLst>
                  <a:ext uri="{FF2B5EF4-FFF2-40B4-BE49-F238E27FC236}">
                    <a16:creationId xmlns:a16="http://schemas.microsoft.com/office/drawing/2014/main" id="{6D3F040B-4A9F-C3FF-E2B9-5A728432D133}"/>
                  </a:ext>
                </a:extLst>
              </p:cNvPr>
              <p:cNvSpPr/>
              <p:nvPr/>
            </p:nvSpPr>
            <p:spPr>
              <a:xfrm>
                <a:off x="6015914" y="3096851"/>
                <a:ext cx="52954" cy="94703"/>
              </a:xfrm>
              <a:custGeom>
                <a:avLst/>
                <a:gdLst/>
                <a:ahLst/>
                <a:cxnLst/>
                <a:rect l="l" t="t" r="r" b="b"/>
                <a:pathLst>
                  <a:path w="1257" h="2248" extrusionOk="0">
                    <a:moveTo>
                      <a:pt x="1" y="0"/>
                    </a:moveTo>
                    <a:lnTo>
                      <a:pt x="1" y="2247"/>
                    </a:lnTo>
                    <a:lnTo>
                      <a:pt x="1256" y="2247"/>
                    </a:lnTo>
                    <a:lnTo>
                      <a:pt x="12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502;p46">
                <a:extLst>
                  <a:ext uri="{FF2B5EF4-FFF2-40B4-BE49-F238E27FC236}">
                    <a16:creationId xmlns:a16="http://schemas.microsoft.com/office/drawing/2014/main" id="{93B132CF-F11D-6CAE-9B2E-2127DD2FB15F}"/>
                  </a:ext>
                </a:extLst>
              </p:cNvPr>
              <p:cNvSpPr/>
              <p:nvPr/>
            </p:nvSpPr>
            <p:spPr>
              <a:xfrm>
                <a:off x="5951122" y="3091248"/>
                <a:ext cx="62433" cy="100348"/>
              </a:xfrm>
              <a:custGeom>
                <a:avLst/>
                <a:gdLst/>
                <a:ahLst/>
                <a:cxnLst/>
                <a:rect l="l" t="t" r="r" b="b"/>
                <a:pathLst>
                  <a:path w="1482" h="2382" extrusionOk="0">
                    <a:moveTo>
                      <a:pt x="687" y="202"/>
                    </a:moveTo>
                    <a:lnTo>
                      <a:pt x="687" y="1095"/>
                    </a:lnTo>
                    <a:lnTo>
                      <a:pt x="172" y="1095"/>
                    </a:lnTo>
                    <a:lnTo>
                      <a:pt x="172" y="202"/>
                    </a:lnTo>
                    <a:close/>
                    <a:moveTo>
                      <a:pt x="1338" y="204"/>
                    </a:moveTo>
                    <a:lnTo>
                      <a:pt x="1338" y="1096"/>
                    </a:lnTo>
                    <a:lnTo>
                      <a:pt x="831" y="1096"/>
                    </a:lnTo>
                    <a:lnTo>
                      <a:pt x="831" y="204"/>
                    </a:lnTo>
                    <a:close/>
                    <a:moveTo>
                      <a:pt x="687" y="1286"/>
                    </a:moveTo>
                    <a:lnTo>
                      <a:pt x="687" y="2187"/>
                    </a:lnTo>
                    <a:lnTo>
                      <a:pt x="177" y="2187"/>
                    </a:lnTo>
                    <a:lnTo>
                      <a:pt x="177" y="1286"/>
                    </a:lnTo>
                    <a:close/>
                    <a:moveTo>
                      <a:pt x="1327" y="1286"/>
                    </a:moveTo>
                    <a:lnTo>
                      <a:pt x="1327" y="2187"/>
                    </a:lnTo>
                    <a:lnTo>
                      <a:pt x="831" y="2187"/>
                    </a:lnTo>
                    <a:lnTo>
                      <a:pt x="831" y="1286"/>
                    </a:lnTo>
                    <a:close/>
                    <a:moveTo>
                      <a:pt x="0" y="1"/>
                    </a:moveTo>
                    <a:lnTo>
                      <a:pt x="0" y="2381"/>
                    </a:lnTo>
                    <a:lnTo>
                      <a:pt x="1482" y="2381"/>
                    </a:lnTo>
                    <a:lnTo>
                      <a:pt x="1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503;p46">
                <a:extLst>
                  <a:ext uri="{FF2B5EF4-FFF2-40B4-BE49-F238E27FC236}">
                    <a16:creationId xmlns:a16="http://schemas.microsoft.com/office/drawing/2014/main" id="{B29C7753-663A-4321-7B3E-63E463709F64}"/>
                  </a:ext>
                </a:extLst>
              </p:cNvPr>
              <p:cNvSpPr/>
              <p:nvPr/>
            </p:nvSpPr>
            <p:spPr>
              <a:xfrm>
                <a:off x="6010438" y="3091248"/>
                <a:ext cx="62475" cy="100348"/>
              </a:xfrm>
              <a:custGeom>
                <a:avLst/>
                <a:gdLst/>
                <a:ahLst/>
                <a:cxnLst/>
                <a:rect l="l" t="t" r="r" b="b"/>
                <a:pathLst>
                  <a:path w="1483" h="2382" extrusionOk="0">
                    <a:moveTo>
                      <a:pt x="688" y="202"/>
                    </a:moveTo>
                    <a:lnTo>
                      <a:pt x="688" y="1095"/>
                    </a:lnTo>
                    <a:lnTo>
                      <a:pt x="173" y="1095"/>
                    </a:lnTo>
                    <a:lnTo>
                      <a:pt x="173" y="202"/>
                    </a:lnTo>
                    <a:close/>
                    <a:moveTo>
                      <a:pt x="1338" y="204"/>
                    </a:moveTo>
                    <a:lnTo>
                      <a:pt x="1338" y="1096"/>
                    </a:lnTo>
                    <a:lnTo>
                      <a:pt x="832" y="1096"/>
                    </a:lnTo>
                    <a:lnTo>
                      <a:pt x="832" y="204"/>
                    </a:lnTo>
                    <a:close/>
                    <a:moveTo>
                      <a:pt x="688" y="1286"/>
                    </a:moveTo>
                    <a:lnTo>
                      <a:pt x="688" y="2187"/>
                    </a:lnTo>
                    <a:lnTo>
                      <a:pt x="178" y="2187"/>
                    </a:lnTo>
                    <a:lnTo>
                      <a:pt x="178" y="1286"/>
                    </a:lnTo>
                    <a:close/>
                    <a:moveTo>
                      <a:pt x="1328" y="1286"/>
                    </a:moveTo>
                    <a:lnTo>
                      <a:pt x="1328" y="2187"/>
                    </a:lnTo>
                    <a:lnTo>
                      <a:pt x="832" y="2187"/>
                    </a:lnTo>
                    <a:lnTo>
                      <a:pt x="832" y="1286"/>
                    </a:lnTo>
                    <a:close/>
                    <a:moveTo>
                      <a:pt x="1" y="1"/>
                    </a:moveTo>
                    <a:lnTo>
                      <a:pt x="1" y="2381"/>
                    </a:lnTo>
                    <a:lnTo>
                      <a:pt x="1483" y="2381"/>
                    </a:lnTo>
                    <a:lnTo>
                      <a:pt x="14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504;p46">
                <a:extLst>
                  <a:ext uri="{FF2B5EF4-FFF2-40B4-BE49-F238E27FC236}">
                    <a16:creationId xmlns:a16="http://schemas.microsoft.com/office/drawing/2014/main" id="{EDCE1215-8802-52AA-DF81-ADF935389A11}"/>
                  </a:ext>
                </a:extLst>
              </p:cNvPr>
              <p:cNvSpPr/>
              <p:nvPr/>
            </p:nvSpPr>
            <p:spPr>
              <a:xfrm>
                <a:off x="5935746" y="3189658"/>
                <a:ext cx="156714" cy="16809"/>
              </a:xfrm>
              <a:custGeom>
                <a:avLst/>
                <a:gdLst/>
                <a:ahLst/>
                <a:cxnLst/>
                <a:rect l="l" t="t" r="r" b="b"/>
                <a:pathLst>
                  <a:path w="3720" h="399" extrusionOk="0">
                    <a:moveTo>
                      <a:pt x="1" y="0"/>
                    </a:moveTo>
                    <a:lnTo>
                      <a:pt x="1" y="398"/>
                    </a:lnTo>
                    <a:lnTo>
                      <a:pt x="3720" y="398"/>
                    </a:lnTo>
                    <a:lnTo>
                      <a:pt x="3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505;p46">
                <a:extLst>
                  <a:ext uri="{FF2B5EF4-FFF2-40B4-BE49-F238E27FC236}">
                    <a16:creationId xmlns:a16="http://schemas.microsoft.com/office/drawing/2014/main" id="{41247EFC-7F46-5E5F-1618-8F7B56C43388}"/>
                  </a:ext>
                </a:extLst>
              </p:cNvPr>
              <p:cNvSpPr/>
              <p:nvPr/>
            </p:nvSpPr>
            <p:spPr>
              <a:xfrm>
                <a:off x="6092418" y="3380622"/>
                <a:ext cx="342665" cy="102075"/>
              </a:xfrm>
              <a:custGeom>
                <a:avLst/>
                <a:gdLst/>
                <a:ahLst/>
                <a:cxnLst/>
                <a:rect l="l" t="t" r="r" b="b"/>
                <a:pathLst>
                  <a:path w="8134" h="2423" extrusionOk="0">
                    <a:moveTo>
                      <a:pt x="4052" y="1"/>
                    </a:moveTo>
                    <a:cubicBezTo>
                      <a:pt x="3926" y="1"/>
                      <a:pt x="3799" y="35"/>
                      <a:pt x="3672" y="93"/>
                    </a:cubicBezTo>
                    <a:cubicBezTo>
                      <a:pt x="3545" y="154"/>
                      <a:pt x="3478" y="270"/>
                      <a:pt x="3431" y="408"/>
                    </a:cubicBezTo>
                    <a:cubicBezTo>
                      <a:pt x="3384" y="400"/>
                      <a:pt x="3336" y="396"/>
                      <a:pt x="3287" y="396"/>
                    </a:cubicBezTo>
                    <a:cubicBezTo>
                      <a:pt x="3185" y="396"/>
                      <a:pt x="3080" y="413"/>
                      <a:pt x="2974" y="445"/>
                    </a:cubicBezTo>
                    <a:cubicBezTo>
                      <a:pt x="2582" y="550"/>
                      <a:pt x="2480" y="909"/>
                      <a:pt x="2329" y="1298"/>
                    </a:cubicBezTo>
                    <a:cubicBezTo>
                      <a:pt x="2177" y="1193"/>
                      <a:pt x="2021" y="1131"/>
                      <a:pt x="1862" y="1131"/>
                    </a:cubicBezTo>
                    <a:cubicBezTo>
                      <a:pt x="1729" y="1131"/>
                      <a:pt x="1594" y="1174"/>
                      <a:pt x="1456" y="1269"/>
                    </a:cubicBezTo>
                    <a:cubicBezTo>
                      <a:pt x="1215" y="1434"/>
                      <a:pt x="1177" y="1688"/>
                      <a:pt x="1076" y="1958"/>
                    </a:cubicBezTo>
                    <a:cubicBezTo>
                      <a:pt x="1004" y="1930"/>
                      <a:pt x="911" y="1915"/>
                      <a:pt x="810" y="1915"/>
                    </a:cubicBezTo>
                    <a:cubicBezTo>
                      <a:pt x="486" y="1915"/>
                      <a:pt x="78" y="2069"/>
                      <a:pt x="1" y="2422"/>
                    </a:cubicBezTo>
                    <a:lnTo>
                      <a:pt x="4006" y="2395"/>
                    </a:lnTo>
                    <a:lnTo>
                      <a:pt x="8133" y="2422"/>
                    </a:lnTo>
                    <a:cubicBezTo>
                      <a:pt x="8072" y="2151"/>
                      <a:pt x="7752" y="2033"/>
                      <a:pt x="7496" y="2033"/>
                    </a:cubicBezTo>
                    <a:cubicBezTo>
                      <a:pt x="7417" y="2033"/>
                      <a:pt x="7344" y="2045"/>
                      <a:pt x="7287" y="2066"/>
                    </a:cubicBezTo>
                    <a:cubicBezTo>
                      <a:pt x="7208" y="1859"/>
                      <a:pt x="7178" y="1665"/>
                      <a:pt x="6988" y="1538"/>
                    </a:cubicBezTo>
                    <a:cubicBezTo>
                      <a:pt x="6879" y="1465"/>
                      <a:pt x="6772" y="1432"/>
                      <a:pt x="6667" y="1432"/>
                    </a:cubicBezTo>
                    <a:cubicBezTo>
                      <a:pt x="6542" y="1432"/>
                      <a:pt x="6420" y="1479"/>
                      <a:pt x="6300" y="1560"/>
                    </a:cubicBezTo>
                    <a:cubicBezTo>
                      <a:pt x="6180" y="1262"/>
                      <a:pt x="6100" y="988"/>
                      <a:pt x="5792" y="906"/>
                    </a:cubicBezTo>
                    <a:cubicBezTo>
                      <a:pt x="5707" y="881"/>
                      <a:pt x="5623" y="867"/>
                      <a:pt x="5542" y="867"/>
                    </a:cubicBezTo>
                    <a:cubicBezTo>
                      <a:pt x="5365" y="867"/>
                      <a:pt x="5199" y="933"/>
                      <a:pt x="5055" y="1090"/>
                    </a:cubicBezTo>
                    <a:cubicBezTo>
                      <a:pt x="5006" y="998"/>
                      <a:pt x="4926" y="972"/>
                      <a:pt x="4845" y="972"/>
                    </a:cubicBezTo>
                    <a:cubicBezTo>
                      <a:pt x="4825" y="972"/>
                      <a:pt x="4806" y="974"/>
                      <a:pt x="4787" y="976"/>
                    </a:cubicBezTo>
                    <a:cubicBezTo>
                      <a:pt x="4852" y="522"/>
                      <a:pt x="4717" y="345"/>
                      <a:pt x="4489" y="161"/>
                    </a:cubicBezTo>
                    <a:cubicBezTo>
                      <a:pt x="4348" y="49"/>
                      <a:pt x="4201" y="1"/>
                      <a:pt x="40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506;p46">
                <a:extLst>
                  <a:ext uri="{FF2B5EF4-FFF2-40B4-BE49-F238E27FC236}">
                    <a16:creationId xmlns:a16="http://schemas.microsoft.com/office/drawing/2014/main" id="{131D29A9-17C9-77DF-B49F-9545CA4F0C8D}"/>
                  </a:ext>
                </a:extLst>
              </p:cNvPr>
              <p:cNvSpPr/>
              <p:nvPr/>
            </p:nvSpPr>
            <p:spPr>
              <a:xfrm>
                <a:off x="5645867" y="3431597"/>
                <a:ext cx="15419" cy="107720"/>
              </a:xfrm>
              <a:custGeom>
                <a:avLst/>
                <a:gdLst/>
                <a:ahLst/>
                <a:cxnLst/>
                <a:rect l="l" t="t" r="r" b="b"/>
                <a:pathLst>
                  <a:path w="366" h="2557" extrusionOk="0">
                    <a:moveTo>
                      <a:pt x="319" y="1"/>
                    </a:moveTo>
                    <a:lnTo>
                      <a:pt x="1" y="8"/>
                    </a:lnTo>
                    <a:lnTo>
                      <a:pt x="47" y="2556"/>
                    </a:lnTo>
                    <a:lnTo>
                      <a:pt x="366" y="2550"/>
                    </a:lnTo>
                    <a:lnTo>
                      <a:pt x="3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507;p46">
                <a:extLst>
                  <a:ext uri="{FF2B5EF4-FFF2-40B4-BE49-F238E27FC236}">
                    <a16:creationId xmlns:a16="http://schemas.microsoft.com/office/drawing/2014/main" id="{7E3376A2-D16A-2E52-C9BC-FAA2212C2108}"/>
                  </a:ext>
                </a:extLst>
              </p:cNvPr>
              <p:cNvSpPr/>
              <p:nvPr/>
            </p:nvSpPr>
            <p:spPr>
              <a:xfrm>
                <a:off x="5539200" y="3297041"/>
                <a:ext cx="211185" cy="150648"/>
              </a:xfrm>
              <a:custGeom>
                <a:avLst/>
                <a:gdLst/>
                <a:ahLst/>
                <a:cxnLst/>
                <a:rect l="l" t="t" r="r" b="b"/>
                <a:pathLst>
                  <a:path w="5013" h="3576" extrusionOk="0">
                    <a:moveTo>
                      <a:pt x="3187" y="0"/>
                    </a:moveTo>
                    <a:lnTo>
                      <a:pt x="1" y="63"/>
                    </a:lnTo>
                    <a:lnTo>
                      <a:pt x="1828" y="3575"/>
                    </a:lnTo>
                    <a:lnTo>
                      <a:pt x="5012" y="3511"/>
                    </a:lnTo>
                    <a:lnTo>
                      <a:pt x="31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508;p46">
                <a:extLst>
                  <a:ext uri="{FF2B5EF4-FFF2-40B4-BE49-F238E27FC236}">
                    <a16:creationId xmlns:a16="http://schemas.microsoft.com/office/drawing/2014/main" id="{EB2DDDC4-F034-6FC6-D5FD-151D878A2008}"/>
                  </a:ext>
                </a:extLst>
              </p:cNvPr>
              <p:cNvSpPr/>
              <p:nvPr/>
            </p:nvSpPr>
            <p:spPr>
              <a:xfrm>
                <a:off x="5624171" y="3295693"/>
                <a:ext cx="85645" cy="152459"/>
              </a:xfrm>
              <a:custGeom>
                <a:avLst/>
                <a:gdLst/>
                <a:ahLst/>
                <a:cxnLst/>
                <a:rect l="l" t="t" r="r" b="b"/>
                <a:pathLst>
                  <a:path w="2033" h="3619" extrusionOk="0">
                    <a:moveTo>
                      <a:pt x="207" y="1"/>
                    </a:moveTo>
                    <a:lnTo>
                      <a:pt x="1" y="109"/>
                    </a:lnTo>
                    <a:lnTo>
                      <a:pt x="1826" y="3619"/>
                    </a:lnTo>
                    <a:lnTo>
                      <a:pt x="2033" y="3512"/>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509;p46">
                <a:extLst>
                  <a:ext uri="{FF2B5EF4-FFF2-40B4-BE49-F238E27FC236}">
                    <a16:creationId xmlns:a16="http://schemas.microsoft.com/office/drawing/2014/main" id="{1685C2FD-82CB-DC70-9CA7-E0E4C954C264}"/>
                  </a:ext>
                </a:extLst>
              </p:cNvPr>
              <p:cNvSpPr/>
              <p:nvPr/>
            </p:nvSpPr>
            <p:spPr>
              <a:xfrm>
                <a:off x="5579685" y="3296494"/>
                <a:ext cx="85645" cy="152459"/>
              </a:xfrm>
              <a:custGeom>
                <a:avLst/>
                <a:gdLst/>
                <a:ahLst/>
                <a:cxnLst/>
                <a:rect l="l" t="t" r="r" b="b"/>
                <a:pathLst>
                  <a:path w="2033" h="3619" extrusionOk="0">
                    <a:moveTo>
                      <a:pt x="206" y="0"/>
                    </a:moveTo>
                    <a:lnTo>
                      <a:pt x="0" y="108"/>
                    </a:lnTo>
                    <a:lnTo>
                      <a:pt x="1826" y="3618"/>
                    </a:lnTo>
                    <a:lnTo>
                      <a:pt x="2033" y="3511"/>
                    </a:lnTo>
                    <a:lnTo>
                      <a:pt x="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510;p46">
                <a:extLst>
                  <a:ext uri="{FF2B5EF4-FFF2-40B4-BE49-F238E27FC236}">
                    <a16:creationId xmlns:a16="http://schemas.microsoft.com/office/drawing/2014/main" id="{D9C4BEA4-F3DE-9A60-BD0D-6E226E67F1CC}"/>
                  </a:ext>
                </a:extLst>
              </p:cNvPr>
              <p:cNvSpPr/>
              <p:nvPr/>
            </p:nvSpPr>
            <p:spPr>
              <a:xfrm>
                <a:off x="5558368" y="3329143"/>
                <a:ext cx="134387" cy="12428"/>
              </a:xfrm>
              <a:custGeom>
                <a:avLst/>
                <a:gdLst/>
                <a:ahLst/>
                <a:cxnLst/>
                <a:rect l="l" t="t" r="r" b="b"/>
                <a:pathLst>
                  <a:path w="3190" h="295" extrusionOk="0">
                    <a:moveTo>
                      <a:pt x="3185" y="1"/>
                    </a:moveTo>
                    <a:lnTo>
                      <a:pt x="0" y="62"/>
                    </a:lnTo>
                    <a:lnTo>
                      <a:pt x="5" y="295"/>
                    </a:lnTo>
                    <a:lnTo>
                      <a:pt x="3190" y="233"/>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511;p46">
                <a:extLst>
                  <a:ext uri="{FF2B5EF4-FFF2-40B4-BE49-F238E27FC236}">
                    <a16:creationId xmlns:a16="http://schemas.microsoft.com/office/drawing/2014/main" id="{970009D0-FA75-C2F0-3AFC-391DB8D7370D}"/>
                  </a:ext>
                </a:extLst>
              </p:cNvPr>
              <p:cNvSpPr/>
              <p:nvPr/>
            </p:nvSpPr>
            <p:spPr>
              <a:xfrm>
                <a:off x="5596788" y="3403076"/>
                <a:ext cx="134429" cy="12428"/>
              </a:xfrm>
              <a:custGeom>
                <a:avLst/>
                <a:gdLst/>
                <a:ahLst/>
                <a:cxnLst/>
                <a:rect l="l" t="t" r="r" b="b"/>
                <a:pathLst>
                  <a:path w="3191" h="295" extrusionOk="0">
                    <a:moveTo>
                      <a:pt x="3186" y="0"/>
                    </a:moveTo>
                    <a:lnTo>
                      <a:pt x="1" y="62"/>
                    </a:lnTo>
                    <a:lnTo>
                      <a:pt x="6" y="294"/>
                    </a:lnTo>
                    <a:lnTo>
                      <a:pt x="3191" y="232"/>
                    </a:lnTo>
                    <a:lnTo>
                      <a:pt x="3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512;p46">
                <a:extLst>
                  <a:ext uri="{FF2B5EF4-FFF2-40B4-BE49-F238E27FC236}">
                    <a16:creationId xmlns:a16="http://schemas.microsoft.com/office/drawing/2014/main" id="{1F58D908-8E20-BFD1-1EE8-370412A95415}"/>
                  </a:ext>
                </a:extLst>
              </p:cNvPr>
              <p:cNvSpPr/>
              <p:nvPr/>
            </p:nvSpPr>
            <p:spPr>
              <a:xfrm>
                <a:off x="5577620" y="3366046"/>
                <a:ext cx="134387" cy="12470"/>
              </a:xfrm>
              <a:custGeom>
                <a:avLst/>
                <a:gdLst/>
                <a:ahLst/>
                <a:cxnLst/>
                <a:rect l="l" t="t" r="r" b="b"/>
                <a:pathLst>
                  <a:path w="3190" h="296" extrusionOk="0">
                    <a:moveTo>
                      <a:pt x="3184" y="1"/>
                    </a:moveTo>
                    <a:lnTo>
                      <a:pt x="0" y="62"/>
                    </a:lnTo>
                    <a:lnTo>
                      <a:pt x="4" y="296"/>
                    </a:lnTo>
                    <a:lnTo>
                      <a:pt x="3189" y="233"/>
                    </a:lnTo>
                    <a:lnTo>
                      <a:pt x="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513;p46">
                <a:extLst>
                  <a:ext uri="{FF2B5EF4-FFF2-40B4-BE49-F238E27FC236}">
                    <a16:creationId xmlns:a16="http://schemas.microsoft.com/office/drawing/2014/main" id="{CA7D1B50-F5C4-1C92-20FA-1E05922EECF3}"/>
                  </a:ext>
                </a:extLst>
              </p:cNvPr>
              <p:cNvSpPr/>
              <p:nvPr/>
            </p:nvSpPr>
            <p:spPr>
              <a:xfrm>
                <a:off x="5523276" y="3287099"/>
                <a:ext cx="243118" cy="170490"/>
              </a:xfrm>
              <a:custGeom>
                <a:avLst/>
                <a:gdLst/>
                <a:ahLst/>
                <a:cxnLst/>
                <a:rect l="l" t="t" r="r" b="b"/>
                <a:pathLst>
                  <a:path w="5771" h="4047" extrusionOk="0">
                    <a:moveTo>
                      <a:pt x="3425" y="473"/>
                    </a:moveTo>
                    <a:lnTo>
                      <a:pt x="5011" y="3522"/>
                    </a:lnTo>
                    <a:lnTo>
                      <a:pt x="2346" y="3575"/>
                    </a:lnTo>
                    <a:lnTo>
                      <a:pt x="759" y="525"/>
                    </a:lnTo>
                    <a:lnTo>
                      <a:pt x="3425" y="473"/>
                    </a:lnTo>
                    <a:close/>
                    <a:moveTo>
                      <a:pt x="3705" y="1"/>
                    </a:moveTo>
                    <a:lnTo>
                      <a:pt x="0" y="75"/>
                    </a:lnTo>
                    <a:lnTo>
                      <a:pt x="2066" y="4047"/>
                    </a:lnTo>
                    <a:lnTo>
                      <a:pt x="5771" y="3974"/>
                    </a:lnTo>
                    <a:lnTo>
                      <a:pt x="37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514;p46">
                <a:extLst>
                  <a:ext uri="{FF2B5EF4-FFF2-40B4-BE49-F238E27FC236}">
                    <a16:creationId xmlns:a16="http://schemas.microsoft.com/office/drawing/2014/main" id="{E697E81B-53D5-3962-E283-C8D0645D4E18}"/>
                  </a:ext>
                </a:extLst>
              </p:cNvPr>
              <p:cNvSpPr/>
              <p:nvPr/>
            </p:nvSpPr>
            <p:spPr>
              <a:xfrm>
                <a:off x="5457936" y="3485815"/>
                <a:ext cx="15377" cy="107720"/>
              </a:xfrm>
              <a:custGeom>
                <a:avLst/>
                <a:gdLst/>
                <a:ahLst/>
                <a:cxnLst/>
                <a:rect l="l" t="t" r="r" b="b"/>
                <a:pathLst>
                  <a:path w="365" h="2557" extrusionOk="0">
                    <a:moveTo>
                      <a:pt x="318" y="0"/>
                    </a:moveTo>
                    <a:lnTo>
                      <a:pt x="1" y="9"/>
                    </a:lnTo>
                    <a:lnTo>
                      <a:pt x="47" y="2557"/>
                    </a:lnTo>
                    <a:lnTo>
                      <a:pt x="365" y="2550"/>
                    </a:lnTo>
                    <a:lnTo>
                      <a:pt x="3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515;p46">
                <a:extLst>
                  <a:ext uri="{FF2B5EF4-FFF2-40B4-BE49-F238E27FC236}">
                    <a16:creationId xmlns:a16="http://schemas.microsoft.com/office/drawing/2014/main" id="{16081593-17D4-54CF-70DE-70C599FDEC7F}"/>
                  </a:ext>
                </a:extLst>
              </p:cNvPr>
              <p:cNvSpPr/>
              <p:nvPr/>
            </p:nvSpPr>
            <p:spPr>
              <a:xfrm>
                <a:off x="5351312" y="3351259"/>
                <a:ext cx="211143" cy="150648"/>
              </a:xfrm>
              <a:custGeom>
                <a:avLst/>
                <a:gdLst/>
                <a:ahLst/>
                <a:cxnLst/>
                <a:rect l="l" t="t" r="r" b="b"/>
                <a:pathLst>
                  <a:path w="5012" h="3576" extrusionOk="0">
                    <a:moveTo>
                      <a:pt x="3185" y="0"/>
                    </a:moveTo>
                    <a:lnTo>
                      <a:pt x="1" y="65"/>
                    </a:lnTo>
                    <a:lnTo>
                      <a:pt x="1826" y="3576"/>
                    </a:lnTo>
                    <a:lnTo>
                      <a:pt x="5011" y="3511"/>
                    </a:lnTo>
                    <a:lnTo>
                      <a:pt x="31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516;p46">
                <a:extLst>
                  <a:ext uri="{FF2B5EF4-FFF2-40B4-BE49-F238E27FC236}">
                    <a16:creationId xmlns:a16="http://schemas.microsoft.com/office/drawing/2014/main" id="{BA672500-9986-71D8-EBFE-1BDC70453952}"/>
                  </a:ext>
                </a:extLst>
              </p:cNvPr>
              <p:cNvSpPr/>
              <p:nvPr/>
            </p:nvSpPr>
            <p:spPr>
              <a:xfrm>
                <a:off x="5436367" y="3349996"/>
                <a:ext cx="85645" cy="152417"/>
              </a:xfrm>
              <a:custGeom>
                <a:avLst/>
                <a:gdLst/>
                <a:ahLst/>
                <a:cxnLst/>
                <a:rect l="l" t="t" r="r" b="b"/>
                <a:pathLst>
                  <a:path w="2033" h="3618" extrusionOk="0">
                    <a:moveTo>
                      <a:pt x="207" y="0"/>
                    </a:moveTo>
                    <a:lnTo>
                      <a:pt x="0" y="107"/>
                    </a:lnTo>
                    <a:lnTo>
                      <a:pt x="1826" y="3617"/>
                    </a:lnTo>
                    <a:lnTo>
                      <a:pt x="2033" y="3510"/>
                    </a:lnTo>
                    <a:lnTo>
                      <a:pt x="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517;p46">
                <a:extLst>
                  <a:ext uri="{FF2B5EF4-FFF2-40B4-BE49-F238E27FC236}">
                    <a16:creationId xmlns:a16="http://schemas.microsoft.com/office/drawing/2014/main" id="{C376C870-A86B-FE86-E690-4C017667597D}"/>
                  </a:ext>
                </a:extLst>
              </p:cNvPr>
              <p:cNvSpPr/>
              <p:nvPr/>
            </p:nvSpPr>
            <p:spPr>
              <a:xfrm>
                <a:off x="5391712" y="3350712"/>
                <a:ext cx="85687" cy="152502"/>
              </a:xfrm>
              <a:custGeom>
                <a:avLst/>
                <a:gdLst/>
                <a:ahLst/>
                <a:cxnLst/>
                <a:rect l="l" t="t" r="r" b="b"/>
                <a:pathLst>
                  <a:path w="2034" h="3620" extrusionOk="0">
                    <a:moveTo>
                      <a:pt x="207" y="1"/>
                    </a:moveTo>
                    <a:lnTo>
                      <a:pt x="0" y="108"/>
                    </a:lnTo>
                    <a:lnTo>
                      <a:pt x="1827" y="3620"/>
                    </a:lnTo>
                    <a:lnTo>
                      <a:pt x="2033" y="3513"/>
                    </a:lnTo>
                    <a:lnTo>
                      <a:pt x="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518;p46">
                <a:extLst>
                  <a:ext uri="{FF2B5EF4-FFF2-40B4-BE49-F238E27FC236}">
                    <a16:creationId xmlns:a16="http://schemas.microsoft.com/office/drawing/2014/main" id="{3E750514-3724-3279-BD77-301B1A618BAF}"/>
                  </a:ext>
                </a:extLst>
              </p:cNvPr>
              <p:cNvSpPr/>
              <p:nvPr/>
            </p:nvSpPr>
            <p:spPr>
              <a:xfrm>
                <a:off x="5370438" y="3383361"/>
                <a:ext cx="134429" cy="12428"/>
              </a:xfrm>
              <a:custGeom>
                <a:avLst/>
                <a:gdLst/>
                <a:ahLst/>
                <a:cxnLst/>
                <a:rect l="l" t="t" r="r" b="b"/>
                <a:pathLst>
                  <a:path w="3191" h="295" extrusionOk="0">
                    <a:moveTo>
                      <a:pt x="3185" y="0"/>
                    </a:moveTo>
                    <a:lnTo>
                      <a:pt x="0" y="62"/>
                    </a:lnTo>
                    <a:lnTo>
                      <a:pt x="5" y="294"/>
                    </a:lnTo>
                    <a:lnTo>
                      <a:pt x="3190" y="233"/>
                    </a:lnTo>
                    <a:lnTo>
                      <a:pt x="31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519;p46">
                <a:extLst>
                  <a:ext uri="{FF2B5EF4-FFF2-40B4-BE49-F238E27FC236}">
                    <a16:creationId xmlns:a16="http://schemas.microsoft.com/office/drawing/2014/main" id="{5F1A6BC9-59A9-D813-B36F-425EFCEBDDF4}"/>
                  </a:ext>
                </a:extLst>
              </p:cNvPr>
              <p:cNvSpPr/>
              <p:nvPr/>
            </p:nvSpPr>
            <p:spPr>
              <a:xfrm>
                <a:off x="5408900" y="3457252"/>
                <a:ext cx="134387" cy="12470"/>
              </a:xfrm>
              <a:custGeom>
                <a:avLst/>
                <a:gdLst/>
                <a:ahLst/>
                <a:cxnLst/>
                <a:rect l="l" t="t" r="r" b="b"/>
                <a:pathLst>
                  <a:path w="3190" h="296" extrusionOk="0">
                    <a:moveTo>
                      <a:pt x="3185" y="1"/>
                    </a:moveTo>
                    <a:lnTo>
                      <a:pt x="0" y="62"/>
                    </a:lnTo>
                    <a:lnTo>
                      <a:pt x="5" y="296"/>
                    </a:lnTo>
                    <a:lnTo>
                      <a:pt x="3190" y="233"/>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520;p46">
                <a:extLst>
                  <a:ext uri="{FF2B5EF4-FFF2-40B4-BE49-F238E27FC236}">
                    <a16:creationId xmlns:a16="http://schemas.microsoft.com/office/drawing/2014/main" id="{81FB3A77-9E00-2250-69C5-FADBF3C5D578}"/>
                  </a:ext>
                </a:extLst>
              </p:cNvPr>
              <p:cNvSpPr/>
              <p:nvPr/>
            </p:nvSpPr>
            <p:spPr>
              <a:xfrm>
                <a:off x="5389648" y="3420307"/>
                <a:ext cx="134387" cy="12470"/>
              </a:xfrm>
              <a:custGeom>
                <a:avLst/>
                <a:gdLst/>
                <a:ahLst/>
                <a:cxnLst/>
                <a:rect l="l" t="t" r="r" b="b"/>
                <a:pathLst>
                  <a:path w="3190" h="296" extrusionOk="0">
                    <a:moveTo>
                      <a:pt x="3186" y="0"/>
                    </a:moveTo>
                    <a:lnTo>
                      <a:pt x="1" y="63"/>
                    </a:lnTo>
                    <a:lnTo>
                      <a:pt x="6" y="295"/>
                    </a:lnTo>
                    <a:lnTo>
                      <a:pt x="3190" y="234"/>
                    </a:lnTo>
                    <a:lnTo>
                      <a:pt x="3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521;p46">
                <a:extLst>
                  <a:ext uri="{FF2B5EF4-FFF2-40B4-BE49-F238E27FC236}">
                    <a16:creationId xmlns:a16="http://schemas.microsoft.com/office/drawing/2014/main" id="{89AA799C-427D-6DF3-7664-32518508F0AF}"/>
                  </a:ext>
                </a:extLst>
              </p:cNvPr>
              <p:cNvSpPr/>
              <p:nvPr/>
            </p:nvSpPr>
            <p:spPr>
              <a:xfrm>
                <a:off x="5335303" y="3341275"/>
                <a:ext cx="243118" cy="170532"/>
              </a:xfrm>
              <a:custGeom>
                <a:avLst/>
                <a:gdLst/>
                <a:ahLst/>
                <a:cxnLst/>
                <a:rect l="l" t="t" r="r" b="b"/>
                <a:pathLst>
                  <a:path w="5771" h="4048" extrusionOk="0">
                    <a:moveTo>
                      <a:pt x="3426" y="474"/>
                    </a:moveTo>
                    <a:lnTo>
                      <a:pt x="5011" y="3523"/>
                    </a:lnTo>
                    <a:lnTo>
                      <a:pt x="2346" y="3575"/>
                    </a:lnTo>
                    <a:lnTo>
                      <a:pt x="760" y="526"/>
                    </a:lnTo>
                    <a:lnTo>
                      <a:pt x="3426" y="474"/>
                    </a:lnTo>
                    <a:close/>
                    <a:moveTo>
                      <a:pt x="3705" y="1"/>
                    </a:moveTo>
                    <a:lnTo>
                      <a:pt x="0" y="76"/>
                    </a:lnTo>
                    <a:lnTo>
                      <a:pt x="2066" y="4047"/>
                    </a:lnTo>
                    <a:lnTo>
                      <a:pt x="5771" y="3973"/>
                    </a:lnTo>
                    <a:lnTo>
                      <a:pt x="37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522;p46">
                <a:extLst>
                  <a:ext uri="{FF2B5EF4-FFF2-40B4-BE49-F238E27FC236}">
                    <a16:creationId xmlns:a16="http://schemas.microsoft.com/office/drawing/2014/main" id="{E1F89817-77CC-771E-F89E-FBDA1A3FB067}"/>
                  </a:ext>
                </a:extLst>
              </p:cNvPr>
              <p:cNvSpPr/>
              <p:nvPr/>
            </p:nvSpPr>
            <p:spPr>
              <a:xfrm>
                <a:off x="7152682" y="3243792"/>
                <a:ext cx="9816" cy="68668"/>
              </a:xfrm>
              <a:custGeom>
                <a:avLst/>
                <a:gdLst/>
                <a:ahLst/>
                <a:cxnLst/>
                <a:rect l="l" t="t" r="r" b="b"/>
                <a:pathLst>
                  <a:path w="233" h="1630" extrusionOk="0">
                    <a:moveTo>
                      <a:pt x="30" y="1"/>
                    </a:moveTo>
                    <a:lnTo>
                      <a:pt x="1" y="1625"/>
                    </a:lnTo>
                    <a:lnTo>
                      <a:pt x="204" y="1630"/>
                    </a:lnTo>
                    <a:lnTo>
                      <a:pt x="232" y="5"/>
                    </a:lnTo>
                    <a:lnTo>
                      <a:pt x="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523;p46">
                <a:extLst>
                  <a:ext uri="{FF2B5EF4-FFF2-40B4-BE49-F238E27FC236}">
                    <a16:creationId xmlns:a16="http://schemas.microsoft.com/office/drawing/2014/main" id="{924E3DB0-F9C1-9D06-19AD-FFC3DF618816}"/>
                  </a:ext>
                </a:extLst>
              </p:cNvPr>
              <p:cNvSpPr/>
              <p:nvPr/>
            </p:nvSpPr>
            <p:spPr>
              <a:xfrm>
                <a:off x="7095809" y="3157978"/>
                <a:ext cx="134682" cy="96051"/>
              </a:xfrm>
              <a:custGeom>
                <a:avLst/>
                <a:gdLst/>
                <a:ahLst/>
                <a:cxnLst/>
                <a:rect l="l" t="t" r="r" b="b"/>
                <a:pathLst>
                  <a:path w="3197" h="2280" extrusionOk="0">
                    <a:moveTo>
                      <a:pt x="1165" y="0"/>
                    </a:moveTo>
                    <a:lnTo>
                      <a:pt x="1" y="2238"/>
                    </a:lnTo>
                    <a:lnTo>
                      <a:pt x="2032" y="2279"/>
                    </a:lnTo>
                    <a:lnTo>
                      <a:pt x="3197" y="40"/>
                    </a:lnTo>
                    <a:lnTo>
                      <a:pt x="1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524;p46">
                <a:extLst>
                  <a:ext uri="{FF2B5EF4-FFF2-40B4-BE49-F238E27FC236}">
                    <a16:creationId xmlns:a16="http://schemas.microsoft.com/office/drawing/2014/main" id="{40D1664A-0595-A2DE-0EBC-5B33E38BD5F7}"/>
                  </a:ext>
                </a:extLst>
              </p:cNvPr>
              <p:cNvSpPr/>
              <p:nvPr/>
            </p:nvSpPr>
            <p:spPr>
              <a:xfrm>
                <a:off x="7121760" y="3157052"/>
                <a:ext cx="54302" cy="97315"/>
              </a:xfrm>
              <a:custGeom>
                <a:avLst/>
                <a:gdLst/>
                <a:ahLst/>
                <a:cxnLst/>
                <a:rect l="l" t="t" r="r" b="b"/>
                <a:pathLst>
                  <a:path w="1289" h="2310" extrusionOk="0">
                    <a:moveTo>
                      <a:pt x="1165" y="1"/>
                    </a:moveTo>
                    <a:lnTo>
                      <a:pt x="1" y="2240"/>
                    </a:lnTo>
                    <a:lnTo>
                      <a:pt x="124" y="2309"/>
                    </a:lnTo>
                    <a:lnTo>
                      <a:pt x="1288" y="72"/>
                    </a:lnTo>
                    <a:lnTo>
                      <a:pt x="11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525;p46">
                <a:extLst>
                  <a:ext uri="{FF2B5EF4-FFF2-40B4-BE49-F238E27FC236}">
                    <a16:creationId xmlns:a16="http://schemas.microsoft.com/office/drawing/2014/main" id="{0F079E38-4DBA-2966-5CE0-E806B85D8B16}"/>
                  </a:ext>
                </a:extLst>
              </p:cNvPr>
              <p:cNvSpPr/>
              <p:nvPr/>
            </p:nvSpPr>
            <p:spPr>
              <a:xfrm>
                <a:off x="7150280" y="3157683"/>
                <a:ext cx="54260" cy="97272"/>
              </a:xfrm>
              <a:custGeom>
                <a:avLst/>
                <a:gdLst/>
                <a:ahLst/>
                <a:cxnLst/>
                <a:rect l="l" t="t" r="r" b="b"/>
                <a:pathLst>
                  <a:path w="1288" h="2309" extrusionOk="0">
                    <a:moveTo>
                      <a:pt x="1165" y="0"/>
                    </a:moveTo>
                    <a:lnTo>
                      <a:pt x="0" y="2238"/>
                    </a:lnTo>
                    <a:lnTo>
                      <a:pt x="123" y="2309"/>
                    </a:lnTo>
                    <a:lnTo>
                      <a:pt x="1288" y="69"/>
                    </a:lnTo>
                    <a:lnTo>
                      <a:pt x="11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526;p46">
                <a:extLst>
                  <a:ext uri="{FF2B5EF4-FFF2-40B4-BE49-F238E27FC236}">
                    <a16:creationId xmlns:a16="http://schemas.microsoft.com/office/drawing/2014/main" id="{E7E71DE0-C199-0669-372D-7A99AB8C303C}"/>
                  </a:ext>
                </a:extLst>
              </p:cNvPr>
              <p:cNvSpPr/>
              <p:nvPr/>
            </p:nvSpPr>
            <p:spPr>
              <a:xfrm>
                <a:off x="7132587" y="3178452"/>
                <a:ext cx="85687" cy="7920"/>
              </a:xfrm>
              <a:custGeom>
                <a:avLst/>
                <a:gdLst/>
                <a:ahLst/>
                <a:cxnLst/>
                <a:rect l="l" t="t" r="r" b="b"/>
                <a:pathLst>
                  <a:path w="2034" h="188" extrusionOk="0">
                    <a:moveTo>
                      <a:pt x="3" y="1"/>
                    </a:moveTo>
                    <a:lnTo>
                      <a:pt x="1" y="148"/>
                    </a:lnTo>
                    <a:lnTo>
                      <a:pt x="2032" y="188"/>
                    </a:lnTo>
                    <a:lnTo>
                      <a:pt x="2034" y="42"/>
                    </a:lnTo>
                    <a:lnTo>
                      <a:pt x="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527;p46">
                <a:extLst>
                  <a:ext uri="{FF2B5EF4-FFF2-40B4-BE49-F238E27FC236}">
                    <a16:creationId xmlns:a16="http://schemas.microsoft.com/office/drawing/2014/main" id="{C74ECFFF-EA72-5735-D951-DBA3BBDCEE4A}"/>
                  </a:ext>
                </a:extLst>
              </p:cNvPr>
              <p:cNvSpPr/>
              <p:nvPr/>
            </p:nvSpPr>
            <p:spPr>
              <a:xfrm>
                <a:off x="7108026" y="3225593"/>
                <a:ext cx="85729" cy="7962"/>
              </a:xfrm>
              <a:custGeom>
                <a:avLst/>
                <a:gdLst/>
                <a:ahLst/>
                <a:cxnLst/>
                <a:rect l="l" t="t" r="r" b="b"/>
                <a:pathLst>
                  <a:path w="2035" h="189" extrusionOk="0">
                    <a:moveTo>
                      <a:pt x="4" y="1"/>
                    </a:moveTo>
                    <a:lnTo>
                      <a:pt x="1" y="149"/>
                    </a:lnTo>
                    <a:lnTo>
                      <a:pt x="2033" y="189"/>
                    </a:lnTo>
                    <a:lnTo>
                      <a:pt x="2035" y="41"/>
                    </a:lnTo>
                    <a:lnTo>
                      <a:pt x="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528;p46">
                <a:extLst>
                  <a:ext uri="{FF2B5EF4-FFF2-40B4-BE49-F238E27FC236}">
                    <a16:creationId xmlns:a16="http://schemas.microsoft.com/office/drawing/2014/main" id="{26ABFF18-E75A-D651-E973-D13095139126}"/>
                  </a:ext>
                </a:extLst>
              </p:cNvPr>
              <p:cNvSpPr/>
              <p:nvPr/>
            </p:nvSpPr>
            <p:spPr>
              <a:xfrm>
                <a:off x="7120286" y="3202002"/>
                <a:ext cx="85729" cy="7962"/>
              </a:xfrm>
              <a:custGeom>
                <a:avLst/>
                <a:gdLst/>
                <a:ahLst/>
                <a:cxnLst/>
                <a:rect l="l" t="t" r="r" b="b"/>
                <a:pathLst>
                  <a:path w="2035" h="189" extrusionOk="0">
                    <a:moveTo>
                      <a:pt x="4" y="0"/>
                    </a:moveTo>
                    <a:lnTo>
                      <a:pt x="1" y="148"/>
                    </a:lnTo>
                    <a:lnTo>
                      <a:pt x="2032" y="188"/>
                    </a:lnTo>
                    <a:lnTo>
                      <a:pt x="2035" y="41"/>
                    </a:lnTo>
                    <a:lnTo>
                      <a:pt x="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529;p46">
                <a:extLst>
                  <a:ext uri="{FF2B5EF4-FFF2-40B4-BE49-F238E27FC236}">
                    <a16:creationId xmlns:a16="http://schemas.microsoft.com/office/drawing/2014/main" id="{4CFB4820-B9E4-915E-6B2B-C2DFE269BC67}"/>
                  </a:ext>
                </a:extLst>
              </p:cNvPr>
              <p:cNvSpPr/>
              <p:nvPr/>
            </p:nvSpPr>
            <p:spPr>
              <a:xfrm>
                <a:off x="7085952" y="3151701"/>
                <a:ext cx="154397" cy="108605"/>
              </a:xfrm>
              <a:custGeom>
                <a:avLst/>
                <a:gdLst/>
                <a:ahLst/>
                <a:cxnLst/>
                <a:rect l="l" t="t" r="r" b="b"/>
                <a:pathLst>
                  <a:path w="3665" h="2578" extrusionOk="0">
                    <a:moveTo>
                      <a:pt x="1483" y="297"/>
                    </a:moveTo>
                    <a:lnTo>
                      <a:pt x="3196" y="332"/>
                    </a:lnTo>
                    <a:lnTo>
                      <a:pt x="2184" y="2279"/>
                    </a:lnTo>
                    <a:lnTo>
                      <a:pt x="470" y="2245"/>
                    </a:lnTo>
                    <a:lnTo>
                      <a:pt x="1483" y="297"/>
                    </a:lnTo>
                    <a:close/>
                    <a:moveTo>
                      <a:pt x="1317" y="0"/>
                    </a:moveTo>
                    <a:lnTo>
                      <a:pt x="0" y="2531"/>
                    </a:lnTo>
                    <a:lnTo>
                      <a:pt x="2348" y="2577"/>
                    </a:lnTo>
                    <a:lnTo>
                      <a:pt x="3664" y="47"/>
                    </a:lnTo>
                    <a:lnTo>
                      <a:pt x="1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530;p46">
                <a:extLst>
                  <a:ext uri="{FF2B5EF4-FFF2-40B4-BE49-F238E27FC236}">
                    <a16:creationId xmlns:a16="http://schemas.microsoft.com/office/drawing/2014/main" id="{ADB4BA41-D9FD-FF76-FCFA-359B83CA1F2F}"/>
                  </a:ext>
                </a:extLst>
              </p:cNvPr>
              <p:cNvSpPr/>
              <p:nvPr/>
            </p:nvSpPr>
            <p:spPr>
              <a:xfrm>
                <a:off x="7272534" y="3278379"/>
                <a:ext cx="9816" cy="68668"/>
              </a:xfrm>
              <a:custGeom>
                <a:avLst/>
                <a:gdLst/>
                <a:ahLst/>
                <a:cxnLst/>
                <a:rect l="l" t="t" r="r" b="b"/>
                <a:pathLst>
                  <a:path w="233" h="1630" extrusionOk="0">
                    <a:moveTo>
                      <a:pt x="30" y="0"/>
                    </a:moveTo>
                    <a:lnTo>
                      <a:pt x="1" y="1625"/>
                    </a:lnTo>
                    <a:lnTo>
                      <a:pt x="203" y="1629"/>
                    </a:lnTo>
                    <a:lnTo>
                      <a:pt x="233" y="4"/>
                    </a:lnTo>
                    <a:lnTo>
                      <a:pt x="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531;p46">
                <a:extLst>
                  <a:ext uri="{FF2B5EF4-FFF2-40B4-BE49-F238E27FC236}">
                    <a16:creationId xmlns:a16="http://schemas.microsoft.com/office/drawing/2014/main" id="{57DC6F69-C889-75AE-478A-B2841C18876A}"/>
                  </a:ext>
                </a:extLst>
              </p:cNvPr>
              <p:cNvSpPr/>
              <p:nvPr/>
            </p:nvSpPr>
            <p:spPr>
              <a:xfrm>
                <a:off x="7215662" y="3192523"/>
                <a:ext cx="134682" cy="96051"/>
              </a:xfrm>
              <a:custGeom>
                <a:avLst/>
                <a:gdLst/>
                <a:ahLst/>
                <a:cxnLst/>
                <a:rect l="l" t="t" r="r" b="b"/>
                <a:pathLst>
                  <a:path w="3197" h="2280" extrusionOk="0">
                    <a:moveTo>
                      <a:pt x="1165" y="1"/>
                    </a:moveTo>
                    <a:lnTo>
                      <a:pt x="0" y="2240"/>
                    </a:lnTo>
                    <a:lnTo>
                      <a:pt x="2031" y="2280"/>
                    </a:lnTo>
                    <a:lnTo>
                      <a:pt x="3197" y="42"/>
                    </a:lnTo>
                    <a:lnTo>
                      <a:pt x="11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532;p46">
                <a:extLst>
                  <a:ext uri="{FF2B5EF4-FFF2-40B4-BE49-F238E27FC236}">
                    <a16:creationId xmlns:a16="http://schemas.microsoft.com/office/drawing/2014/main" id="{DCD8944E-F949-72C8-ED89-EF567B12C6A2}"/>
                  </a:ext>
                </a:extLst>
              </p:cNvPr>
              <p:cNvSpPr/>
              <p:nvPr/>
            </p:nvSpPr>
            <p:spPr>
              <a:xfrm>
                <a:off x="7241613" y="3191596"/>
                <a:ext cx="54302" cy="97399"/>
              </a:xfrm>
              <a:custGeom>
                <a:avLst/>
                <a:gdLst/>
                <a:ahLst/>
                <a:cxnLst/>
                <a:rect l="l" t="t" r="r" b="b"/>
                <a:pathLst>
                  <a:path w="1289" h="2312" extrusionOk="0">
                    <a:moveTo>
                      <a:pt x="1165" y="0"/>
                    </a:moveTo>
                    <a:lnTo>
                      <a:pt x="0" y="2240"/>
                    </a:lnTo>
                    <a:lnTo>
                      <a:pt x="124" y="2311"/>
                    </a:lnTo>
                    <a:lnTo>
                      <a:pt x="1289" y="71"/>
                    </a:lnTo>
                    <a:lnTo>
                      <a:pt x="11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533;p46">
                <a:extLst>
                  <a:ext uri="{FF2B5EF4-FFF2-40B4-BE49-F238E27FC236}">
                    <a16:creationId xmlns:a16="http://schemas.microsoft.com/office/drawing/2014/main" id="{24AB98AD-6484-EBA1-CCC8-B6E2A7433CC9}"/>
                  </a:ext>
                </a:extLst>
              </p:cNvPr>
              <p:cNvSpPr/>
              <p:nvPr/>
            </p:nvSpPr>
            <p:spPr>
              <a:xfrm>
                <a:off x="7270133" y="3192186"/>
                <a:ext cx="54260" cy="97315"/>
              </a:xfrm>
              <a:custGeom>
                <a:avLst/>
                <a:gdLst/>
                <a:ahLst/>
                <a:cxnLst/>
                <a:rect l="l" t="t" r="r" b="b"/>
                <a:pathLst>
                  <a:path w="1288" h="2310" extrusionOk="0">
                    <a:moveTo>
                      <a:pt x="1164" y="1"/>
                    </a:moveTo>
                    <a:lnTo>
                      <a:pt x="1" y="2241"/>
                    </a:lnTo>
                    <a:lnTo>
                      <a:pt x="124" y="2310"/>
                    </a:lnTo>
                    <a:lnTo>
                      <a:pt x="1288" y="72"/>
                    </a:lnTo>
                    <a:lnTo>
                      <a:pt x="1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534;p46">
                <a:extLst>
                  <a:ext uri="{FF2B5EF4-FFF2-40B4-BE49-F238E27FC236}">
                    <a16:creationId xmlns:a16="http://schemas.microsoft.com/office/drawing/2014/main" id="{14F7D356-5EA2-EAF0-5896-6CE19BC3A7E1}"/>
                  </a:ext>
                </a:extLst>
              </p:cNvPr>
              <p:cNvSpPr/>
              <p:nvPr/>
            </p:nvSpPr>
            <p:spPr>
              <a:xfrm>
                <a:off x="7252439" y="3213039"/>
                <a:ext cx="85729" cy="7920"/>
              </a:xfrm>
              <a:custGeom>
                <a:avLst/>
                <a:gdLst/>
                <a:ahLst/>
                <a:cxnLst/>
                <a:rect l="l" t="t" r="r" b="b"/>
                <a:pathLst>
                  <a:path w="2035" h="188" extrusionOk="0">
                    <a:moveTo>
                      <a:pt x="1" y="0"/>
                    </a:moveTo>
                    <a:lnTo>
                      <a:pt x="0" y="147"/>
                    </a:lnTo>
                    <a:lnTo>
                      <a:pt x="2031" y="188"/>
                    </a:lnTo>
                    <a:lnTo>
                      <a:pt x="2035" y="4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535;p46">
                <a:extLst>
                  <a:ext uri="{FF2B5EF4-FFF2-40B4-BE49-F238E27FC236}">
                    <a16:creationId xmlns:a16="http://schemas.microsoft.com/office/drawing/2014/main" id="{25EA8991-2307-7909-CBED-803013191E3B}"/>
                  </a:ext>
                </a:extLst>
              </p:cNvPr>
              <p:cNvSpPr/>
              <p:nvPr/>
            </p:nvSpPr>
            <p:spPr>
              <a:xfrm>
                <a:off x="7227921" y="3260180"/>
                <a:ext cx="85645" cy="7920"/>
              </a:xfrm>
              <a:custGeom>
                <a:avLst/>
                <a:gdLst/>
                <a:ahLst/>
                <a:cxnLst/>
                <a:rect l="l" t="t" r="r" b="b"/>
                <a:pathLst>
                  <a:path w="2033" h="188" extrusionOk="0">
                    <a:moveTo>
                      <a:pt x="2" y="0"/>
                    </a:moveTo>
                    <a:lnTo>
                      <a:pt x="0" y="148"/>
                    </a:lnTo>
                    <a:lnTo>
                      <a:pt x="2031" y="187"/>
                    </a:lnTo>
                    <a:lnTo>
                      <a:pt x="2032" y="41"/>
                    </a:lnTo>
                    <a:lnTo>
                      <a:pt x="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536;p46">
                <a:extLst>
                  <a:ext uri="{FF2B5EF4-FFF2-40B4-BE49-F238E27FC236}">
                    <a16:creationId xmlns:a16="http://schemas.microsoft.com/office/drawing/2014/main" id="{4959B855-CB9B-4A9B-EB4E-51090BA1D2C8}"/>
                  </a:ext>
                </a:extLst>
              </p:cNvPr>
              <p:cNvSpPr/>
              <p:nvPr/>
            </p:nvSpPr>
            <p:spPr>
              <a:xfrm>
                <a:off x="7240138" y="3236588"/>
                <a:ext cx="85729" cy="8004"/>
              </a:xfrm>
              <a:custGeom>
                <a:avLst/>
                <a:gdLst/>
                <a:ahLst/>
                <a:cxnLst/>
                <a:rect l="l" t="t" r="r" b="b"/>
                <a:pathLst>
                  <a:path w="2035" h="190" extrusionOk="0">
                    <a:moveTo>
                      <a:pt x="3" y="1"/>
                    </a:moveTo>
                    <a:lnTo>
                      <a:pt x="0" y="148"/>
                    </a:lnTo>
                    <a:lnTo>
                      <a:pt x="2031" y="189"/>
                    </a:lnTo>
                    <a:lnTo>
                      <a:pt x="2034" y="41"/>
                    </a:lnTo>
                    <a:lnTo>
                      <a:pt x="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537;p46">
                <a:extLst>
                  <a:ext uri="{FF2B5EF4-FFF2-40B4-BE49-F238E27FC236}">
                    <a16:creationId xmlns:a16="http://schemas.microsoft.com/office/drawing/2014/main" id="{F027321B-9C42-5638-C8B6-69FA04428F16}"/>
                  </a:ext>
                </a:extLst>
              </p:cNvPr>
              <p:cNvSpPr/>
              <p:nvPr/>
            </p:nvSpPr>
            <p:spPr>
              <a:xfrm>
                <a:off x="7205804" y="3186288"/>
                <a:ext cx="154313" cy="108605"/>
              </a:xfrm>
              <a:custGeom>
                <a:avLst/>
                <a:gdLst/>
                <a:ahLst/>
                <a:cxnLst/>
                <a:rect l="l" t="t" r="r" b="b"/>
                <a:pathLst>
                  <a:path w="3663" h="2578" extrusionOk="0">
                    <a:moveTo>
                      <a:pt x="1482" y="298"/>
                    </a:moveTo>
                    <a:lnTo>
                      <a:pt x="3196" y="332"/>
                    </a:lnTo>
                    <a:lnTo>
                      <a:pt x="2183" y="2280"/>
                    </a:lnTo>
                    <a:lnTo>
                      <a:pt x="470" y="2245"/>
                    </a:lnTo>
                    <a:lnTo>
                      <a:pt x="1482" y="298"/>
                    </a:lnTo>
                    <a:close/>
                    <a:moveTo>
                      <a:pt x="1316" y="1"/>
                    </a:moveTo>
                    <a:lnTo>
                      <a:pt x="1" y="2531"/>
                    </a:lnTo>
                    <a:lnTo>
                      <a:pt x="2348" y="2577"/>
                    </a:lnTo>
                    <a:lnTo>
                      <a:pt x="3663" y="47"/>
                    </a:lnTo>
                    <a:lnTo>
                      <a:pt x="13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538;p46">
                <a:extLst>
                  <a:ext uri="{FF2B5EF4-FFF2-40B4-BE49-F238E27FC236}">
                    <a16:creationId xmlns:a16="http://schemas.microsoft.com/office/drawing/2014/main" id="{6082778C-7F8F-F94D-D96B-61BAFCC15FDC}"/>
                  </a:ext>
                </a:extLst>
              </p:cNvPr>
              <p:cNvSpPr/>
              <p:nvPr/>
            </p:nvSpPr>
            <p:spPr>
              <a:xfrm>
                <a:off x="6693450" y="2884865"/>
                <a:ext cx="351048" cy="495883"/>
              </a:xfrm>
              <a:custGeom>
                <a:avLst/>
                <a:gdLst/>
                <a:ahLst/>
                <a:cxnLst/>
                <a:rect l="l" t="t" r="r" b="b"/>
                <a:pathLst>
                  <a:path w="8333" h="11771" extrusionOk="0">
                    <a:moveTo>
                      <a:pt x="4153" y="0"/>
                    </a:moveTo>
                    <a:lnTo>
                      <a:pt x="1" y="4589"/>
                    </a:lnTo>
                    <a:lnTo>
                      <a:pt x="1" y="11770"/>
                    </a:lnTo>
                    <a:lnTo>
                      <a:pt x="8333" y="11770"/>
                    </a:lnTo>
                    <a:lnTo>
                      <a:pt x="8333" y="4589"/>
                    </a:lnTo>
                    <a:lnTo>
                      <a:pt x="7181" y="3317"/>
                    </a:lnTo>
                    <a:lnTo>
                      <a:pt x="7181" y="273"/>
                    </a:lnTo>
                    <a:lnTo>
                      <a:pt x="5732" y="273"/>
                    </a:lnTo>
                    <a:lnTo>
                      <a:pt x="5732" y="1716"/>
                    </a:lnTo>
                    <a:lnTo>
                      <a:pt x="4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539;p46">
                <a:extLst>
                  <a:ext uri="{FF2B5EF4-FFF2-40B4-BE49-F238E27FC236}">
                    <a16:creationId xmlns:a16="http://schemas.microsoft.com/office/drawing/2014/main" id="{B5CC7FC2-E220-15F8-9298-5B19615CAB92}"/>
                  </a:ext>
                </a:extLst>
              </p:cNvPr>
              <p:cNvSpPr/>
              <p:nvPr/>
            </p:nvSpPr>
            <p:spPr>
              <a:xfrm>
                <a:off x="6916641" y="3177694"/>
                <a:ext cx="24518" cy="13565"/>
              </a:xfrm>
              <a:custGeom>
                <a:avLst/>
                <a:gdLst/>
                <a:ahLst/>
                <a:cxnLst/>
                <a:rect l="l" t="t" r="r" b="b"/>
                <a:pathLst>
                  <a:path w="582" h="322" extrusionOk="0">
                    <a:moveTo>
                      <a:pt x="0" y="0"/>
                    </a:moveTo>
                    <a:lnTo>
                      <a:pt x="0" y="321"/>
                    </a:lnTo>
                    <a:lnTo>
                      <a:pt x="581" y="321"/>
                    </a:lnTo>
                    <a:lnTo>
                      <a:pt x="5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540;p46">
                <a:extLst>
                  <a:ext uri="{FF2B5EF4-FFF2-40B4-BE49-F238E27FC236}">
                    <a16:creationId xmlns:a16="http://schemas.microsoft.com/office/drawing/2014/main" id="{A5108F98-BC1F-C08B-4EC4-1CAA9E88DDA9}"/>
                  </a:ext>
                </a:extLst>
              </p:cNvPr>
              <p:cNvSpPr/>
              <p:nvPr/>
            </p:nvSpPr>
            <p:spPr>
              <a:xfrm>
                <a:off x="6939812" y="3160169"/>
                <a:ext cx="19337" cy="10743"/>
              </a:xfrm>
              <a:custGeom>
                <a:avLst/>
                <a:gdLst/>
                <a:ahLst/>
                <a:cxnLst/>
                <a:rect l="l" t="t" r="r" b="b"/>
                <a:pathLst>
                  <a:path w="459" h="255" extrusionOk="0">
                    <a:moveTo>
                      <a:pt x="0" y="1"/>
                    </a:moveTo>
                    <a:lnTo>
                      <a:pt x="0" y="255"/>
                    </a:lnTo>
                    <a:lnTo>
                      <a:pt x="458" y="255"/>
                    </a:lnTo>
                    <a:lnTo>
                      <a:pt x="4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541;p46">
                <a:extLst>
                  <a:ext uri="{FF2B5EF4-FFF2-40B4-BE49-F238E27FC236}">
                    <a16:creationId xmlns:a16="http://schemas.microsoft.com/office/drawing/2014/main" id="{DF18294C-77FA-F594-D7F2-B3BAAFE0BE9C}"/>
                  </a:ext>
                </a:extLst>
              </p:cNvPr>
              <p:cNvSpPr/>
              <p:nvPr/>
            </p:nvSpPr>
            <p:spPr>
              <a:xfrm>
                <a:off x="7020612" y="3170701"/>
                <a:ext cx="21317" cy="12765"/>
              </a:xfrm>
              <a:custGeom>
                <a:avLst/>
                <a:gdLst/>
                <a:ahLst/>
                <a:cxnLst/>
                <a:rect l="l" t="t" r="r" b="b"/>
                <a:pathLst>
                  <a:path w="506" h="303" extrusionOk="0">
                    <a:moveTo>
                      <a:pt x="0" y="1"/>
                    </a:moveTo>
                    <a:lnTo>
                      <a:pt x="0" y="303"/>
                    </a:lnTo>
                    <a:lnTo>
                      <a:pt x="505" y="303"/>
                    </a:lnTo>
                    <a:lnTo>
                      <a:pt x="5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542;p46">
                <a:extLst>
                  <a:ext uri="{FF2B5EF4-FFF2-40B4-BE49-F238E27FC236}">
                    <a16:creationId xmlns:a16="http://schemas.microsoft.com/office/drawing/2014/main" id="{4BFF7C35-9680-1518-2E1D-1316DA254B7D}"/>
                  </a:ext>
                </a:extLst>
              </p:cNvPr>
              <p:cNvSpPr/>
              <p:nvPr/>
            </p:nvSpPr>
            <p:spPr>
              <a:xfrm>
                <a:off x="7014209" y="3186962"/>
                <a:ext cx="17104" cy="6867"/>
              </a:xfrm>
              <a:custGeom>
                <a:avLst/>
                <a:gdLst/>
                <a:ahLst/>
                <a:cxnLst/>
                <a:rect l="l" t="t" r="r" b="b"/>
                <a:pathLst>
                  <a:path w="406" h="163" extrusionOk="0">
                    <a:moveTo>
                      <a:pt x="0" y="0"/>
                    </a:moveTo>
                    <a:lnTo>
                      <a:pt x="0" y="163"/>
                    </a:lnTo>
                    <a:lnTo>
                      <a:pt x="405" y="163"/>
                    </a:lnTo>
                    <a:lnTo>
                      <a:pt x="405" y="0"/>
                    </a:lnTo>
                    <a:close/>
                  </a:path>
                </a:pathLst>
              </a:custGeom>
              <a:solidFill>
                <a:srgbClr val="B2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543;p46">
                <a:extLst>
                  <a:ext uri="{FF2B5EF4-FFF2-40B4-BE49-F238E27FC236}">
                    <a16:creationId xmlns:a16="http://schemas.microsoft.com/office/drawing/2014/main" id="{0844A019-CA57-1B03-79CF-69D91FA70FBB}"/>
                  </a:ext>
                </a:extLst>
              </p:cNvPr>
              <p:cNvSpPr/>
              <p:nvPr/>
            </p:nvSpPr>
            <p:spPr>
              <a:xfrm>
                <a:off x="7034261" y="3186962"/>
                <a:ext cx="15377" cy="11290"/>
              </a:xfrm>
              <a:custGeom>
                <a:avLst/>
                <a:gdLst/>
                <a:ahLst/>
                <a:cxnLst/>
                <a:rect l="l" t="t" r="r" b="b"/>
                <a:pathLst>
                  <a:path w="365" h="268" extrusionOk="0">
                    <a:moveTo>
                      <a:pt x="0" y="0"/>
                    </a:moveTo>
                    <a:lnTo>
                      <a:pt x="0" y="268"/>
                    </a:lnTo>
                    <a:lnTo>
                      <a:pt x="364" y="268"/>
                    </a:lnTo>
                    <a:lnTo>
                      <a:pt x="3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544;p46">
                <a:extLst>
                  <a:ext uri="{FF2B5EF4-FFF2-40B4-BE49-F238E27FC236}">
                    <a16:creationId xmlns:a16="http://schemas.microsoft.com/office/drawing/2014/main" id="{3FD50FE0-F4E6-F6C3-741A-3637715EE04E}"/>
                  </a:ext>
                </a:extLst>
              </p:cNvPr>
              <p:cNvSpPr/>
              <p:nvPr/>
            </p:nvSpPr>
            <p:spPr>
              <a:xfrm>
                <a:off x="6703266" y="3168131"/>
                <a:ext cx="17062" cy="11290"/>
              </a:xfrm>
              <a:custGeom>
                <a:avLst/>
                <a:gdLst/>
                <a:ahLst/>
                <a:cxnLst/>
                <a:rect l="l" t="t" r="r" b="b"/>
                <a:pathLst>
                  <a:path w="405" h="268" extrusionOk="0">
                    <a:moveTo>
                      <a:pt x="0" y="1"/>
                    </a:moveTo>
                    <a:lnTo>
                      <a:pt x="0" y="267"/>
                    </a:lnTo>
                    <a:lnTo>
                      <a:pt x="404" y="267"/>
                    </a:lnTo>
                    <a:lnTo>
                      <a:pt x="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545;p46">
                <a:extLst>
                  <a:ext uri="{FF2B5EF4-FFF2-40B4-BE49-F238E27FC236}">
                    <a16:creationId xmlns:a16="http://schemas.microsoft.com/office/drawing/2014/main" id="{FEBD9BC4-3658-25A7-ADD3-815EF785F098}"/>
                  </a:ext>
                </a:extLst>
              </p:cNvPr>
              <p:cNvSpPr/>
              <p:nvPr/>
            </p:nvSpPr>
            <p:spPr>
              <a:xfrm>
                <a:off x="6695472" y="3223571"/>
                <a:ext cx="26877" cy="10911"/>
              </a:xfrm>
              <a:custGeom>
                <a:avLst/>
                <a:gdLst/>
                <a:ahLst/>
                <a:cxnLst/>
                <a:rect l="l" t="t" r="r" b="b"/>
                <a:pathLst>
                  <a:path w="638" h="259" extrusionOk="0">
                    <a:moveTo>
                      <a:pt x="0" y="0"/>
                    </a:moveTo>
                    <a:lnTo>
                      <a:pt x="0" y="258"/>
                    </a:lnTo>
                    <a:lnTo>
                      <a:pt x="638" y="258"/>
                    </a:lnTo>
                    <a:lnTo>
                      <a:pt x="6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546;p46">
                <a:extLst>
                  <a:ext uri="{FF2B5EF4-FFF2-40B4-BE49-F238E27FC236}">
                    <a16:creationId xmlns:a16="http://schemas.microsoft.com/office/drawing/2014/main" id="{0C71933D-8F9F-1A52-A21B-F85DD6C47013}"/>
                  </a:ext>
                </a:extLst>
              </p:cNvPr>
              <p:cNvSpPr/>
              <p:nvPr/>
            </p:nvSpPr>
            <p:spPr>
              <a:xfrm>
                <a:off x="6680138" y="3213839"/>
                <a:ext cx="28773" cy="7583"/>
              </a:xfrm>
              <a:custGeom>
                <a:avLst/>
                <a:gdLst/>
                <a:ahLst/>
                <a:cxnLst/>
                <a:rect l="l" t="t" r="r" b="b"/>
                <a:pathLst>
                  <a:path w="683" h="180" extrusionOk="0">
                    <a:moveTo>
                      <a:pt x="0" y="1"/>
                    </a:moveTo>
                    <a:lnTo>
                      <a:pt x="0" y="180"/>
                    </a:lnTo>
                    <a:lnTo>
                      <a:pt x="683" y="180"/>
                    </a:lnTo>
                    <a:lnTo>
                      <a:pt x="6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547;p46">
                <a:extLst>
                  <a:ext uri="{FF2B5EF4-FFF2-40B4-BE49-F238E27FC236}">
                    <a16:creationId xmlns:a16="http://schemas.microsoft.com/office/drawing/2014/main" id="{2D795527-B2AB-0226-EDA5-D0EE53B678E7}"/>
                  </a:ext>
                </a:extLst>
              </p:cNvPr>
              <p:cNvSpPr/>
              <p:nvPr/>
            </p:nvSpPr>
            <p:spPr>
              <a:xfrm>
                <a:off x="6888458" y="2930447"/>
                <a:ext cx="24518" cy="13523"/>
              </a:xfrm>
              <a:custGeom>
                <a:avLst/>
                <a:gdLst/>
                <a:ahLst/>
                <a:cxnLst/>
                <a:rect l="l" t="t" r="r" b="b"/>
                <a:pathLst>
                  <a:path w="582" h="321" extrusionOk="0">
                    <a:moveTo>
                      <a:pt x="1" y="0"/>
                    </a:moveTo>
                    <a:lnTo>
                      <a:pt x="1" y="321"/>
                    </a:lnTo>
                    <a:lnTo>
                      <a:pt x="582" y="321"/>
                    </a:lnTo>
                    <a:lnTo>
                      <a:pt x="5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548;p46">
                <a:extLst>
                  <a:ext uri="{FF2B5EF4-FFF2-40B4-BE49-F238E27FC236}">
                    <a16:creationId xmlns:a16="http://schemas.microsoft.com/office/drawing/2014/main" id="{DC2F2E39-3F01-A1ED-C81B-EA8BB9A8CF6A}"/>
                  </a:ext>
                </a:extLst>
              </p:cNvPr>
              <p:cNvSpPr/>
              <p:nvPr/>
            </p:nvSpPr>
            <p:spPr>
              <a:xfrm>
                <a:off x="6881971" y="2950837"/>
                <a:ext cx="19337" cy="10700"/>
              </a:xfrm>
              <a:custGeom>
                <a:avLst/>
                <a:gdLst/>
                <a:ahLst/>
                <a:cxnLst/>
                <a:rect l="l" t="t" r="r" b="b"/>
                <a:pathLst>
                  <a:path w="459" h="254" extrusionOk="0">
                    <a:moveTo>
                      <a:pt x="0" y="0"/>
                    </a:moveTo>
                    <a:lnTo>
                      <a:pt x="0" y="253"/>
                    </a:lnTo>
                    <a:lnTo>
                      <a:pt x="458" y="253"/>
                    </a:lnTo>
                    <a:lnTo>
                      <a:pt x="4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549;p46">
                <a:extLst>
                  <a:ext uri="{FF2B5EF4-FFF2-40B4-BE49-F238E27FC236}">
                    <a16:creationId xmlns:a16="http://schemas.microsoft.com/office/drawing/2014/main" id="{7AC7B746-FF36-161A-64EB-BD4F114B9A41}"/>
                  </a:ext>
                </a:extLst>
              </p:cNvPr>
              <p:cNvSpPr/>
              <p:nvPr/>
            </p:nvSpPr>
            <p:spPr>
              <a:xfrm>
                <a:off x="6809048" y="3053713"/>
                <a:ext cx="21317" cy="12807"/>
              </a:xfrm>
              <a:custGeom>
                <a:avLst/>
                <a:gdLst/>
                <a:ahLst/>
                <a:cxnLst/>
                <a:rect l="l" t="t" r="r" b="b"/>
                <a:pathLst>
                  <a:path w="506" h="304" extrusionOk="0">
                    <a:moveTo>
                      <a:pt x="1" y="1"/>
                    </a:moveTo>
                    <a:lnTo>
                      <a:pt x="1" y="303"/>
                    </a:lnTo>
                    <a:lnTo>
                      <a:pt x="506" y="303"/>
                    </a:lnTo>
                    <a:lnTo>
                      <a:pt x="5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550;p46">
                <a:extLst>
                  <a:ext uri="{FF2B5EF4-FFF2-40B4-BE49-F238E27FC236}">
                    <a16:creationId xmlns:a16="http://schemas.microsoft.com/office/drawing/2014/main" id="{4DE69C79-C277-3C29-CB1E-35CAABC8DC34}"/>
                  </a:ext>
                </a:extLst>
              </p:cNvPr>
              <p:cNvSpPr/>
              <p:nvPr/>
            </p:nvSpPr>
            <p:spPr>
              <a:xfrm>
                <a:off x="6860823" y="2940516"/>
                <a:ext cx="17104" cy="6951"/>
              </a:xfrm>
              <a:custGeom>
                <a:avLst/>
                <a:gdLst/>
                <a:ahLst/>
                <a:cxnLst/>
                <a:rect l="l" t="t" r="r" b="b"/>
                <a:pathLst>
                  <a:path w="406" h="165" extrusionOk="0">
                    <a:moveTo>
                      <a:pt x="1" y="1"/>
                    </a:moveTo>
                    <a:lnTo>
                      <a:pt x="1" y="164"/>
                    </a:lnTo>
                    <a:lnTo>
                      <a:pt x="406" y="164"/>
                    </a:lnTo>
                    <a:lnTo>
                      <a:pt x="4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551;p46">
                <a:extLst>
                  <a:ext uri="{FF2B5EF4-FFF2-40B4-BE49-F238E27FC236}">
                    <a16:creationId xmlns:a16="http://schemas.microsoft.com/office/drawing/2014/main" id="{24700000-C217-4190-DCAF-A0CE907F2D50}"/>
                  </a:ext>
                </a:extLst>
              </p:cNvPr>
              <p:cNvSpPr/>
              <p:nvPr/>
            </p:nvSpPr>
            <p:spPr>
              <a:xfrm>
                <a:off x="7034261" y="3235030"/>
                <a:ext cx="15377" cy="11332"/>
              </a:xfrm>
              <a:custGeom>
                <a:avLst/>
                <a:gdLst/>
                <a:ahLst/>
                <a:cxnLst/>
                <a:rect l="l" t="t" r="r" b="b"/>
                <a:pathLst>
                  <a:path w="365" h="269" extrusionOk="0">
                    <a:moveTo>
                      <a:pt x="0" y="1"/>
                    </a:moveTo>
                    <a:lnTo>
                      <a:pt x="0" y="268"/>
                    </a:lnTo>
                    <a:lnTo>
                      <a:pt x="364" y="268"/>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552;p46">
                <a:extLst>
                  <a:ext uri="{FF2B5EF4-FFF2-40B4-BE49-F238E27FC236}">
                    <a16:creationId xmlns:a16="http://schemas.microsoft.com/office/drawing/2014/main" id="{7C501C68-F7BE-4BD8-BDC7-2E5560B75948}"/>
                  </a:ext>
                </a:extLst>
              </p:cNvPr>
              <p:cNvSpPr/>
              <p:nvPr/>
            </p:nvSpPr>
            <p:spPr>
              <a:xfrm>
                <a:off x="6869417" y="3063571"/>
                <a:ext cx="17020" cy="11248"/>
              </a:xfrm>
              <a:custGeom>
                <a:avLst/>
                <a:gdLst/>
                <a:ahLst/>
                <a:cxnLst/>
                <a:rect l="l" t="t" r="r" b="b"/>
                <a:pathLst>
                  <a:path w="404" h="267" extrusionOk="0">
                    <a:moveTo>
                      <a:pt x="0" y="0"/>
                    </a:moveTo>
                    <a:lnTo>
                      <a:pt x="0" y="267"/>
                    </a:lnTo>
                    <a:lnTo>
                      <a:pt x="403" y="267"/>
                    </a:lnTo>
                    <a:lnTo>
                      <a:pt x="403" y="0"/>
                    </a:lnTo>
                    <a:close/>
                  </a:path>
                </a:pathLst>
              </a:custGeom>
              <a:solidFill>
                <a:srgbClr val="B2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553;p46">
                <a:extLst>
                  <a:ext uri="{FF2B5EF4-FFF2-40B4-BE49-F238E27FC236}">
                    <a16:creationId xmlns:a16="http://schemas.microsoft.com/office/drawing/2014/main" id="{D3E95D0A-7976-D718-EB87-5810EFA8A978}"/>
                  </a:ext>
                </a:extLst>
              </p:cNvPr>
              <p:cNvSpPr/>
              <p:nvPr/>
            </p:nvSpPr>
            <p:spPr>
              <a:xfrm>
                <a:off x="6747668" y="3083581"/>
                <a:ext cx="32817" cy="10743"/>
              </a:xfrm>
              <a:custGeom>
                <a:avLst/>
                <a:gdLst/>
                <a:ahLst/>
                <a:cxnLst/>
                <a:rect l="l" t="t" r="r" b="b"/>
                <a:pathLst>
                  <a:path w="779" h="255" extrusionOk="0">
                    <a:moveTo>
                      <a:pt x="0" y="1"/>
                    </a:moveTo>
                    <a:lnTo>
                      <a:pt x="0" y="255"/>
                    </a:lnTo>
                    <a:lnTo>
                      <a:pt x="779" y="255"/>
                    </a:lnTo>
                    <a:lnTo>
                      <a:pt x="7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554;p46">
                <a:extLst>
                  <a:ext uri="{FF2B5EF4-FFF2-40B4-BE49-F238E27FC236}">
                    <a16:creationId xmlns:a16="http://schemas.microsoft.com/office/drawing/2014/main" id="{E81C34DE-3F71-5CE4-6C3C-E883F5EA5743}"/>
                  </a:ext>
                </a:extLst>
              </p:cNvPr>
              <p:cNvSpPr/>
              <p:nvPr/>
            </p:nvSpPr>
            <p:spPr>
              <a:xfrm>
                <a:off x="6735325" y="3071912"/>
                <a:ext cx="27720" cy="9858"/>
              </a:xfrm>
              <a:custGeom>
                <a:avLst/>
                <a:gdLst/>
                <a:ahLst/>
                <a:cxnLst/>
                <a:rect l="l" t="t" r="r" b="b"/>
                <a:pathLst>
                  <a:path w="658" h="234" extrusionOk="0">
                    <a:moveTo>
                      <a:pt x="0" y="1"/>
                    </a:moveTo>
                    <a:lnTo>
                      <a:pt x="0" y="233"/>
                    </a:lnTo>
                    <a:lnTo>
                      <a:pt x="657" y="233"/>
                    </a:lnTo>
                    <a:lnTo>
                      <a:pt x="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555;p46">
                <a:extLst>
                  <a:ext uri="{FF2B5EF4-FFF2-40B4-BE49-F238E27FC236}">
                    <a16:creationId xmlns:a16="http://schemas.microsoft.com/office/drawing/2014/main" id="{9EF71E8C-0D49-57C0-1B47-9C4646A95337}"/>
                  </a:ext>
                </a:extLst>
              </p:cNvPr>
              <p:cNvSpPr/>
              <p:nvPr/>
            </p:nvSpPr>
            <p:spPr>
              <a:xfrm>
                <a:off x="6710006" y="3112396"/>
                <a:ext cx="19631" cy="8257"/>
              </a:xfrm>
              <a:custGeom>
                <a:avLst/>
                <a:gdLst/>
                <a:ahLst/>
                <a:cxnLst/>
                <a:rect l="l" t="t" r="r" b="b"/>
                <a:pathLst>
                  <a:path w="466" h="196" extrusionOk="0">
                    <a:moveTo>
                      <a:pt x="1" y="0"/>
                    </a:moveTo>
                    <a:lnTo>
                      <a:pt x="1" y="196"/>
                    </a:lnTo>
                    <a:lnTo>
                      <a:pt x="466" y="196"/>
                    </a:lnTo>
                    <a:lnTo>
                      <a:pt x="4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556;p46">
                <a:extLst>
                  <a:ext uri="{FF2B5EF4-FFF2-40B4-BE49-F238E27FC236}">
                    <a16:creationId xmlns:a16="http://schemas.microsoft.com/office/drawing/2014/main" id="{A449B88E-E7E1-5879-02FA-E3010F77E02E}"/>
                  </a:ext>
                </a:extLst>
              </p:cNvPr>
              <p:cNvSpPr/>
              <p:nvPr/>
            </p:nvSpPr>
            <p:spPr>
              <a:xfrm>
                <a:off x="6911123" y="3082149"/>
                <a:ext cx="24518" cy="13607"/>
              </a:xfrm>
              <a:custGeom>
                <a:avLst/>
                <a:gdLst/>
                <a:ahLst/>
                <a:cxnLst/>
                <a:rect l="l" t="t" r="r" b="b"/>
                <a:pathLst>
                  <a:path w="582" h="323" extrusionOk="0">
                    <a:moveTo>
                      <a:pt x="1" y="1"/>
                    </a:moveTo>
                    <a:lnTo>
                      <a:pt x="1" y="322"/>
                    </a:lnTo>
                    <a:lnTo>
                      <a:pt x="582" y="322"/>
                    </a:lnTo>
                    <a:lnTo>
                      <a:pt x="5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557;p46">
                <a:extLst>
                  <a:ext uri="{FF2B5EF4-FFF2-40B4-BE49-F238E27FC236}">
                    <a16:creationId xmlns:a16="http://schemas.microsoft.com/office/drawing/2014/main" id="{83B0DAFE-89B7-330C-ADB4-37AB4FCF5E18}"/>
                  </a:ext>
                </a:extLst>
              </p:cNvPr>
              <p:cNvSpPr/>
              <p:nvPr/>
            </p:nvSpPr>
            <p:spPr>
              <a:xfrm>
                <a:off x="6929785" y="3100221"/>
                <a:ext cx="19337" cy="10743"/>
              </a:xfrm>
              <a:custGeom>
                <a:avLst/>
                <a:gdLst/>
                <a:ahLst/>
                <a:cxnLst/>
                <a:rect l="l" t="t" r="r" b="b"/>
                <a:pathLst>
                  <a:path w="459" h="255" extrusionOk="0">
                    <a:moveTo>
                      <a:pt x="1" y="0"/>
                    </a:moveTo>
                    <a:lnTo>
                      <a:pt x="1" y="254"/>
                    </a:lnTo>
                    <a:lnTo>
                      <a:pt x="458" y="254"/>
                    </a:lnTo>
                    <a:lnTo>
                      <a:pt x="4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558;p46">
                <a:extLst>
                  <a:ext uri="{FF2B5EF4-FFF2-40B4-BE49-F238E27FC236}">
                    <a16:creationId xmlns:a16="http://schemas.microsoft.com/office/drawing/2014/main" id="{8A4AACD8-80CB-7D94-C518-263D1789E25F}"/>
                  </a:ext>
                </a:extLst>
              </p:cNvPr>
              <p:cNvSpPr/>
              <p:nvPr/>
            </p:nvSpPr>
            <p:spPr>
              <a:xfrm>
                <a:off x="7009195" y="3069216"/>
                <a:ext cx="21317" cy="12765"/>
              </a:xfrm>
              <a:custGeom>
                <a:avLst/>
                <a:gdLst/>
                <a:ahLst/>
                <a:cxnLst/>
                <a:rect l="l" t="t" r="r" b="b"/>
                <a:pathLst>
                  <a:path w="506" h="303" extrusionOk="0">
                    <a:moveTo>
                      <a:pt x="1" y="0"/>
                    </a:moveTo>
                    <a:lnTo>
                      <a:pt x="1" y="302"/>
                    </a:lnTo>
                    <a:lnTo>
                      <a:pt x="506" y="302"/>
                    </a:lnTo>
                    <a:lnTo>
                      <a:pt x="5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559;p46">
                <a:extLst>
                  <a:ext uri="{FF2B5EF4-FFF2-40B4-BE49-F238E27FC236}">
                    <a16:creationId xmlns:a16="http://schemas.microsoft.com/office/drawing/2014/main" id="{BA69C6E3-26D6-2AB6-5814-92BE127C490C}"/>
                  </a:ext>
                </a:extLst>
              </p:cNvPr>
              <p:cNvSpPr/>
              <p:nvPr/>
            </p:nvSpPr>
            <p:spPr>
              <a:xfrm>
                <a:off x="6945667" y="3080548"/>
                <a:ext cx="15334" cy="11248"/>
              </a:xfrm>
              <a:custGeom>
                <a:avLst/>
                <a:gdLst/>
                <a:ahLst/>
                <a:cxnLst/>
                <a:rect l="l" t="t" r="r" b="b"/>
                <a:pathLst>
                  <a:path w="364" h="267" extrusionOk="0">
                    <a:moveTo>
                      <a:pt x="0" y="1"/>
                    </a:moveTo>
                    <a:lnTo>
                      <a:pt x="0" y="267"/>
                    </a:lnTo>
                    <a:lnTo>
                      <a:pt x="363" y="267"/>
                    </a:lnTo>
                    <a:lnTo>
                      <a:pt x="3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560;p46">
                <a:extLst>
                  <a:ext uri="{FF2B5EF4-FFF2-40B4-BE49-F238E27FC236}">
                    <a16:creationId xmlns:a16="http://schemas.microsoft.com/office/drawing/2014/main" id="{B9FCBC71-F86D-A39A-EBD9-6EE7DDDC0F2F}"/>
                  </a:ext>
                </a:extLst>
              </p:cNvPr>
              <p:cNvSpPr/>
              <p:nvPr/>
            </p:nvSpPr>
            <p:spPr>
              <a:xfrm>
                <a:off x="6956747" y="3043097"/>
                <a:ext cx="17104" cy="11248"/>
              </a:xfrm>
              <a:custGeom>
                <a:avLst/>
                <a:gdLst/>
                <a:ahLst/>
                <a:cxnLst/>
                <a:rect l="l" t="t" r="r" b="b"/>
                <a:pathLst>
                  <a:path w="406" h="267" extrusionOk="0">
                    <a:moveTo>
                      <a:pt x="0" y="1"/>
                    </a:moveTo>
                    <a:lnTo>
                      <a:pt x="0" y="266"/>
                    </a:lnTo>
                    <a:lnTo>
                      <a:pt x="406" y="266"/>
                    </a:lnTo>
                    <a:lnTo>
                      <a:pt x="4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561;p46">
                <a:extLst>
                  <a:ext uri="{FF2B5EF4-FFF2-40B4-BE49-F238E27FC236}">
                    <a16:creationId xmlns:a16="http://schemas.microsoft.com/office/drawing/2014/main" id="{54D1A66F-BFD2-6095-82AA-A682E164D7AE}"/>
                  </a:ext>
                </a:extLst>
              </p:cNvPr>
              <p:cNvSpPr/>
              <p:nvPr/>
            </p:nvSpPr>
            <p:spPr>
              <a:xfrm>
                <a:off x="6696736" y="3282297"/>
                <a:ext cx="27720" cy="9858"/>
              </a:xfrm>
              <a:custGeom>
                <a:avLst/>
                <a:gdLst/>
                <a:ahLst/>
                <a:cxnLst/>
                <a:rect l="l" t="t" r="r" b="b"/>
                <a:pathLst>
                  <a:path w="658" h="234" extrusionOk="0">
                    <a:moveTo>
                      <a:pt x="1" y="1"/>
                    </a:moveTo>
                    <a:lnTo>
                      <a:pt x="1" y="233"/>
                    </a:lnTo>
                    <a:lnTo>
                      <a:pt x="657" y="233"/>
                    </a:lnTo>
                    <a:lnTo>
                      <a:pt x="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562;p46">
                <a:extLst>
                  <a:ext uri="{FF2B5EF4-FFF2-40B4-BE49-F238E27FC236}">
                    <a16:creationId xmlns:a16="http://schemas.microsoft.com/office/drawing/2014/main" id="{E50A1C05-D7C3-EBC3-C363-82D5B6C579A0}"/>
                  </a:ext>
                </a:extLst>
              </p:cNvPr>
              <p:cNvSpPr/>
              <p:nvPr/>
            </p:nvSpPr>
            <p:spPr>
              <a:xfrm>
                <a:off x="6810270" y="3129289"/>
                <a:ext cx="22622" cy="10700"/>
              </a:xfrm>
              <a:custGeom>
                <a:avLst/>
                <a:gdLst/>
                <a:ahLst/>
                <a:cxnLst/>
                <a:rect l="l" t="t" r="r" b="b"/>
                <a:pathLst>
                  <a:path w="537" h="254" extrusionOk="0">
                    <a:moveTo>
                      <a:pt x="0" y="0"/>
                    </a:moveTo>
                    <a:lnTo>
                      <a:pt x="0" y="253"/>
                    </a:lnTo>
                    <a:lnTo>
                      <a:pt x="536" y="253"/>
                    </a:lnTo>
                    <a:lnTo>
                      <a:pt x="5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563;p46">
                <a:extLst>
                  <a:ext uri="{FF2B5EF4-FFF2-40B4-BE49-F238E27FC236}">
                    <a16:creationId xmlns:a16="http://schemas.microsoft.com/office/drawing/2014/main" id="{D928433D-B6D2-0384-68F7-CD85D7680B71}"/>
                  </a:ext>
                </a:extLst>
              </p:cNvPr>
              <p:cNvSpPr/>
              <p:nvPr/>
            </p:nvSpPr>
            <p:spPr>
              <a:xfrm>
                <a:off x="6814482" y="3111596"/>
                <a:ext cx="24055" cy="9858"/>
              </a:xfrm>
              <a:custGeom>
                <a:avLst/>
                <a:gdLst/>
                <a:ahLst/>
                <a:cxnLst/>
                <a:rect l="l" t="t" r="r" b="b"/>
                <a:pathLst>
                  <a:path w="571" h="234" extrusionOk="0">
                    <a:moveTo>
                      <a:pt x="0" y="1"/>
                    </a:moveTo>
                    <a:lnTo>
                      <a:pt x="0" y="233"/>
                    </a:lnTo>
                    <a:lnTo>
                      <a:pt x="571" y="233"/>
                    </a:lnTo>
                    <a:lnTo>
                      <a:pt x="5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564;p46">
                <a:extLst>
                  <a:ext uri="{FF2B5EF4-FFF2-40B4-BE49-F238E27FC236}">
                    <a16:creationId xmlns:a16="http://schemas.microsoft.com/office/drawing/2014/main" id="{4AEEB2FF-1385-DFAF-C3AB-15C3EBF0B76F}"/>
                  </a:ext>
                </a:extLst>
              </p:cNvPr>
              <p:cNvSpPr/>
              <p:nvPr/>
            </p:nvSpPr>
            <p:spPr>
              <a:xfrm>
                <a:off x="6827247" y="2988499"/>
                <a:ext cx="22622" cy="10700"/>
              </a:xfrm>
              <a:custGeom>
                <a:avLst/>
                <a:gdLst/>
                <a:ahLst/>
                <a:cxnLst/>
                <a:rect l="l" t="t" r="r" b="b"/>
                <a:pathLst>
                  <a:path w="537" h="254" extrusionOk="0">
                    <a:moveTo>
                      <a:pt x="1" y="0"/>
                    </a:moveTo>
                    <a:lnTo>
                      <a:pt x="1" y="253"/>
                    </a:lnTo>
                    <a:lnTo>
                      <a:pt x="536" y="253"/>
                    </a:lnTo>
                    <a:lnTo>
                      <a:pt x="5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565;p46">
                <a:extLst>
                  <a:ext uri="{FF2B5EF4-FFF2-40B4-BE49-F238E27FC236}">
                    <a16:creationId xmlns:a16="http://schemas.microsoft.com/office/drawing/2014/main" id="{C24081B9-64F3-9A6B-4F00-3CCA190F4D98}"/>
                  </a:ext>
                </a:extLst>
              </p:cNvPr>
              <p:cNvSpPr/>
              <p:nvPr/>
            </p:nvSpPr>
            <p:spPr>
              <a:xfrm>
                <a:off x="6791481" y="3256557"/>
                <a:ext cx="24055" cy="9900"/>
              </a:xfrm>
              <a:custGeom>
                <a:avLst/>
                <a:gdLst/>
                <a:ahLst/>
                <a:cxnLst/>
                <a:rect l="l" t="t" r="r" b="b"/>
                <a:pathLst>
                  <a:path w="571" h="235" extrusionOk="0">
                    <a:moveTo>
                      <a:pt x="0" y="1"/>
                    </a:moveTo>
                    <a:lnTo>
                      <a:pt x="0" y="234"/>
                    </a:lnTo>
                    <a:lnTo>
                      <a:pt x="571" y="234"/>
                    </a:lnTo>
                    <a:lnTo>
                      <a:pt x="5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566;p46">
                <a:extLst>
                  <a:ext uri="{FF2B5EF4-FFF2-40B4-BE49-F238E27FC236}">
                    <a16:creationId xmlns:a16="http://schemas.microsoft.com/office/drawing/2014/main" id="{D4C00749-0A02-5E4E-3155-0BF1CC4BFFD8}"/>
                  </a:ext>
                </a:extLst>
              </p:cNvPr>
              <p:cNvSpPr/>
              <p:nvPr/>
            </p:nvSpPr>
            <p:spPr>
              <a:xfrm>
                <a:off x="6795483" y="3182791"/>
                <a:ext cx="32859" cy="10743"/>
              </a:xfrm>
              <a:custGeom>
                <a:avLst/>
                <a:gdLst/>
                <a:ahLst/>
                <a:cxnLst/>
                <a:rect l="l" t="t" r="r" b="b"/>
                <a:pathLst>
                  <a:path w="780" h="255" extrusionOk="0">
                    <a:moveTo>
                      <a:pt x="1" y="1"/>
                    </a:moveTo>
                    <a:lnTo>
                      <a:pt x="1" y="255"/>
                    </a:lnTo>
                    <a:lnTo>
                      <a:pt x="779" y="255"/>
                    </a:lnTo>
                    <a:lnTo>
                      <a:pt x="7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567;p46">
                <a:extLst>
                  <a:ext uri="{FF2B5EF4-FFF2-40B4-BE49-F238E27FC236}">
                    <a16:creationId xmlns:a16="http://schemas.microsoft.com/office/drawing/2014/main" id="{ED6D071E-2791-6448-7187-D2C0F2C2C5E0}"/>
                  </a:ext>
                </a:extLst>
              </p:cNvPr>
              <p:cNvSpPr/>
              <p:nvPr/>
            </p:nvSpPr>
            <p:spPr>
              <a:xfrm>
                <a:off x="6918116" y="3258031"/>
                <a:ext cx="27678" cy="9858"/>
              </a:xfrm>
              <a:custGeom>
                <a:avLst/>
                <a:gdLst/>
                <a:ahLst/>
                <a:cxnLst/>
                <a:rect l="l" t="t" r="r" b="b"/>
                <a:pathLst>
                  <a:path w="657" h="234" extrusionOk="0">
                    <a:moveTo>
                      <a:pt x="0" y="1"/>
                    </a:moveTo>
                    <a:lnTo>
                      <a:pt x="0" y="233"/>
                    </a:lnTo>
                    <a:lnTo>
                      <a:pt x="656" y="233"/>
                    </a:lnTo>
                    <a:lnTo>
                      <a:pt x="6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568;p46">
                <a:extLst>
                  <a:ext uri="{FF2B5EF4-FFF2-40B4-BE49-F238E27FC236}">
                    <a16:creationId xmlns:a16="http://schemas.microsoft.com/office/drawing/2014/main" id="{D5897E57-0F08-668B-FED5-4C76DE129E7E}"/>
                  </a:ext>
                </a:extLst>
              </p:cNvPr>
              <p:cNvSpPr/>
              <p:nvPr/>
            </p:nvSpPr>
            <p:spPr>
              <a:xfrm>
                <a:off x="6688353" y="3157262"/>
                <a:ext cx="19631" cy="8299"/>
              </a:xfrm>
              <a:custGeom>
                <a:avLst/>
                <a:gdLst/>
                <a:ahLst/>
                <a:cxnLst/>
                <a:rect l="l" t="t" r="r" b="b"/>
                <a:pathLst>
                  <a:path w="466" h="197" extrusionOk="0">
                    <a:moveTo>
                      <a:pt x="0" y="1"/>
                    </a:moveTo>
                    <a:lnTo>
                      <a:pt x="0" y="196"/>
                    </a:lnTo>
                    <a:lnTo>
                      <a:pt x="465" y="196"/>
                    </a:lnTo>
                    <a:lnTo>
                      <a:pt x="4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569;p46">
                <a:extLst>
                  <a:ext uri="{FF2B5EF4-FFF2-40B4-BE49-F238E27FC236}">
                    <a16:creationId xmlns:a16="http://schemas.microsoft.com/office/drawing/2014/main" id="{88498A91-22CC-8836-6A5A-3974959B792D}"/>
                  </a:ext>
                </a:extLst>
              </p:cNvPr>
              <p:cNvSpPr/>
              <p:nvPr/>
            </p:nvSpPr>
            <p:spPr>
              <a:xfrm>
                <a:off x="7030596" y="3281875"/>
                <a:ext cx="22622" cy="10700"/>
              </a:xfrm>
              <a:custGeom>
                <a:avLst/>
                <a:gdLst/>
                <a:ahLst/>
                <a:cxnLst/>
                <a:rect l="l" t="t" r="r" b="b"/>
                <a:pathLst>
                  <a:path w="537" h="254" extrusionOk="0">
                    <a:moveTo>
                      <a:pt x="1" y="1"/>
                    </a:moveTo>
                    <a:lnTo>
                      <a:pt x="1" y="254"/>
                    </a:lnTo>
                    <a:lnTo>
                      <a:pt x="537" y="254"/>
                    </a:lnTo>
                    <a:lnTo>
                      <a:pt x="5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570;p46">
                <a:extLst>
                  <a:ext uri="{FF2B5EF4-FFF2-40B4-BE49-F238E27FC236}">
                    <a16:creationId xmlns:a16="http://schemas.microsoft.com/office/drawing/2014/main" id="{52652E36-5433-841B-59E4-E4E39FB8A1F4}"/>
                  </a:ext>
                </a:extLst>
              </p:cNvPr>
              <p:cNvSpPr/>
              <p:nvPr/>
            </p:nvSpPr>
            <p:spPr>
              <a:xfrm>
                <a:off x="6770923" y="3011838"/>
                <a:ext cx="21317" cy="12807"/>
              </a:xfrm>
              <a:custGeom>
                <a:avLst/>
                <a:gdLst/>
                <a:ahLst/>
                <a:cxnLst/>
                <a:rect l="l" t="t" r="r" b="b"/>
                <a:pathLst>
                  <a:path w="506" h="304" extrusionOk="0">
                    <a:moveTo>
                      <a:pt x="1" y="0"/>
                    </a:moveTo>
                    <a:lnTo>
                      <a:pt x="1" y="304"/>
                    </a:lnTo>
                    <a:lnTo>
                      <a:pt x="506" y="304"/>
                    </a:lnTo>
                    <a:lnTo>
                      <a:pt x="5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571;p46">
                <a:extLst>
                  <a:ext uri="{FF2B5EF4-FFF2-40B4-BE49-F238E27FC236}">
                    <a16:creationId xmlns:a16="http://schemas.microsoft.com/office/drawing/2014/main" id="{A6D1F497-E8B2-C2E4-C55E-33DB21F0FAA7}"/>
                  </a:ext>
                </a:extLst>
              </p:cNvPr>
              <p:cNvSpPr/>
              <p:nvPr/>
            </p:nvSpPr>
            <p:spPr>
              <a:xfrm>
                <a:off x="6764561" y="3028099"/>
                <a:ext cx="17104" cy="6909"/>
              </a:xfrm>
              <a:custGeom>
                <a:avLst/>
                <a:gdLst/>
                <a:ahLst/>
                <a:cxnLst/>
                <a:rect l="l" t="t" r="r" b="b"/>
                <a:pathLst>
                  <a:path w="406" h="164" extrusionOk="0">
                    <a:moveTo>
                      <a:pt x="0" y="0"/>
                    </a:moveTo>
                    <a:lnTo>
                      <a:pt x="0" y="164"/>
                    </a:lnTo>
                    <a:lnTo>
                      <a:pt x="406" y="164"/>
                    </a:lnTo>
                    <a:lnTo>
                      <a:pt x="4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572;p46">
                <a:extLst>
                  <a:ext uri="{FF2B5EF4-FFF2-40B4-BE49-F238E27FC236}">
                    <a16:creationId xmlns:a16="http://schemas.microsoft.com/office/drawing/2014/main" id="{B09E61F9-136E-31CB-FE47-8106F5B7645B}"/>
                  </a:ext>
                </a:extLst>
              </p:cNvPr>
              <p:cNvSpPr/>
              <p:nvPr/>
            </p:nvSpPr>
            <p:spPr>
              <a:xfrm>
                <a:off x="6784572" y="3028099"/>
                <a:ext cx="15377" cy="11290"/>
              </a:xfrm>
              <a:custGeom>
                <a:avLst/>
                <a:gdLst/>
                <a:ahLst/>
                <a:cxnLst/>
                <a:rect l="l" t="t" r="r" b="b"/>
                <a:pathLst>
                  <a:path w="365" h="268" extrusionOk="0">
                    <a:moveTo>
                      <a:pt x="1" y="0"/>
                    </a:moveTo>
                    <a:lnTo>
                      <a:pt x="1" y="268"/>
                    </a:lnTo>
                    <a:lnTo>
                      <a:pt x="365" y="268"/>
                    </a:lnTo>
                    <a:lnTo>
                      <a:pt x="3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573;p46">
                <a:extLst>
                  <a:ext uri="{FF2B5EF4-FFF2-40B4-BE49-F238E27FC236}">
                    <a16:creationId xmlns:a16="http://schemas.microsoft.com/office/drawing/2014/main" id="{AC585CF5-6332-B8B7-EFF3-5A15B25380C1}"/>
                  </a:ext>
                </a:extLst>
              </p:cNvPr>
              <p:cNvSpPr/>
              <p:nvPr/>
            </p:nvSpPr>
            <p:spPr>
              <a:xfrm>
                <a:off x="6943392" y="2922401"/>
                <a:ext cx="24518" cy="13565"/>
              </a:xfrm>
              <a:custGeom>
                <a:avLst/>
                <a:gdLst/>
                <a:ahLst/>
                <a:cxnLst/>
                <a:rect l="l" t="t" r="r" b="b"/>
                <a:pathLst>
                  <a:path w="582" h="322" extrusionOk="0">
                    <a:moveTo>
                      <a:pt x="1" y="1"/>
                    </a:moveTo>
                    <a:lnTo>
                      <a:pt x="1" y="322"/>
                    </a:lnTo>
                    <a:lnTo>
                      <a:pt x="582" y="322"/>
                    </a:lnTo>
                    <a:lnTo>
                      <a:pt x="5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574;p46">
                <a:extLst>
                  <a:ext uri="{FF2B5EF4-FFF2-40B4-BE49-F238E27FC236}">
                    <a16:creationId xmlns:a16="http://schemas.microsoft.com/office/drawing/2014/main" id="{0C6EF81F-E7C8-76D1-5855-69205B6241CC}"/>
                  </a:ext>
                </a:extLst>
              </p:cNvPr>
              <p:cNvSpPr/>
              <p:nvPr/>
            </p:nvSpPr>
            <p:spPr>
              <a:xfrm>
                <a:off x="6970312" y="2941780"/>
                <a:ext cx="15334" cy="11290"/>
              </a:xfrm>
              <a:custGeom>
                <a:avLst/>
                <a:gdLst/>
                <a:ahLst/>
                <a:cxnLst/>
                <a:rect l="l" t="t" r="r" b="b"/>
                <a:pathLst>
                  <a:path w="364" h="268" extrusionOk="0">
                    <a:moveTo>
                      <a:pt x="0" y="1"/>
                    </a:moveTo>
                    <a:lnTo>
                      <a:pt x="0" y="268"/>
                    </a:lnTo>
                    <a:lnTo>
                      <a:pt x="363" y="268"/>
                    </a:lnTo>
                    <a:lnTo>
                      <a:pt x="3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575;p46">
                <a:extLst>
                  <a:ext uri="{FF2B5EF4-FFF2-40B4-BE49-F238E27FC236}">
                    <a16:creationId xmlns:a16="http://schemas.microsoft.com/office/drawing/2014/main" id="{C771717A-7679-268F-D80D-4B8751585F78}"/>
                  </a:ext>
                </a:extLst>
              </p:cNvPr>
              <p:cNvSpPr/>
              <p:nvPr/>
            </p:nvSpPr>
            <p:spPr>
              <a:xfrm>
                <a:off x="6968795" y="2905213"/>
                <a:ext cx="17062" cy="11248"/>
              </a:xfrm>
              <a:custGeom>
                <a:avLst/>
                <a:gdLst/>
                <a:ahLst/>
                <a:cxnLst/>
                <a:rect l="l" t="t" r="r" b="b"/>
                <a:pathLst>
                  <a:path w="405" h="267" extrusionOk="0">
                    <a:moveTo>
                      <a:pt x="0" y="1"/>
                    </a:moveTo>
                    <a:lnTo>
                      <a:pt x="0" y="267"/>
                    </a:lnTo>
                    <a:lnTo>
                      <a:pt x="405" y="267"/>
                    </a:lnTo>
                    <a:lnTo>
                      <a:pt x="4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576;p46">
                <a:extLst>
                  <a:ext uri="{FF2B5EF4-FFF2-40B4-BE49-F238E27FC236}">
                    <a16:creationId xmlns:a16="http://schemas.microsoft.com/office/drawing/2014/main" id="{68EA8172-C1C9-035D-A00B-7A2ACF5F437F}"/>
                  </a:ext>
                </a:extLst>
              </p:cNvPr>
              <p:cNvSpPr/>
              <p:nvPr/>
            </p:nvSpPr>
            <p:spPr>
              <a:xfrm>
                <a:off x="6915420" y="2881116"/>
                <a:ext cx="95924" cy="31301"/>
              </a:xfrm>
              <a:custGeom>
                <a:avLst/>
                <a:gdLst/>
                <a:ahLst/>
                <a:cxnLst/>
                <a:rect l="l" t="t" r="r" b="b"/>
                <a:pathLst>
                  <a:path w="2277" h="743" extrusionOk="0">
                    <a:moveTo>
                      <a:pt x="339" y="1"/>
                    </a:moveTo>
                    <a:cubicBezTo>
                      <a:pt x="151" y="1"/>
                      <a:pt x="0" y="143"/>
                      <a:pt x="0" y="318"/>
                    </a:cubicBezTo>
                    <a:lnTo>
                      <a:pt x="0" y="425"/>
                    </a:lnTo>
                    <a:cubicBezTo>
                      <a:pt x="0" y="600"/>
                      <a:pt x="153" y="742"/>
                      <a:pt x="339" y="742"/>
                    </a:cubicBezTo>
                    <a:lnTo>
                      <a:pt x="1938" y="742"/>
                    </a:lnTo>
                    <a:cubicBezTo>
                      <a:pt x="2124" y="742"/>
                      <a:pt x="2276" y="600"/>
                      <a:pt x="2276" y="425"/>
                    </a:cubicBezTo>
                    <a:lnTo>
                      <a:pt x="2276" y="318"/>
                    </a:lnTo>
                    <a:cubicBezTo>
                      <a:pt x="2276" y="143"/>
                      <a:pt x="2124" y="1"/>
                      <a:pt x="1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577;p46">
                <a:extLst>
                  <a:ext uri="{FF2B5EF4-FFF2-40B4-BE49-F238E27FC236}">
                    <a16:creationId xmlns:a16="http://schemas.microsoft.com/office/drawing/2014/main" id="{AB217E1A-DEC0-DDFE-F2B2-6EAD897972BE}"/>
                  </a:ext>
                </a:extLst>
              </p:cNvPr>
              <p:cNvSpPr/>
              <p:nvPr/>
            </p:nvSpPr>
            <p:spPr>
              <a:xfrm>
                <a:off x="6693408" y="3286762"/>
                <a:ext cx="351091" cy="93986"/>
              </a:xfrm>
              <a:custGeom>
                <a:avLst/>
                <a:gdLst/>
                <a:ahLst/>
                <a:cxnLst/>
                <a:rect l="l" t="t" r="r" b="b"/>
                <a:pathLst>
                  <a:path w="8334" h="2231" extrusionOk="0">
                    <a:moveTo>
                      <a:pt x="1" y="1"/>
                    </a:moveTo>
                    <a:lnTo>
                      <a:pt x="1" y="2230"/>
                    </a:lnTo>
                    <a:lnTo>
                      <a:pt x="8334" y="2230"/>
                    </a:lnTo>
                    <a:lnTo>
                      <a:pt x="83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578;p46">
                <a:extLst>
                  <a:ext uri="{FF2B5EF4-FFF2-40B4-BE49-F238E27FC236}">
                    <a16:creationId xmlns:a16="http://schemas.microsoft.com/office/drawing/2014/main" id="{FD3DDAC7-5E8D-6373-C955-420650AA6356}"/>
                  </a:ext>
                </a:extLst>
              </p:cNvPr>
              <p:cNvSpPr/>
              <p:nvPr/>
            </p:nvSpPr>
            <p:spPr>
              <a:xfrm>
                <a:off x="6715399" y="3293292"/>
                <a:ext cx="2907" cy="87457"/>
              </a:xfrm>
              <a:custGeom>
                <a:avLst/>
                <a:gdLst/>
                <a:ahLst/>
                <a:cxnLst/>
                <a:rect l="l" t="t" r="r" b="b"/>
                <a:pathLst>
                  <a:path w="69" h="2076" extrusionOk="0">
                    <a:moveTo>
                      <a:pt x="0" y="0"/>
                    </a:moveTo>
                    <a:lnTo>
                      <a:pt x="0" y="2075"/>
                    </a:lnTo>
                    <a:lnTo>
                      <a:pt x="68" y="2075"/>
                    </a:lnTo>
                    <a:lnTo>
                      <a:pt x="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579;p46">
                <a:extLst>
                  <a:ext uri="{FF2B5EF4-FFF2-40B4-BE49-F238E27FC236}">
                    <a16:creationId xmlns:a16="http://schemas.microsoft.com/office/drawing/2014/main" id="{D6692526-9F6B-921C-954E-5FC0E49BA822}"/>
                  </a:ext>
                </a:extLst>
              </p:cNvPr>
              <p:cNvSpPr/>
              <p:nvPr/>
            </p:nvSpPr>
            <p:spPr>
              <a:xfrm>
                <a:off x="6738821" y="3293292"/>
                <a:ext cx="2907" cy="87457"/>
              </a:xfrm>
              <a:custGeom>
                <a:avLst/>
                <a:gdLst/>
                <a:ahLst/>
                <a:cxnLst/>
                <a:rect l="l" t="t" r="r" b="b"/>
                <a:pathLst>
                  <a:path w="69" h="2076" extrusionOk="0">
                    <a:moveTo>
                      <a:pt x="1" y="0"/>
                    </a:moveTo>
                    <a:lnTo>
                      <a:pt x="1" y="2075"/>
                    </a:lnTo>
                    <a:lnTo>
                      <a:pt x="68" y="2075"/>
                    </a:lnTo>
                    <a:lnTo>
                      <a:pt x="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580;p46">
                <a:extLst>
                  <a:ext uri="{FF2B5EF4-FFF2-40B4-BE49-F238E27FC236}">
                    <a16:creationId xmlns:a16="http://schemas.microsoft.com/office/drawing/2014/main" id="{C62483B9-C3F1-D898-38CD-67EBB4870F54}"/>
                  </a:ext>
                </a:extLst>
              </p:cNvPr>
              <p:cNvSpPr/>
              <p:nvPr/>
            </p:nvSpPr>
            <p:spPr>
              <a:xfrm>
                <a:off x="6762202" y="3293292"/>
                <a:ext cx="2865" cy="87457"/>
              </a:xfrm>
              <a:custGeom>
                <a:avLst/>
                <a:gdLst/>
                <a:ahLst/>
                <a:cxnLst/>
                <a:rect l="l" t="t" r="r" b="b"/>
                <a:pathLst>
                  <a:path w="68" h="2076" extrusionOk="0">
                    <a:moveTo>
                      <a:pt x="1" y="0"/>
                    </a:moveTo>
                    <a:lnTo>
                      <a:pt x="1" y="2075"/>
                    </a:lnTo>
                    <a:lnTo>
                      <a:pt x="68" y="2075"/>
                    </a:lnTo>
                    <a:lnTo>
                      <a:pt x="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581;p46">
                <a:extLst>
                  <a:ext uri="{FF2B5EF4-FFF2-40B4-BE49-F238E27FC236}">
                    <a16:creationId xmlns:a16="http://schemas.microsoft.com/office/drawing/2014/main" id="{86707DFB-BC05-ABF5-977A-DE291D58D298}"/>
                  </a:ext>
                </a:extLst>
              </p:cNvPr>
              <p:cNvSpPr/>
              <p:nvPr/>
            </p:nvSpPr>
            <p:spPr>
              <a:xfrm>
                <a:off x="6785625" y="3293292"/>
                <a:ext cx="2865" cy="87457"/>
              </a:xfrm>
              <a:custGeom>
                <a:avLst/>
                <a:gdLst/>
                <a:ahLst/>
                <a:cxnLst/>
                <a:rect l="l" t="t" r="r" b="b"/>
                <a:pathLst>
                  <a:path w="68" h="2076" extrusionOk="0">
                    <a:moveTo>
                      <a:pt x="0" y="0"/>
                    </a:moveTo>
                    <a:lnTo>
                      <a:pt x="0" y="2075"/>
                    </a:lnTo>
                    <a:lnTo>
                      <a:pt x="67" y="2075"/>
                    </a:lnTo>
                    <a:lnTo>
                      <a:pt x="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582;p46">
                <a:extLst>
                  <a:ext uri="{FF2B5EF4-FFF2-40B4-BE49-F238E27FC236}">
                    <a16:creationId xmlns:a16="http://schemas.microsoft.com/office/drawing/2014/main" id="{39948B7B-C899-F303-01FC-EA83ADAB597E}"/>
                  </a:ext>
                </a:extLst>
              </p:cNvPr>
              <p:cNvSpPr/>
              <p:nvPr/>
            </p:nvSpPr>
            <p:spPr>
              <a:xfrm>
                <a:off x="6809006" y="3293292"/>
                <a:ext cx="2907" cy="87457"/>
              </a:xfrm>
              <a:custGeom>
                <a:avLst/>
                <a:gdLst/>
                <a:ahLst/>
                <a:cxnLst/>
                <a:rect l="l" t="t" r="r" b="b"/>
                <a:pathLst>
                  <a:path w="69" h="2076" extrusionOk="0">
                    <a:moveTo>
                      <a:pt x="1" y="0"/>
                    </a:moveTo>
                    <a:lnTo>
                      <a:pt x="1" y="2075"/>
                    </a:lnTo>
                    <a:lnTo>
                      <a:pt x="68" y="2075"/>
                    </a:lnTo>
                    <a:lnTo>
                      <a:pt x="68" y="0"/>
                    </a:lnTo>
                    <a:close/>
                  </a:path>
                </a:pathLst>
              </a:custGeom>
              <a:solidFill>
                <a:srgbClr val="807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583;p46">
                <a:extLst>
                  <a:ext uri="{FF2B5EF4-FFF2-40B4-BE49-F238E27FC236}">
                    <a16:creationId xmlns:a16="http://schemas.microsoft.com/office/drawing/2014/main" id="{EDFF37A9-1595-BDC9-5FF7-8CEE03DEB208}"/>
                  </a:ext>
                </a:extLst>
              </p:cNvPr>
              <p:cNvSpPr/>
              <p:nvPr/>
            </p:nvSpPr>
            <p:spPr>
              <a:xfrm>
                <a:off x="6832387" y="3293292"/>
                <a:ext cx="2907" cy="87457"/>
              </a:xfrm>
              <a:custGeom>
                <a:avLst/>
                <a:gdLst/>
                <a:ahLst/>
                <a:cxnLst/>
                <a:rect l="l" t="t" r="r" b="b"/>
                <a:pathLst>
                  <a:path w="69" h="2076" extrusionOk="0">
                    <a:moveTo>
                      <a:pt x="1" y="0"/>
                    </a:moveTo>
                    <a:lnTo>
                      <a:pt x="1" y="2075"/>
                    </a:lnTo>
                    <a:lnTo>
                      <a:pt x="69" y="2075"/>
                    </a:lnTo>
                    <a:lnTo>
                      <a:pt x="69" y="0"/>
                    </a:lnTo>
                    <a:close/>
                  </a:path>
                </a:pathLst>
              </a:custGeom>
              <a:solidFill>
                <a:srgbClr val="807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584;p46">
                <a:extLst>
                  <a:ext uri="{FF2B5EF4-FFF2-40B4-BE49-F238E27FC236}">
                    <a16:creationId xmlns:a16="http://schemas.microsoft.com/office/drawing/2014/main" id="{7D901694-A805-43D6-A88D-C58E2F85A16B}"/>
                  </a:ext>
                </a:extLst>
              </p:cNvPr>
              <p:cNvSpPr/>
              <p:nvPr/>
            </p:nvSpPr>
            <p:spPr>
              <a:xfrm>
                <a:off x="6855809" y="3293292"/>
                <a:ext cx="2907" cy="87457"/>
              </a:xfrm>
              <a:custGeom>
                <a:avLst/>
                <a:gdLst/>
                <a:ahLst/>
                <a:cxnLst/>
                <a:rect l="l" t="t" r="r" b="b"/>
                <a:pathLst>
                  <a:path w="69" h="2076" extrusionOk="0">
                    <a:moveTo>
                      <a:pt x="0" y="0"/>
                    </a:moveTo>
                    <a:lnTo>
                      <a:pt x="0" y="2075"/>
                    </a:lnTo>
                    <a:lnTo>
                      <a:pt x="68" y="2075"/>
                    </a:lnTo>
                    <a:lnTo>
                      <a:pt x="68" y="0"/>
                    </a:lnTo>
                    <a:close/>
                  </a:path>
                </a:pathLst>
              </a:custGeom>
              <a:solidFill>
                <a:srgbClr val="807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585;p46">
                <a:extLst>
                  <a:ext uri="{FF2B5EF4-FFF2-40B4-BE49-F238E27FC236}">
                    <a16:creationId xmlns:a16="http://schemas.microsoft.com/office/drawing/2014/main" id="{5F9BF026-A740-2D60-644D-A41C9A31BD7B}"/>
                  </a:ext>
                </a:extLst>
              </p:cNvPr>
              <p:cNvSpPr/>
              <p:nvPr/>
            </p:nvSpPr>
            <p:spPr>
              <a:xfrm>
                <a:off x="6879190" y="3293292"/>
                <a:ext cx="2907" cy="87457"/>
              </a:xfrm>
              <a:custGeom>
                <a:avLst/>
                <a:gdLst/>
                <a:ahLst/>
                <a:cxnLst/>
                <a:rect l="l" t="t" r="r" b="b"/>
                <a:pathLst>
                  <a:path w="69" h="2076" extrusionOk="0">
                    <a:moveTo>
                      <a:pt x="1" y="0"/>
                    </a:moveTo>
                    <a:lnTo>
                      <a:pt x="1" y="2075"/>
                    </a:lnTo>
                    <a:lnTo>
                      <a:pt x="68" y="2075"/>
                    </a:lnTo>
                    <a:lnTo>
                      <a:pt x="68" y="0"/>
                    </a:lnTo>
                    <a:close/>
                  </a:path>
                </a:pathLst>
              </a:custGeom>
              <a:solidFill>
                <a:srgbClr val="807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586;p46">
                <a:extLst>
                  <a:ext uri="{FF2B5EF4-FFF2-40B4-BE49-F238E27FC236}">
                    <a16:creationId xmlns:a16="http://schemas.microsoft.com/office/drawing/2014/main" id="{3375459F-B3CD-F3AD-0EB1-B799157FD2A4}"/>
                  </a:ext>
                </a:extLst>
              </p:cNvPr>
              <p:cNvSpPr/>
              <p:nvPr/>
            </p:nvSpPr>
            <p:spPr>
              <a:xfrm>
                <a:off x="6902613" y="3293292"/>
                <a:ext cx="2865" cy="87457"/>
              </a:xfrm>
              <a:custGeom>
                <a:avLst/>
                <a:gdLst/>
                <a:ahLst/>
                <a:cxnLst/>
                <a:rect l="l" t="t" r="r" b="b"/>
                <a:pathLst>
                  <a:path w="68" h="2076" extrusionOk="0">
                    <a:moveTo>
                      <a:pt x="1" y="0"/>
                    </a:moveTo>
                    <a:lnTo>
                      <a:pt x="1" y="2075"/>
                    </a:lnTo>
                    <a:lnTo>
                      <a:pt x="68" y="2075"/>
                    </a:lnTo>
                    <a:lnTo>
                      <a:pt x="68" y="0"/>
                    </a:lnTo>
                    <a:close/>
                  </a:path>
                </a:pathLst>
              </a:custGeom>
              <a:solidFill>
                <a:srgbClr val="807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587;p46">
                <a:extLst>
                  <a:ext uri="{FF2B5EF4-FFF2-40B4-BE49-F238E27FC236}">
                    <a16:creationId xmlns:a16="http://schemas.microsoft.com/office/drawing/2014/main" id="{C60E8C94-3F82-5444-E5BA-656ADBA6D785}"/>
                  </a:ext>
                </a:extLst>
              </p:cNvPr>
              <p:cNvSpPr/>
              <p:nvPr/>
            </p:nvSpPr>
            <p:spPr>
              <a:xfrm>
                <a:off x="6926036" y="3293292"/>
                <a:ext cx="2907" cy="87457"/>
              </a:xfrm>
              <a:custGeom>
                <a:avLst/>
                <a:gdLst/>
                <a:ahLst/>
                <a:cxnLst/>
                <a:rect l="l" t="t" r="r" b="b"/>
                <a:pathLst>
                  <a:path w="69" h="2076" extrusionOk="0">
                    <a:moveTo>
                      <a:pt x="0" y="0"/>
                    </a:moveTo>
                    <a:lnTo>
                      <a:pt x="0" y="2075"/>
                    </a:lnTo>
                    <a:lnTo>
                      <a:pt x="68" y="2075"/>
                    </a:lnTo>
                    <a:lnTo>
                      <a:pt x="68" y="0"/>
                    </a:lnTo>
                    <a:close/>
                  </a:path>
                </a:pathLst>
              </a:custGeom>
              <a:solidFill>
                <a:srgbClr val="807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588;p46">
                <a:extLst>
                  <a:ext uri="{FF2B5EF4-FFF2-40B4-BE49-F238E27FC236}">
                    <a16:creationId xmlns:a16="http://schemas.microsoft.com/office/drawing/2014/main" id="{FF5BCC8F-C49C-FB45-D6FD-BF05EBDC870B}"/>
                  </a:ext>
                </a:extLst>
              </p:cNvPr>
              <p:cNvSpPr/>
              <p:nvPr/>
            </p:nvSpPr>
            <p:spPr>
              <a:xfrm>
                <a:off x="6949417" y="3293292"/>
                <a:ext cx="2949" cy="87457"/>
              </a:xfrm>
              <a:custGeom>
                <a:avLst/>
                <a:gdLst/>
                <a:ahLst/>
                <a:cxnLst/>
                <a:rect l="l" t="t" r="r" b="b"/>
                <a:pathLst>
                  <a:path w="70" h="2076" extrusionOk="0">
                    <a:moveTo>
                      <a:pt x="1" y="0"/>
                    </a:moveTo>
                    <a:lnTo>
                      <a:pt x="1" y="2075"/>
                    </a:lnTo>
                    <a:lnTo>
                      <a:pt x="70" y="2075"/>
                    </a:lnTo>
                    <a:lnTo>
                      <a:pt x="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589;p46">
                <a:extLst>
                  <a:ext uri="{FF2B5EF4-FFF2-40B4-BE49-F238E27FC236}">
                    <a16:creationId xmlns:a16="http://schemas.microsoft.com/office/drawing/2014/main" id="{DA70E79C-F43A-4033-6F96-7E41C9C6EC7E}"/>
                  </a:ext>
                </a:extLst>
              </p:cNvPr>
              <p:cNvSpPr/>
              <p:nvPr/>
            </p:nvSpPr>
            <p:spPr>
              <a:xfrm>
                <a:off x="6972839" y="3293292"/>
                <a:ext cx="2907" cy="87457"/>
              </a:xfrm>
              <a:custGeom>
                <a:avLst/>
                <a:gdLst/>
                <a:ahLst/>
                <a:cxnLst/>
                <a:rect l="l" t="t" r="r" b="b"/>
                <a:pathLst>
                  <a:path w="69" h="2076" extrusionOk="0">
                    <a:moveTo>
                      <a:pt x="0" y="0"/>
                    </a:moveTo>
                    <a:lnTo>
                      <a:pt x="0" y="2075"/>
                    </a:lnTo>
                    <a:lnTo>
                      <a:pt x="69" y="2075"/>
                    </a:lnTo>
                    <a:lnTo>
                      <a:pt x="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590;p46">
                <a:extLst>
                  <a:ext uri="{FF2B5EF4-FFF2-40B4-BE49-F238E27FC236}">
                    <a16:creationId xmlns:a16="http://schemas.microsoft.com/office/drawing/2014/main" id="{829775EE-72D2-D35D-5E47-3B720787DAB3}"/>
                  </a:ext>
                </a:extLst>
              </p:cNvPr>
              <p:cNvSpPr/>
              <p:nvPr/>
            </p:nvSpPr>
            <p:spPr>
              <a:xfrm>
                <a:off x="6996220" y="3293292"/>
                <a:ext cx="2907" cy="87457"/>
              </a:xfrm>
              <a:custGeom>
                <a:avLst/>
                <a:gdLst/>
                <a:ahLst/>
                <a:cxnLst/>
                <a:rect l="l" t="t" r="r" b="b"/>
                <a:pathLst>
                  <a:path w="69" h="2076" extrusionOk="0">
                    <a:moveTo>
                      <a:pt x="0" y="0"/>
                    </a:moveTo>
                    <a:lnTo>
                      <a:pt x="0" y="2075"/>
                    </a:lnTo>
                    <a:lnTo>
                      <a:pt x="68" y="2075"/>
                    </a:lnTo>
                    <a:lnTo>
                      <a:pt x="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591;p46">
                <a:extLst>
                  <a:ext uri="{FF2B5EF4-FFF2-40B4-BE49-F238E27FC236}">
                    <a16:creationId xmlns:a16="http://schemas.microsoft.com/office/drawing/2014/main" id="{D438BC10-5CC8-1BBB-A359-669590A69FA8}"/>
                  </a:ext>
                </a:extLst>
              </p:cNvPr>
              <p:cNvSpPr/>
              <p:nvPr/>
            </p:nvSpPr>
            <p:spPr>
              <a:xfrm>
                <a:off x="7019601" y="3293292"/>
                <a:ext cx="2949" cy="87457"/>
              </a:xfrm>
              <a:custGeom>
                <a:avLst/>
                <a:gdLst/>
                <a:ahLst/>
                <a:cxnLst/>
                <a:rect l="l" t="t" r="r" b="b"/>
                <a:pathLst>
                  <a:path w="70" h="2076" extrusionOk="0">
                    <a:moveTo>
                      <a:pt x="1" y="0"/>
                    </a:moveTo>
                    <a:lnTo>
                      <a:pt x="1" y="2075"/>
                    </a:lnTo>
                    <a:lnTo>
                      <a:pt x="70" y="2075"/>
                    </a:lnTo>
                    <a:lnTo>
                      <a:pt x="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592;p46">
                <a:extLst>
                  <a:ext uri="{FF2B5EF4-FFF2-40B4-BE49-F238E27FC236}">
                    <a16:creationId xmlns:a16="http://schemas.microsoft.com/office/drawing/2014/main" id="{4D74E3BF-1E7F-17FD-6441-40D3FC560878}"/>
                  </a:ext>
                </a:extLst>
              </p:cNvPr>
              <p:cNvSpPr/>
              <p:nvPr/>
            </p:nvSpPr>
            <p:spPr>
              <a:xfrm>
                <a:off x="6668932" y="2851711"/>
                <a:ext cx="407878" cy="239579"/>
              </a:xfrm>
              <a:custGeom>
                <a:avLst/>
                <a:gdLst/>
                <a:ahLst/>
                <a:cxnLst/>
                <a:rect l="l" t="t" r="r" b="b"/>
                <a:pathLst>
                  <a:path w="9682" h="5687" extrusionOk="0">
                    <a:moveTo>
                      <a:pt x="4824" y="0"/>
                    </a:moveTo>
                    <a:cubicBezTo>
                      <a:pt x="4754" y="0"/>
                      <a:pt x="4682" y="12"/>
                      <a:pt x="4611" y="45"/>
                    </a:cubicBezTo>
                    <a:cubicBezTo>
                      <a:pt x="4574" y="61"/>
                      <a:pt x="4540" y="82"/>
                      <a:pt x="4510" y="105"/>
                    </a:cubicBezTo>
                    <a:cubicBezTo>
                      <a:pt x="4333" y="206"/>
                      <a:pt x="4175" y="368"/>
                      <a:pt x="4061" y="507"/>
                    </a:cubicBezTo>
                    <a:cubicBezTo>
                      <a:pt x="3934" y="661"/>
                      <a:pt x="3795" y="805"/>
                      <a:pt x="3661" y="952"/>
                    </a:cubicBezTo>
                    <a:cubicBezTo>
                      <a:pt x="3376" y="1268"/>
                      <a:pt x="3089" y="1583"/>
                      <a:pt x="2802" y="1898"/>
                    </a:cubicBezTo>
                    <a:cubicBezTo>
                      <a:pt x="2456" y="2283"/>
                      <a:pt x="2109" y="2667"/>
                      <a:pt x="1761" y="3050"/>
                    </a:cubicBezTo>
                    <a:cubicBezTo>
                      <a:pt x="1441" y="3402"/>
                      <a:pt x="1122" y="3756"/>
                      <a:pt x="812" y="4116"/>
                    </a:cubicBezTo>
                    <a:cubicBezTo>
                      <a:pt x="605" y="4355"/>
                      <a:pt x="364" y="4591"/>
                      <a:pt x="205" y="4863"/>
                    </a:cubicBezTo>
                    <a:cubicBezTo>
                      <a:pt x="1" y="5212"/>
                      <a:pt x="291" y="5686"/>
                      <a:pt x="670" y="5686"/>
                    </a:cubicBezTo>
                    <a:cubicBezTo>
                      <a:pt x="745" y="5686"/>
                      <a:pt x="824" y="5668"/>
                      <a:pt x="904" y="5625"/>
                    </a:cubicBezTo>
                    <a:cubicBezTo>
                      <a:pt x="1384" y="5368"/>
                      <a:pt x="1677" y="4857"/>
                      <a:pt x="2057" y="4487"/>
                    </a:cubicBezTo>
                    <a:cubicBezTo>
                      <a:pt x="2834" y="3610"/>
                      <a:pt x="3572" y="2653"/>
                      <a:pt x="4433" y="1815"/>
                    </a:cubicBezTo>
                    <a:cubicBezTo>
                      <a:pt x="4479" y="1769"/>
                      <a:pt x="4523" y="1721"/>
                      <a:pt x="4565" y="1674"/>
                    </a:cubicBezTo>
                    <a:cubicBezTo>
                      <a:pt x="4654" y="1576"/>
                      <a:pt x="4750" y="1475"/>
                      <a:pt x="4843" y="1370"/>
                    </a:cubicBezTo>
                    <a:cubicBezTo>
                      <a:pt x="4935" y="1475"/>
                      <a:pt x="5030" y="1577"/>
                      <a:pt x="5120" y="1674"/>
                    </a:cubicBezTo>
                    <a:cubicBezTo>
                      <a:pt x="5163" y="1721"/>
                      <a:pt x="5207" y="1769"/>
                      <a:pt x="5253" y="1815"/>
                    </a:cubicBezTo>
                    <a:cubicBezTo>
                      <a:pt x="6113" y="2652"/>
                      <a:pt x="6850" y="3609"/>
                      <a:pt x="7629" y="4487"/>
                    </a:cubicBezTo>
                    <a:cubicBezTo>
                      <a:pt x="8009" y="4857"/>
                      <a:pt x="8302" y="5367"/>
                      <a:pt x="8782" y="5625"/>
                    </a:cubicBezTo>
                    <a:cubicBezTo>
                      <a:pt x="8861" y="5668"/>
                      <a:pt x="8940" y="5687"/>
                      <a:pt x="9015" y="5687"/>
                    </a:cubicBezTo>
                    <a:cubicBezTo>
                      <a:pt x="9391" y="5687"/>
                      <a:pt x="9681" y="5213"/>
                      <a:pt x="9477" y="4863"/>
                    </a:cubicBezTo>
                    <a:cubicBezTo>
                      <a:pt x="9318" y="4590"/>
                      <a:pt x="9075" y="4354"/>
                      <a:pt x="8870" y="4116"/>
                    </a:cubicBezTo>
                    <a:cubicBezTo>
                      <a:pt x="8560" y="3756"/>
                      <a:pt x="8241" y="3402"/>
                      <a:pt x="7922" y="3050"/>
                    </a:cubicBezTo>
                    <a:cubicBezTo>
                      <a:pt x="7573" y="2667"/>
                      <a:pt x="7227" y="2283"/>
                      <a:pt x="6880" y="1898"/>
                    </a:cubicBezTo>
                    <a:cubicBezTo>
                      <a:pt x="6593" y="1582"/>
                      <a:pt x="6307" y="1267"/>
                      <a:pt x="6021" y="952"/>
                    </a:cubicBezTo>
                    <a:cubicBezTo>
                      <a:pt x="5887" y="805"/>
                      <a:pt x="5748" y="662"/>
                      <a:pt x="5621" y="507"/>
                    </a:cubicBezTo>
                    <a:cubicBezTo>
                      <a:pt x="5507" y="368"/>
                      <a:pt x="5348" y="208"/>
                      <a:pt x="5172" y="105"/>
                    </a:cubicBezTo>
                    <a:cubicBezTo>
                      <a:pt x="5142" y="82"/>
                      <a:pt x="5109" y="62"/>
                      <a:pt x="5071" y="45"/>
                    </a:cubicBezTo>
                    <a:cubicBezTo>
                      <a:pt x="4999" y="12"/>
                      <a:pt x="4928" y="0"/>
                      <a:pt x="4858" y="0"/>
                    </a:cubicBezTo>
                    <a:cubicBezTo>
                      <a:pt x="4853" y="0"/>
                      <a:pt x="4847" y="0"/>
                      <a:pt x="4841" y="0"/>
                    </a:cubicBezTo>
                    <a:cubicBezTo>
                      <a:pt x="4836" y="0"/>
                      <a:pt x="4830" y="0"/>
                      <a:pt x="48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593;p46">
                <a:extLst>
                  <a:ext uri="{FF2B5EF4-FFF2-40B4-BE49-F238E27FC236}">
                    <a16:creationId xmlns:a16="http://schemas.microsoft.com/office/drawing/2014/main" id="{153B744B-24A8-7D85-10CB-14E8DD2A2460}"/>
                  </a:ext>
                </a:extLst>
              </p:cNvPr>
              <p:cNvSpPr/>
              <p:nvPr/>
            </p:nvSpPr>
            <p:spPr>
              <a:xfrm>
                <a:off x="6693408" y="3286762"/>
                <a:ext cx="351091" cy="22412"/>
              </a:xfrm>
              <a:custGeom>
                <a:avLst/>
                <a:gdLst/>
                <a:ahLst/>
                <a:cxnLst/>
                <a:rect l="l" t="t" r="r" b="b"/>
                <a:pathLst>
                  <a:path w="8334" h="532" extrusionOk="0">
                    <a:moveTo>
                      <a:pt x="1" y="1"/>
                    </a:moveTo>
                    <a:lnTo>
                      <a:pt x="1" y="531"/>
                    </a:lnTo>
                    <a:lnTo>
                      <a:pt x="8334" y="531"/>
                    </a:lnTo>
                    <a:lnTo>
                      <a:pt x="8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594;p46">
                <a:extLst>
                  <a:ext uri="{FF2B5EF4-FFF2-40B4-BE49-F238E27FC236}">
                    <a16:creationId xmlns:a16="http://schemas.microsoft.com/office/drawing/2014/main" id="{1A8DAD24-1A4F-B691-AB8F-6CD75E16F0F0}"/>
                  </a:ext>
                </a:extLst>
              </p:cNvPr>
              <p:cNvSpPr/>
              <p:nvPr/>
            </p:nvSpPr>
            <p:spPr>
              <a:xfrm>
                <a:off x="6722645" y="3195472"/>
                <a:ext cx="51480" cy="70774"/>
              </a:xfrm>
              <a:custGeom>
                <a:avLst/>
                <a:gdLst/>
                <a:ahLst/>
                <a:cxnLst/>
                <a:rect l="l" t="t" r="r" b="b"/>
                <a:pathLst>
                  <a:path w="1222" h="1680" extrusionOk="0">
                    <a:moveTo>
                      <a:pt x="1" y="1"/>
                    </a:moveTo>
                    <a:lnTo>
                      <a:pt x="1" y="1679"/>
                    </a:lnTo>
                    <a:lnTo>
                      <a:pt x="1222" y="1679"/>
                    </a:lnTo>
                    <a:lnTo>
                      <a:pt x="1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595;p46">
                <a:extLst>
                  <a:ext uri="{FF2B5EF4-FFF2-40B4-BE49-F238E27FC236}">
                    <a16:creationId xmlns:a16="http://schemas.microsoft.com/office/drawing/2014/main" id="{23A82739-D06E-5734-E521-5EAA18D05DE6}"/>
                  </a:ext>
                </a:extLst>
              </p:cNvPr>
              <p:cNvSpPr/>
              <p:nvPr/>
            </p:nvSpPr>
            <p:spPr>
              <a:xfrm>
                <a:off x="6719822" y="3189279"/>
                <a:ext cx="57588" cy="80506"/>
              </a:xfrm>
              <a:custGeom>
                <a:avLst/>
                <a:gdLst/>
                <a:ahLst/>
                <a:cxnLst/>
                <a:rect l="l" t="t" r="r" b="b"/>
                <a:pathLst>
                  <a:path w="1367" h="1911" extrusionOk="0">
                    <a:moveTo>
                      <a:pt x="1203" y="266"/>
                    </a:moveTo>
                    <a:lnTo>
                      <a:pt x="1203" y="893"/>
                    </a:lnTo>
                    <a:lnTo>
                      <a:pt x="753" y="893"/>
                    </a:lnTo>
                    <a:lnTo>
                      <a:pt x="753" y="266"/>
                    </a:lnTo>
                    <a:close/>
                    <a:moveTo>
                      <a:pt x="625" y="268"/>
                    </a:moveTo>
                    <a:lnTo>
                      <a:pt x="625" y="896"/>
                    </a:lnTo>
                    <a:lnTo>
                      <a:pt x="165" y="896"/>
                    </a:lnTo>
                    <a:lnTo>
                      <a:pt x="165" y="268"/>
                    </a:lnTo>
                    <a:close/>
                    <a:moveTo>
                      <a:pt x="625" y="1057"/>
                    </a:moveTo>
                    <a:lnTo>
                      <a:pt x="625" y="1715"/>
                    </a:lnTo>
                    <a:lnTo>
                      <a:pt x="165" y="1715"/>
                    </a:lnTo>
                    <a:lnTo>
                      <a:pt x="165" y="1057"/>
                    </a:lnTo>
                    <a:close/>
                    <a:moveTo>
                      <a:pt x="1202" y="1057"/>
                    </a:moveTo>
                    <a:lnTo>
                      <a:pt x="1202" y="1715"/>
                    </a:lnTo>
                    <a:lnTo>
                      <a:pt x="751" y="1715"/>
                    </a:lnTo>
                    <a:lnTo>
                      <a:pt x="751" y="1057"/>
                    </a:lnTo>
                    <a:close/>
                    <a:moveTo>
                      <a:pt x="0" y="1"/>
                    </a:moveTo>
                    <a:lnTo>
                      <a:pt x="0" y="1911"/>
                    </a:lnTo>
                    <a:lnTo>
                      <a:pt x="1367" y="1911"/>
                    </a:lnTo>
                    <a:lnTo>
                      <a:pt x="1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596;p46">
                <a:extLst>
                  <a:ext uri="{FF2B5EF4-FFF2-40B4-BE49-F238E27FC236}">
                    <a16:creationId xmlns:a16="http://schemas.microsoft.com/office/drawing/2014/main" id="{1950B5D3-7503-B07A-AC04-AA3A57A712B3}"/>
                  </a:ext>
                </a:extLst>
              </p:cNvPr>
              <p:cNvSpPr/>
              <p:nvPr/>
            </p:nvSpPr>
            <p:spPr>
              <a:xfrm>
                <a:off x="6715778" y="3182791"/>
                <a:ext cx="66477" cy="9142"/>
              </a:xfrm>
              <a:custGeom>
                <a:avLst/>
                <a:gdLst/>
                <a:ahLst/>
                <a:cxnLst/>
                <a:rect l="l" t="t" r="r" b="b"/>
                <a:pathLst>
                  <a:path w="1578" h="217" extrusionOk="0">
                    <a:moveTo>
                      <a:pt x="0" y="1"/>
                    </a:moveTo>
                    <a:lnTo>
                      <a:pt x="0" y="217"/>
                    </a:lnTo>
                    <a:lnTo>
                      <a:pt x="1577" y="217"/>
                    </a:lnTo>
                    <a:lnTo>
                      <a:pt x="1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597;p46">
                <a:extLst>
                  <a:ext uri="{FF2B5EF4-FFF2-40B4-BE49-F238E27FC236}">
                    <a16:creationId xmlns:a16="http://schemas.microsoft.com/office/drawing/2014/main" id="{69384995-2656-9A21-C347-BB996A6FF655}"/>
                  </a:ext>
                </a:extLst>
              </p:cNvPr>
              <p:cNvSpPr/>
              <p:nvPr/>
            </p:nvSpPr>
            <p:spPr>
              <a:xfrm>
                <a:off x="6715778" y="3267931"/>
                <a:ext cx="66477" cy="9100"/>
              </a:xfrm>
              <a:custGeom>
                <a:avLst/>
                <a:gdLst/>
                <a:ahLst/>
                <a:cxnLst/>
                <a:rect l="l" t="t" r="r" b="b"/>
                <a:pathLst>
                  <a:path w="1578" h="216" extrusionOk="0">
                    <a:moveTo>
                      <a:pt x="0" y="0"/>
                    </a:moveTo>
                    <a:lnTo>
                      <a:pt x="0" y="215"/>
                    </a:lnTo>
                    <a:lnTo>
                      <a:pt x="1577" y="215"/>
                    </a:lnTo>
                    <a:lnTo>
                      <a:pt x="15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598;p46">
                <a:extLst>
                  <a:ext uri="{FF2B5EF4-FFF2-40B4-BE49-F238E27FC236}">
                    <a16:creationId xmlns:a16="http://schemas.microsoft.com/office/drawing/2014/main" id="{1338450D-D001-EE73-518E-8CBC062982B7}"/>
                  </a:ext>
                </a:extLst>
              </p:cNvPr>
              <p:cNvSpPr/>
              <p:nvPr/>
            </p:nvSpPr>
            <p:spPr>
              <a:xfrm>
                <a:off x="6970312" y="3195472"/>
                <a:ext cx="51438" cy="70606"/>
              </a:xfrm>
              <a:custGeom>
                <a:avLst/>
                <a:gdLst/>
                <a:ahLst/>
                <a:cxnLst/>
                <a:rect l="l" t="t" r="r" b="b"/>
                <a:pathLst>
                  <a:path w="1221" h="1676" extrusionOk="0">
                    <a:moveTo>
                      <a:pt x="0" y="1"/>
                    </a:moveTo>
                    <a:lnTo>
                      <a:pt x="0" y="1675"/>
                    </a:lnTo>
                    <a:lnTo>
                      <a:pt x="1220" y="1675"/>
                    </a:lnTo>
                    <a:lnTo>
                      <a:pt x="1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599;p46">
                <a:extLst>
                  <a:ext uri="{FF2B5EF4-FFF2-40B4-BE49-F238E27FC236}">
                    <a16:creationId xmlns:a16="http://schemas.microsoft.com/office/drawing/2014/main" id="{E855FBC8-4EED-0529-6D40-2296D9D8EBC3}"/>
                  </a:ext>
                </a:extLst>
              </p:cNvPr>
              <p:cNvSpPr/>
              <p:nvPr/>
            </p:nvSpPr>
            <p:spPr>
              <a:xfrm>
                <a:off x="6967405" y="3189279"/>
                <a:ext cx="57630" cy="80295"/>
              </a:xfrm>
              <a:custGeom>
                <a:avLst/>
                <a:gdLst/>
                <a:ahLst/>
                <a:cxnLst/>
                <a:rect l="l" t="t" r="r" b="b"/>
                <a:pathLst>
                  <a:path w="1368" h="1906" extrusionOk="0">
                    <a:moveTo>
                      <a:pt x="626" y="266"/>
                    </a:moveTo>
                    <a:lnTo>
                      <a:pt x="626" y="891"/>
                    </a:lnTo>
                    <a:lnTo>
                      <a:pt x="165" y="891"/>
                    </a:lnTo>
                    <a:lnTo>
                      <a:pt x="165" y="266"/>
                    </a:lnTo>
                    <a:close/>
                    <a:moveTo>
                      <a:pt x="1203" y="268"/>
                    </a:moveTo>
                    <a:lnTo>
                      <a:pt x="1203" y="892"/>
                    </a:lnTo>
                    <a:lnTo>
                      <a:pt x="751" y="892"/>
                    </a:lnTo>
                    <a:lnTo>
                      <a:pt x="751" y="268"/>
                    </a:lnTo>
                    <a:close/>
                    <a:moveTo>
                      <a:pt x="626" y="1055"/>
                    </a:moveTo>
                    <a:lnTo>
                      <a:pt x="626" y="1710"/>
                    </a:lnTo>
                    <a:lnTo>
                      <a:pt x="165" y="1710"/>
                    </a:lnTo>
                    <a:lnTo>
                      <a:pt x="165" y="1055"/>
                    </a:lnTo>
                    <a:close/>
                    <a:moveTo>
                      <a:pt x="1203" y="1055"/>
                    </a:moveTo>
                    <a:lnTo>
                      <a:pt x="1203" y="1710"/>
                    </a:lnTo>
                    <a:lnTo>
                      <a:pt x="751" y="1710"/>
                    </a:lnTo>
                    <a:lnTo>
                      <a:pt x="751" y="1055"/>
                    </a:lnTo>
                    <a:close/>
                    <a:moveTo>
                      <a:pt x="0" y="1"/>
                    </a:moveTo>
                    <a:lnTo>
                      <a:pt x="0" y="1905"/>
                    </a:lnTo>
                    <a:lnTo>
                      <a:pt x="1367" y="1905"/>
                    </a:lnTo>
                    <a:lnTo>
                      <a:pt x="1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600;p46">
                <a:extLst>
                  <a:ext uri="{FF2B5EF4-FFF2-40B4-BE49-F238E27FC236}">
                    <a16:creationId xmlns:a16="http://schemas.microsoft.com/office/drawing/2014/main" id="{CBED6A4F-850B-EE65-A53D-B4D0AB556626}"/>
                  </a:ext>
                </a:extLst>
              </p:cNvPr>
              <p:cNvSpPr/>
              <p:nvPr/>
            </p:nvSpPr>
            <p:spPr>
              <a:xfrm>
                <a:off x="6963361" y="3182791"/>
                <a:ext cx="66561" cy="9057"/>
              </a:xfrm>
              <a:custGeom>
                <a:avLst/>
                <a:gdLst/>
                <a:ahLst/>
                <a:cxnLst/>
                <a:rect l="l" t="t" r="r" b="b"/>
                <a:pathLst>
                  <a:path w="1580" h="215" extrusionOk="0">
                    <a:moveTo>
                      <a:pt x="1" y="1"/>
                    </a:moveTo>
                    <a:lnTo>
                      <a:pt x="1" y="214"/>
                    </a:lnTo>
                    <a:lnTo>
                      <a:pt x="1579" y="214"/>
                    </a:lnTo>
                    <a:lnTo>
                      <a:pt x="15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601;p46">
                <a:extLst>
                  <a:ext uri="{FF2B5EF4-FFF2-40B4-BE49-F238E27FC236}">
                    <a16:creationId xmlns:a16="http://schemas.microsoft.com/office/drawing/2014/main" id="{D1434EDA-6012-557D-CE47-2ABC22760A8C}"/>
                  </a:ext>
                </a:extLst>
              </p:cNvPr>
              <p:cNvSpPr/>
              <p:nvPr/>
            </p:nvSpPr>
            <p:spPr>
              <a:xfrm>
                <a:off x="6963361" y="3267721"/>
                <a:ext cx="66561" cy="9057"/>
              </a:xfrm>
              <a:custGeom>
                <a:avLst/>
                <a:gdLst/>
                <a:ahLst/>
                <a:cxnLst/>
                <a:rect l="l" t="t" r="r" b="b"/>
                <a:pathLst>
                  <a:path w="1580" h="215" extrusionOk="0">
                    <a:moveTo>
                      <a:pt x="1" y="0"/>
                    </a:moveTo>
                    <a:lnTo>
                      <a:pt x="1" y="214"/>
                    </a:lnTo>
                    <a:lnTo>
                      <a:pt x="1579" y="214"/>
                    </a:lnTo>
                    <a:lnTo>
                      <a:pt x="15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602;p46">
                <a:extLst>
                  <a:ext uri="{FF2B5EF4-FFF2-40B4-BE49-F238E27FC236}">
                    <a16:creationId xmlns:a16="http://schemas.microsoft.com/office/drawing/2014/main" id="{C25BD714-CCB0-11F8-7B31-F2E2D9E370C8}"/>
                  </a:ext>
                </a:extLst>
              </p:cNvPr>
              <p:cNvSpPr/>
              <p:nvPr/>
            </p:nvSpPr>
            <p:spPr>
              <a:xfrm>
                <a:off x="6809469" y="3182791"/>
                <a:ext cx="126635" cy="196651"/>
              </a:xfrm>
              <a:custGeom>
                <a:avLst/>
                <a:gdLst/>
                <a:ahLst/>
                <a:cxnLst/>
                <a:rect l="l" t="t" r="r" b="b"/>
                <a:pathLst>
                  <a:path w="3006" h="4668" extrusionOk="0">
                    <a:moveTo>
                      <a:pt x="1" y="1"/>
                    </a:moveTo>
                    <a:lnTo>
                      <a:pt x="1" y="4668"/>
                    </a:lnTo>
                    <a:lnTo>
                      <a:pt x="3006" y="4668"/>
                    </a:lnTo>
                    <a:lnTo>
                      <a:pt x="3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603;p46">
                <a:extLst>
                  <a:ext uri="{FF2B5EF4-FFF2-40B4-BE49-F238E27FC236}">
                    <a16:creationId xmlns:a16="http://schemas.microsoft.com/office/drawing/2014/main" id="{FBE9FE4D-8FA8-CC29-0001-A053EFBF00EC}"/>
                  </a:ext>
                </a:extLst>
              </p:cNvPr>
              <p:cNvSpPr/>
              <p:nvPr/>
            </p:nvSpPr>
            <p:spPr>
              <a:xfrm>
                <a:off x="6819748" y="3196314"/>
                <a:ext cx="106203" cy="183086"/>
              </a:xfrm>
              <a:custGeom>
                <a:avLst/>
                <a:gdLst/>
                <a:ahLst/>
                <a:cxnLst/>
                <a:rect l="l" t="t" r="r" b="b"/>
                <a:pathLst>
                  <a:path w="2521" h="4346" extrusionOk="0">
                    <a:moveTo>
                      <a:pt x="1" y="0"/>
                    </a:moveTo>
                    <a:lnTo>
                      <a:pt x="1" y="4345"/>
                    </a:lnTo>
                    <a:lnTo>
                      <a:pt x="2520" y="4345"/>
                    </a:lnTo>
                    <a:lnTo>
                      <a:pt x="2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604;p46">
                <a:extLst>
                  <a:ext uri="{FF2B5EF4-FFF2-40B4-BE49-F238E27FC236}">
                    <a16:creationId xmlns:a16="http://schemas.microsoft.com/office/drawing/2014/main" id="{A1CF39D0-4662-7695-D53C-7506A3A90361}"/>
                  </a:ext>
                </a:extLst>
              </p:cNvPr>
              <p:cNvSpPr/>
              <p:nvPr/>
            </p:nvSpPr>
            <p:spPr>
              <a:xfrm>
                <a:off x="6913187" y="3285288"/>
                <a:ext cx="4634" cy="26245"/>
              </a:xfrm>
              <a:custGeom>
                <a:avLst/>
                <a:gdLst/>
                <a:ahLst/>
                <a:cxnLst/>
                <a:rect l="l" t="t" r="r" b="b"/>
                <a:pathLst>
                  <a:path w="110" h="623" extrusionOk="0">
                    <a:moveTo>
                      <a:pt x="56" y="1"/>
                    </a:moveTo>
                    <a:cubicBezTo>
                      <a:pt x="26" y="1"/>
                      <a:pt x="1" y="27"/>
                      <a:pt x="1" y="59"/>
                    </a:cubicBezTo>
                    <a:lnTo>
                      <a:pt x="1" y="563"/>
                    </a:lnTo>
                    <a:cubicBezTo>
                      <a:pt x="1" y="595"/>
                      <a:pt x="26" y="623"/>
                      <a:pt x="56" y="623"/>
                    </a:cubicBezTo>
                    <a:cubicBezTo>
                      <a:pt x="86" y="623"/>
                      <a:pt x="110" y="595"/>
                      <a:pt x="110" y="563"/>
                    </a:cubicBezTo>
                    <a:lnTo>
                      <a:pt x="110" y="59"/>
                    </a:lnTo>
                    <a:cubicBezTo>
                      <a:pt x="110" y="28"/>
                      <a:pt x="87" y="1"/>
                      <a:pt x="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605;p46">
                <a:extLst>
                  <a:ext uri="{FF2B5EF4-FFF2-40B4-BE49-F238E27FC236}">
                    <a16:creationId xmlns:a16="http://schemas.microsoft.com/office/drawing/2014/main" id="{1A7AB782-6602-6C37-0BD1-D8C8EE5962E0}"/>
                  </a:ext>
                </a:extLst>
              </p:cNvPr>
              <p:cNvSpPr/>
              <p:nvPr/>
            </p:nvSpPr>
            <p:spPr>
              <a:xfrm>
                <a:off x="6854461" y="3210511"/>
                <a:ext cx="36735" cy="38041"/>
              </a:xfrm>
              <a:custGeom>
                <a:avLst/>
                <a:gdLst/>
                <a:ahLst/>
                <a:cxnLst/>
                <a:rect l="l" t="t" r="r" b="b"/>
                <a:pathLst>
                  <a:path w="872" h="903" extrusionOk="0">
                    <a:moveTo>
                      <a:pt x="436" y="1"/>
                    </a:moveTo>
                    <a:cubicBezTo>
                      <a:pt x="196" y="1"/>
                      <a:pt x="0" y="202"/>
                      <a:pt x="0" y="451"/>
                    </a:cubicBezTo>
                    <a:cubicBezTo>
                      <a:pt x="0" y="701"/>
                      <a:pt x="196" y="903"/>
                      <a:pt x="436" y="903"/>
                    </a:cubicBezTo>
                    <a:cubicBezTo>
                      <a:pt x="676" y="903"/>
                      <a:pt x="871" y="701"/>
                      <a:pt x="871" y="451"/>
                    </a:cubicBezTo>
                    <a:cubicBezTo>
                      <a:pt x="871" y="202"/>
                      <a:pt x="676" y="1"/>
                      <a:pt x="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606;p46">
                <a:extLst>
                  <a:ext uri="{FF2B5EF4-FFF2-40B4-BE49-F238E27FC236}">
                    <a16:creationId xmlns:a16="http://schemas.microsoft.com/office/drawing/2014/main" id="{4BA65A55-7464-9412-10F1-81D8E828B68C}"/>
                  </a:ext>
                </a:extLst>
              </p:cNvPr>
              <p:cNvSpPr/>
              <p:nvPr/>
            </p:nvSpPr>
            <p:spPr>
              <a:xfrm>
                <a:off x="6858632" y="3214682"/>
                <a:ext cx="28310" cy="29279"/>
              </a:xfrm>
              <a:custGeom>
                <a:avLst/>
                <a:gdLst/>
                <a:ahLst/>
                <a:cxnLst/>
                <a:rect l="l" t="t" r="r" b="b"/>
                <a:pathLst>
                  <a:path w="672" h="695" extrusionOk="0">
                    <a:moveTo>
                      <a:pt x="335" y="0"/>
                    </a:moveTo>
                    <a:cubicBezTo>
                      <a:pt x="150" y="0"/>
                      <a:pt x="0" y="156"/>
                      <a:pt x="0" y="347"/>
                    </a:cubicBezTo>
                    <a:cubicBezTo>
                      <a:pt x="0" y="539"/>
                      <a:pt x="150" y="695"/>
                      <a:pt x="335" y="695"/>
                    </a:cubicBezTo>
                    <a:cubicBezTo>
                      <a:pt x="521" y="695"/>
                      <a:pt x="672" y="539"/>
                      <a:pt x="672" y="347"/>
                    </a:cubicBezTo>
                    <a:cubicBezTo>
                      <a:pt x="672" y="157"/>
                      <a:pt x="522" y="2"/>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607;p46">
                <a:extLst>
                  <a:ext uri="{FF2B5EF4-FFF2-40B4-BE49-F238E27FC236}">
                    <a16:creationId xmlns:a16="http://schemas.microsoft.com/office/drawing/2014/main" id="{C6E0D17D-B6D1-8BE3-F8E5-2A638CBAFFE2}"/>
                  </a:ext>
                </a:extLst>
              </p:cNvPr>
              <p:cNvSpPr/>
              <p:nvPr/>
            </p:nvSpPr>
            <p:spPr>
              <a:xfrm>
                <a:off x="6856610" y="3212997"/>
                <a:ext cx="32396" cy="32059"/>
              </a:xfrm>
              <a:custGeom>
                <a:avLst/>
                <a:gdLst/>
                <a:ahLst/>
                <a:cxnLst/>
                <a:rect l="l" t="t" r="r" b="b"/>
                <a:pathLst>
                  <a:path w="769" h="761" extrusionOk="0">
                    <a:moveTo>
                      <a:pt x="418" y="0"/>
                    </a:moveTo>
                    <a:lnTo>
                      <a:pt x="350" y="1"/>
                    </a:lnTo>
                    <a:lnTo>
                      <a:pt x="350" y="350"/>
                    </a:lnTo>
                    <a:lnTo>
                      <a:pt x="1" y="351"/>
                    </a:lnTo>
                    <a:lnTo>
                      <a:pt x="1" y="421"/>
                    </a:lnTo>
                    <a:lnTo>
                      <a:pt x="350" y="420"/>
                    </a:lnTo>
                    <a:lnTo>
                      <a:pt x="352" y="760"/>
                    </a:lnTo>
                    <a:lnTo>
                      <a:pt x="418" y="760"/>
                    </a:lnTo>
                    <a:lnTo>
                      <a:pt x="418" y="420"/>
                    </a:lnTo>
                    <a:lnTo>
                      <a:pt x="768" y="417"/>
                    </a:lnTo>
                    <a:lnTo>
                      <a:pt x="768" y="348"/>
                    </a:lnTo>
                    <a:lnTo>
                      <a:pt x="418" y="349"/>
                    </a:lnTo>
                    <a:lnTo>
                      <a:pt x="4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608;p46">
                <a:extLst>
                  <a:ext uri="{FF2B5EF4-FFF2-40B4-BE49-F238E27FC236}">
                    <a16:creationId xmlns:a16="http://schemas.microsoft.com/office/drawing/2014/main" id="{1A8BA6BE-3B71-940B-DC08-A20BD40E056C}"/>
                  </a:ext>
                </a:extLst>
              </p:cNvPr>
              <p:cNvSpPr/>
              <p:nvPr/>
            </p:nvSpPr>
            <p:spPr>
              <a:xfrm>
                <a:off x="6842076" y="3061338"/>
                <a:ext cx="51396" cy="70732"/>
              </a:xfrm>
              <a:custGeom>
                <a:avLst/>
                <a:gdLst/>
                <a:ahLst/>
                <a:cxnLst/>
                <a:rect l="l" t="t" r="r" b="b"/>
                <a:pathLst>
                  <a:path w="1220" h="1679" extrusionOk="0">
                    <a:moveTo>
                      <a:pt x="0" y="1"/>
                    </a:moveTo>
                    <a:lnTo>
                      <a:pt x="0" y="1678"/>
                    </a:lnTo>
                    <a:lnTo>
                      <a:pt x="1220" y="1678"/>
                    </a:lnTo>
                    <a:lnTo>
                      <a:pt x="1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609;p46">
                <a:extLst>
                  <a:ext uri="{FF2B5EF4-FFF2-40B4-BE49-F238E27FC236}">
                    <a16:creationId xmlns:a16="http://schemas.microsoft.com/office/drawing/2014/main" id="{7F0EA154-E383-9911-AE36-50DA23B3AE1A}"/>
                  </a:ext>
                </a:extLst>
              </p:cNvPr>
              <p:cNvSpPr/>
              <p:nvPr/>
            </p:nvSpPr>
            <p:spPr>
              <a:xfrm>
                <a:off x="6839169" y="3055103"/>
                <a:ext cx="57630" cy="80548"/>
              </a:xfrm>
              <a:custGeom>
                <a:avLst/>
                <a:gdLst/>
                <a:ahLst/>
                <a:cxnLst/>
                <a:rect l="l" t="t" r="r" b="b"/>
                <a:pathLst>
                  <a:path w="1368" h="1912" extrusionOk="0">
                    <a:moveTo>
                      <a:pt x="626" y="267"/>
                    </a:moveTo>
                    <a:lnTo>
                      <a:pt x="626" y="894"/>
                    </a:lnTo>
                    <a:lnTo>
                      <a:pt x="165" y="894"/>
                    </a:lnTo>
                    <a:lnTo>
                      <a:pt x="165" y="267"/>
                    </a:lnTo>
                    <a:close/>
                    <a:moveTo>
                      <a:pt x="1203" y="268"/>
                    </a:moveTo>
                    <a:lnTo>
                      <a:pt x="1203" y="895"/>
                    </a:lnTo>
                    <a:lnTo>
                      <a:pt x="751" y="895"/>
                    </a:lnTo>
                    <a:lnTo>
                      <a:pt x="751" y="268"/>
                    </a:lnTo>
                    <a:close/>
                    <a:moveTo>
                      <a:pt x="1203" y="1057"/>
                    </a:moveTo>
                    <a:lnTo>
                      <a:pt x="1203" y="1715"/>
                    </a:lnTo>
                    <a:lnTo>
                      <a:pt x="751" y="1715"/>
                    </a:lnTo>
                    <a:lnTo>
                      <a:pt x="751" y="1057"/>
                    </a:lnTo>
                    <a:close/>
                    <a:moveTo>
                      <a:pt x="626" y="1058"/>
                    </a:moveTo>
                    <a:lnTo>
                      <a:pt x="626" y="1716"/>
                    </a:lnTo>
                    <a:lnTo>
                      <a:pt x="165" y="1716"/>
                    </a:lnTo>
                    <a:lnTo>
                      <a:pt x="165" y="1058"/>
                    </a:lnTo>
                    <a:close/>
                    <a:moveTo>
                      <a:pt x="0" y="1"/>
                    </a:moveTo>
                    <a:lnTo>
                      <a:pt x="0" y="1912"/>
                    </a:lnTo>
                    <a:lnTo>
                      <a:pt x="1367" y="1912"/>
                    </a:lnTo>
                    <a:lnTo>
                      <a:pt x="1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610;p46">
                <a:extLst>
                  <a:ext uri="{FF2B5EF4-FFF2-40B4-BE49-F238E27FC236}">
                    <a16:creationId xmlns:a16="http://schemas.microsoft.com/office/drawing/2014/main" id="{5AD3345D-803F-D4BE-5B1D-5FEA6B2BD421}"/>
                  </a:ext>
                </a:extLst>
              </p:cNvPr>
              <p:cNvSpPr/>
              <p:nvPr/>
            </p:nvSpPr>
            <p:spPr>
              <a:xfrm>
                <a:off x="6835083" y="3048573"/>
                <a:ext cx="66561" cy="9142"/>
              </a:xfrm>
              <a:custGeom>
                <a:avLst/>
                <a:gdLst/>
                <a:ahLst/>
                <a:cxnLst/>
                <a:rect l="l" t="t" r="r" b="b"/>
                <a:pathLst>
                  <a:path w="1580" h="217" extrusionOk="0">
                    <a:moveTo>
                      <a:pt x="1" y="1"/>
                    </a:moveTo>
                    <a:lnTo>
                      <a:pt x="1" y="217"/>
                    </a:lnTo>
                    <a:lnTo>
                      <a:pt x="1579" y="217"/>
                    </a:lnTo>
                    <a:lnTo>
                      <a:pt x="15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611;p46">
                <a:extLst>
                  <a:ext uri="{FF2B5EF4-FFF2-40B4-BE49-F238E27FC236}">
                    <a16:creationId xmlns:a16="http://schemas.microsoft.com/office/drawing/2014/main" id="{E9B40448-E5C6-A9ED-C2CE-5326091D5968}"/>
                  </a:ext>
                </a:extLst>
              </p:cNvPr>
              <p:cNvSpPr/>
              <p:nvPr/>
            </p:nvSpPr>
            <p:spPr>
              <a:xfrm>
                <a:off x="6835083" y="3133713"/>
                <a:ext cx="66561" cy="9142"/>
              </a:xfrm>
              <a:custGeom>
                <a:avLst/>
                <a:gdLst/>
                <a:ahLst/>
                <a:cxnLst/>
                <a:rect l="l" t="t" r="r" b="b"/>
                <a:pathLst>
                  <a:path w="1580" h="217" extrusionOk="0">
                    <a:moveTo>
                      <a:pt x="1" y="0"/>
                    </a:moveTo>
                    <a:lnTo>
                      <a:pt x="1" y="216"/>
                    </a:lnTo>
                    <a:lnTo>
                      <a:pt x="1579" y="216"/>
                    </a:lnTo>
                    <a:lnTo>
                      <a:pt x="15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612;p46">
                <a:extLst>
                  <a:ext uri="{FF2B5EF4-FFF2-40B4-BE49-F238E27FC236}">
                    <a16:creationId xmlns:a16="http://schemas.microsoft.com/office/drawing/2014/main" id="{778F4D00-B38F-3FFE-6EFC-17430DA6F4FD}"/>
                  </a:ext>
                </a:extLst>
              </p:cNvPr>
              <p:cNvSpPr/>
              <p:nvPr/>
            </p:nvSpPr>
            <p:spPr>
              <a:xfrm>
                <a:off x="6541581" y="3314566"/>
                <a:ext cx="244255" cy="76967"/>
              </a:xfrm>
              <a:custGeom>
                <a:avLst/>
                <a:gdLst/>
                <a:ahLst/>
                <a:cxnLst/>
                <a:rect l="l" t="t" r="r" b="b"/>
                <a:pathLst>
                  <a:path w="5798" h="1827" extrusionOk="0">
                    <a:moveTo>
                      <a:pt x="2889" y="0"/>
                    </a:moveTo>
                    <a:cubicBezTo>
                      <a:pt x="2799" y="0"/>
                      <a:pt x="2708" y="26"/>
                      <a:pt x="2617" y="69"/>
                    </a:cubicBezTo>
                    <a:cubicBezTo>
                      <a:pt x="2525" y="115"/>
                      <a:pt x="2478" y="205"/>
                      <a:pt x="2446" y="307"/>
                    </a:cubicBezTo>
                    <a:cubicBezTo>
                      <a:pt x="2412" y="301"/>
                      <a:pt x="2377" y="298"/>
                      <a:pt x="2342" y="298"/>
                    </a:cubicBezTo>
                    <a:cubicBezTo>
                      <a:pt x="2269" y="298"/>
                      <a:pt x="2195" y="311"/>
                      <a:pt x="2121" y="335"/>
                    </a:cubicBezTo>
                    <a:cubicBezTo>
                      <a:pt x="1841" y="413"/>
                      <a:pt x="1768" y="685"/>
                      <a:pt x="1660" y="979"/>
                    </a:cubicBezTo>
                    <a:cubicBezTo>
                      <a:pt x="1552" y="899"/>
                      <a:pt x="1441" y="853"/>
                      <a:pt x="1327" y="853"/>
                    </a:cubicBezTo>
                    <a:cubicBezTo>
                      <a:pt x="1232" y="853"/>
                      <a:pt x="1136" y="885"/>
                      <a:pt x="1038" y="956"/>
                    </a:cubicBezTo>
                    <a:cubicBezTo>
                      <a:pt x="867" y="1081"/>
                      <a:pt x="840" y="1272"/>
                      <a:pt x="766" y="1476"/>
                    </a:cubicBezTo>
                    <a:cubicBezTo>
                      <a:pt x="715" y="1454"/>
                      <a:pt x="649" y="1443"/>
                      <a:pt x="577" y="1443"/>
                    </a:cubicBezTo>
                    <a:cubicBezTo>
                      <a:pt x="346" y="1443"/>
                      <a:pt x="55" y="1559"/>
                      <a:pt x="0" y="1825"/>
                    </a:cubicBezTo>
                    <a:lnTo>
                      <a:pt x="2856" y="1805"/>
                    </a:lnTo>
                    <a:lnTo>
                      <a:pt x="5797" y="1826"/>
                    </a:lnTo>
                    <a:cubicBezTo>
                      <a:pt x="5754" y="1622"/>
                      <a:pt x="5526" y="1533"/>
                      <a:pt x="5344" y="1533"/>
                    </a:cubicBezTo>
                    <a:cubicBezTo>
                      <a:pt x="5287" y="1533"/>
                      <a:pt x="5235" y="1541"/>
                      <a:pt x="5195" y="1558"/>
                    </a:cubicBezTo>
                    <a:cubicBezTo>
                      <a:pt x="5138" y="1403"/>
                      <a:pt x="5116" y="1256"/>
                      <a:pt x="4981" y="1159"/>
                    </a:cubicBezTo>
                    <a:cubicBezTo>
                      <a:pt x="4904" y="1104"/>
                      <a:pt x="4828" y="1080"/>
                      <a:pt x="4753" y="1080"/>
                    </a:cubicBezTo>
                    <a:cubicBezTo>
                      <a:pt x="4664" y="1080"/>
                      <a:pt x="4576" y="1115"/>
                      <a:pt x="4491" y="1176"/>
                    </a:cubicBezTo>
                    <a:cubicBezTo>
                      <a:pt x="4406" y="951"/>
                      <a:pt x="4349" y="745"/>
                      <a:pt x="4129" y="684"/>
                    </a:cubicBezTo>
                    <a:cubicBezTo>
                      <a:pt x="4069" y="665"/>
                      <a:pt x="4009" y="654"/>
                      <a:pt x="3951" y="654"/>
                    </a:cubicBezTo>
                    <a:cubicBezTo>
                      <a:pt x="3825" y="654"/>
                      <a:pt x="3706" y="704"/>
                      <a:pt x="3604" y="823"/>
                    </a:cubicBezTo>
                    <a:cubicBezTo>
                      <a:pt x="3570" y="752"/>
                      <a:pt x="3512" y="732"/>
                      <a:pt x="3454" y="732"/>
                    </a:cubicBezTo>
                    <a:cubicBezTo>
                      <a:pt x="3440" y="732"/>
                      <a:pt x="3426" y="734"/>
                      <a:pt x="3412" y="735"/>
                    </a:cubicBezTo>
                    <a:cubicBezTo>
                      <a:pt x="3459" y="393"/>
                      <a:pt x="3362" y="259"/>
                      <a:pt x="3200" y="120"/>
                    </a:cubicBezTo>
                    <a:cubicBezTo>
                      <a:pt x="3100" y="36"/>
                      <a:pt x="2995" y="0"/>
                      <a:pt x="2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613;p46">
                <a:extLst>
                  <a:ext uri="{FF2B5EF4-FFF2-40B4-BE49-F238E27FC236}">
                    <a16:creationId xmlns:a16="http://schemas.microsoft.com/office/drawing/2014/main" id="{C262D60E-9CAF-123F-A60A-116273AF1AE3}"/>
                  </a:ext>
                </a:extLst>
              </p:cNvPr>
              <p:cNvSpPr/>
              <p:nvPr/>
            </p:nvSpPr>
            <p:spPr>
              <a:xfrm>
                <a:off x="5562286" y="3577611"/>
                <a:ext cx="64918" cy="34460"/>
              </a:xfrm>
              <a:custGeom>
                <a:avLst/>
                <a:gdLst/>
                <a:ahLst/>
                <a:cxnLst/>
                <a:rect l="l" t="t" r="r" b="b"/>
                <a:pathLst>
                  <a:path w="1541" h="818" extrusionOk="0">
                    <a:moveTo>
                      <a:pt x="239" y="93"/>
                    </a:moveTo>
                    <a:cubicBezTo>
                      <a:pt x="198" y="93"/>
                      <a:pt x="164" y="100"/>
                      <a:pt x="140" y="117"/>
                    </a:cubicBezTo>
                    <a:cubicBezTo>
                      <a:pt x="1" y="210"/>
                      <a:pt x="336" y="334"/>
                      <a:pt x="519" y="345"/>
                    </a:cubicBezTo>
                    <a:lnTo>
                      <a:pt x="519" y="345"/>
                    </a:lnTo>
                    <a:cubicBezTo>
                      <a:pt x="565" y="338"/>
                      <a:pt x="610" y="334"/>
                      <a:pt x="647" y="332"/>
                    </a:cubicBezTo>
                    <a:lnTo>
                      <a:pt x="647" y="332"/>
                    </a:lnTo>
                    <a:lnTo>
                      <a:pt x="734" y="319"/>
                    </a:lnTo>
                    <a:lnTo>
                      <a:pt x="734" y="319"/>
                    </a:lnTo>
                    <a:cubicBezTo>
                      <a:pt x="707" y="224"/>
                      <a:pt x="416" y="93"/>
                      <a:pt x="239" y="93"/>
                    </a:cubicBezTo>
                    <a:close/>
                    <a:moveTo>
                      <a:pt x="917" y="1"/>
                    </a:moveTo>
                    <a:cubicBezTo>
                      <a:pt x="896" y="1"/>
                      <a:pt x="870" y="4"/>
                      <a:pt x="841" y="12"/>
                    </a:cubicBezTo>
                    <a:cubicBezTo>
                      <a:pt x="692" y="51"/>
                      <a:pt x="730" y="261"/>
                      <a:pt x="773" y="313"/>
                    </a:cubicBezTo>
                    <a:lnTo>
                      <a:pt x="734" y="319"/>
                    </a:lnTo>
                    <a:lnTo>
                      <a:pt x="734" y="319"/>
                    </a:lnTo>
                    <a:cubicBezTo>
                      <a:pt x="735" y="325"/>
                      <a:pt x="736" y="331"/>
                      <a:pt x="735" y="337"/>
                    </a:cubicBezTo>
                    <a:cubicBezTo>
                      <a:pt x="720" y="333"/>
                      <a:pt x="699" y="331"/>
                      <a:pt x="674" y="331"/>
                    </a:cubicBezTo>
                    <a:cubicBezTo>
                      <a:pt x="666" y="331"/>
                      <a:pt x="657" y="332"/>
                      <a:pt x="647" y="332"/>
                    </a:cubicBezTo>
                    <a:lnTo>
                      <a:pt x="647" y="332"/>
                    </a:lnTo>
                    <a:lnTo>
                      <a:pt x="602" y="339"/>
                    </a:lnTo>
                    <a:cubicBezTo>
                      <a:pt x="587" y="344"/>
                      <a:pt x="568" y="346"/>
                      <a:pt x="544" y="346"/>
                    </a:cubicBezTo>
                    <a:cubicBezTo>
                      <a:pt x="536" y="346"/>
                      <a:pt x="528" y="346"/>
                      <a:pt x="519" y="345"/>
                    </a:cubicBezTo>
                    <a:lnTo>
                      <a:pt x="519" y="345"/>
                    </a:lnTo>
                    <a:cubicBezTo>
                      <a:pt x="341" y="373"/>
                      <a:pt x="130" y="438"/>
                      <a:pt x="121" y="514"/>
                    </a:cubicBezTo>
                    <a:cubicBezTo>
                      <a:pt x="115" y="578"/>
                      <a:pt x="157" y="602"/>
                      <a:pt x="222" y="602"/>
                    </a:cubicBezTo>
                    <a:cubicBezTo>
                      <a:pt x="376" y="602"/>
                      <a:pt x="659" y="466"/>
                      <a:pt x="715" y="418"/>
                    </a:cubicBezTo>
                    <a:lnTo>
                      <a:pt x="715" y="418"/>
                    </a:lnTo>
                    <a:cubicBezTo>
                      <a:pt x="646" y="485"/>
                      <a:pt x="642" y="781"/>
                      <a:pt x="771" y="812"/>
                    </a:cubicBezTo>
                    <a:cubicBezTo>
                      <a:pt x="786" y="815"/>
                      <a:pt x="798" y="817"/>
                      <a:pt x="810" y="817"/>
                    </a:cubicBezTo>
                    <a:cubicBezTo>
                      <a:pt x="947" y="817"/>
                      <a:pt x="876" y="577"/>
                      <a:pt x="830" y="528"/>
                    </a:cubicBezTo>
                    <a:lnTo>
                      <a:pt x="830" y="528"/>
                    </a:lnTo>
                    <a:cubicBezTo>
                      <a:pt x="917" y="561"/>
                      <a:pt x="1183" y="662"/>
                      <a:pt x="1359" y="662"/>
                    </a:cubicBezTo>
                    <a:cubicBezTo>
                      <a:pt x="1449" y="662"/>
                      <a:pt x="1515" y="636"/>
                      <a:pt x="1524" y="562"/>
                    </a:cubicBezTo>
                    <a:cubicBezTo>
                      <a:pt x="1541" y="420"/>
                      <a:pt x="1206" y="447"/>
                      <a:pt x="1051" y="439"/>
                    </a:cubicBezTo>
                    <a:cubicBezTo>
                      <a:pt x="1221" y="411"/>
                      <a:pt x="1450" y="253"/>
                      <a:pt x="1402" y="115"/>
                    </a:cubicBezTo>
                    <a:cubicBezTo>
                      <a:pt x="1390" y="113"/>
                      <a:pt x="1378" y="112"/>
                      <a:pt x="1366" y="112"/>
                    </a:cubicBezTo>
                    <a:cubicBezTo>
                      <a:pt x="1207" y="112"/>
                      <a:pt x="1032" y="266"/>
                      <a:pt x="977" y="359"/>
                    </a:cubicBezTo>
                    <a:cubicBezTo>
                      <a:pt x="1023" y="276"/>
                      <a:pt x="1111" y="1"/>
                      <a:pt x="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614;p46">
                <a:extLst>
                  <a:ext uri="{FF2B5EF4-FFF2-40B4-BE49-F238E27FC236}">
                    <a16:creationId xmlns:a16="http://schemas.microsoft.com/office/drawing/2014/main" id="{B0579595-F768-DE98-3075-C7BB27425E85}"/>
                  </a:ext>
                </a:extLst>
              </p:cNvPr>
              <p:cNvSpPr/>
              <p:nvPr/>
            </p:nvSpPr>
            <p:spPr>
              <a:xfrm>
                <a:off x="5587183" y="3590544"/>
                <a:ext cx="18831" cy="7751"/>
              </a:xfrm>
              <a:custGeom>
                <a:avLst/>
                <a:gdLst/>
                <a:ahLst/>
                <a:cxnLst/>
                <a:rect l="l" t="t" r="r" b="b"/>
                <a:pathLst>
                  <a:path w="447" h="184" extrusionOk="0">
                    <a:moveTo>
                      <a:pt x="206" y="1"/>
                    </a:moveTo>
                    <a:cubicBezTo>
                      <a:pt x="162" y="1"/>
                      <a:pt x="122" y="5"/>
                      <a:pt x="96" y="12"/>
                    </a:cubicBezTo>
                    <a:cubicBezTo>
                      <a:pt x="31" y="31"/>
                      <a:pt x="0" y="73"/>
                      <a:pt x="64" y="145"/>
                    </a:cubicBezTo>
                    <a:cubicBezTo>
                      <a:pt x="88" y="171"/>
                      <a:pt x="150" y="184"/>
                      <a:pt x="218" y="184"/>
                    </a:cubicBezTo>
                    <a:cubicBezTo>
                      <a:pt x="326" y="184"/>
                      <a:pt x="446" y="151"/>
                      <a:pt x="437" y="89"/>
                    </a:cubicBezTo>
                    <a:cubicBezTo>
                      <a:pt x="427" y="24"/>
                      <a:pt x="307" y="1"/>
                      <a:pt x="2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615;p46">
                <a:extLst>
                  <a:ext uri="{FF2B5EF4-FFF2-40B4-BE49-F238E27FC236}">
                    <a16:creationId xmlns:a16="http://schemas.microsoft.com/office/drawing/2014/main" id="{800F3CEA-C599-5DFA-8125-46C4B4F53ECD}"/>
                  </a:ext>
                </a:extLst>
              </p:cNvPr>
              <p:cNvSpPr/>
              <p:nvPr/>
            </p:nvSpPr>
            <p:spPr>
              <a:xfrm>
                <a:off x="7605341" y="3347257"/>
                <a:ext cx="50047" cy="33196"/>
              </a:xfrm>
              <a:custGeom>
                <a:avLst/>
                <a:gdLst/>
                <a:ahLst/>
                <a:cxnLst/>
                <a:rect l="l" t="t" r="r" b="b"/>
                <a:pathLst>
                  <a:path w="1188" h="788" extrusionOk="0">
                    <a:moveTo>
                      <a:pt x="184" y="88"/>
                    </a:moveTo>
                    <a:cubicBezTo>
                      <a:pt x="152" y="88"/>
                      <a:pt x="126" y="95"/>
                      <a:pt x="108" y="110"/>
                    </a:cubicBezTo>
                    <a:cubicBezTo>
                      <a:pt x="1" y="201"/>
                      <a:pt x="258" y="320"/>
                      <a:pt x="399" y="331"/>
                    </a:cubicBezTo>
                    <a:lnTo>
                      <a:pt x="399" y="331"/>
                    </a:lnTo>
                    <a:cubicBezTo>
                      <a:pt x="436" y="324"/>
                      <a:pt x="472" y="319"/>
                      <a:pt x="502" y="318"/>
                    </a:cubicBezTo>
                    <a:lnTo>
                      <a:pt x="502" y="318"/>
                    </a:lnTo>
                    <a:lnTo>
                      <a:pt x="565" y="306"/>
                    </a:lnTo>
                    <a:lnTo>
                      <a:pt x="565" y="306"/>
                    </a:lnTo>
                    <a:cubicBezTo>
                      <a:pt x="546" y="215"/>
                      <a:pt x="320" y="88"/>
                      <a:pt x="184" y="88"/>
                    </a:cubicBezTo>
                    <a:close/>
                    <a:moveTo>
                      <a:pt x="707" y="0"/>
                    </a:moveTo>
                    <a:cubicBezTo>
                      <a:pt x="691" y="0"/>
                      <a:pt x="671" y="3"/>
                      <a:pt x="649" y="11"/>
                    </a:cubicBezTo>
                    <a:cubicBezTo>
                      <a:pt x="535" y="48"/>
                      <a:pt x="563" y="249"/>
                      <a:pt x="596" y="301"/>
                    </a:cubicBezTo>
                    <a:lnTo>
                      <a:pt x="565" y="306"/>
                    </a:lnTo>
                    <a:lnTo>
                      <a:pt x="565" y="306"/>
                    </a:lnTo>
                    <a:cubicBezTo>
                      <a:pt x="566" y="312"/>
                      <a:pt x="567" y="317"/>
                      <a:pt x="566" y="322"/>
                    </a:cubicBezTo>
                    <a:cubicBezTo>
                      <a:pt x="555" y="319"/>
                      <a:pt x="538" y="317"/>
                      <a:pt x="519" y="317"/>
                    </a:cubicBezTo>
                    <a:cubicBezTo>
                      <a:pt x="514" y="317"/>
                      <a:pt x="508" y="317"/>
                      <a:pt x="502" y="318"/>
                    </a:cubicBezTo>
                    <a:lnTo>
                      <a:pt x="502" y="318"/>
                    </a:lnTo>
                    <a:lnTo>
                      <a:pt x="464" y="324"/>
                    </a:lnTo>
                    <a:cubicBezTo>
                      <a:pt x="453" y="329"/>
                      <a:pt x="437" y="332"/>
                      <a:pt x="419" y="332"/>
                    </a:cubicBezTo>
                    <a:cubicBezTo>
                      <a:pt x="413" y="332"/>
                      <a:pt x="406" y="331"/>
                      <a:pt x="399" y="331"/>
                    </a:cubicBezTo>
                    <a:lnTo>
                      <a:pt x="399" y="331"/>
                    </a:lnTo>
                    <a:cubicBezTo>
                      <a:pt x="262" y="358"/>
                      <a:pt x="99" y="421"/>
                      <a:pt x="93" y="494"/>
                    </a:cubicBezTo>
                    <a:cubicBezTo>
                      <a:pt x="88" y="556"/>
                      <a:pt x="121" y="579"/>
                      <a:pt x="170" y="579"/>
                    </a:cubicBezTo>
                    <a:cubicBezTo>
                      <a:pt x="290" y="579"/>
                      <a:pt x="510" y="446"/>
                      <a:pt x="552" y="401"/>
                    </a:cubicBezTo>
                    <a:lnTo>
                      <a:pt x="552" y="401"/>
                    </a:lnTo>
                    <a:cubicBezTo>
                      <a:pt x="498" y="465"/>
                      <a:pt x="494" y="752"/>
                      <a:pt x="595" y="782"/>
                    </a:cubicBezTo>
                    <a:cubicBezTo>
                      <a:pt x="606" y="786"/>
                      <a:pt x="616" y="787"/>
                      <a:pt x="625" y="787"/>
                    </a:cubicBezTo>
                    <a:cubicBezTo>
                      <a:pt x="730" y="787"/>
                      <a:pt x="676" y="556"/>
                      <a:pt x="640" y="508"/>
                    </a:cubicBezTo>
                    <a:lnTo>
                      <a:pt x="640" y="508"/>
                    </a:lnTo>
                    <a:cubicBezTo>
                      <a:pt x="707" y="541"/>
                      <a:pt x="911" y="637"/>
                      <a:pt x="1048" y="637"/>
                    </a:cubicBezTo>
                    <a:cubicBezTo>
                      <a:pt x="1117" y="637"/>
                      <a:pt x="1168" y="612"/>
                      <a:pt x="1175" y="541"/>
                    </a:cubicBezTo>
                    <a:cubicBezTo>
                      <a:pt x="1188" y="406"/>
                      <a:pt x="929" y="429"/>
                      <a:pt x="811" y="422"/>
                    </a:cubicBezTo>
                    <a:cubicBezTo>
                      <a:pt x="942" y="395"/>
                      <a:pt x="1119" y="243"/>
                      <a:pt x="1081" y="109"/>
                    </a:cubicBezTo>
                    <a:cubicBezTo>
                      <a:pt x="1071" y="108"/>
                      <a:pt x="1062" y="107"/>
                      <a:pt x="1053" y="107"/>
                    </a:cubicBezTo>
                    <a:cubicBezTo>
                      <a:pt x="930" y="107"/>
                      <a:pt x="797" y="254"/>
                      <a:pt x="754" y="345"/>
                    </a:cubicBezTo>
                    <a:cubicBezTo>
                      <a:pt x="789" y="265"/>
                      <a:pt x="857" y="0"/>
                      <a:pt x="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616;p46">
                <a:extLst>
                  <a:ext uri="{FF2B5EF4-FFF2-40B4-BE49-F238E27FC236}">
                    <a16:creationId xmlns:a16="http://schemas.microsoft.com/office/drawing/2014/main" id="{1F35EC45-8E8F-F7EF-A203-D4DFF060FF73}"/>
                  </a:ext>
                </a:extLst>
              </p:cNvPr>
              <p:cNvSpPr/>
              <p:nvPr/>
            </p:nvSpPr>
            <p:spPr>
              <a:xfrm>
                <a:off x="7624551" y="3359643"/>
                <a:ext cx="14576" cy="7457"/>
              </a:xfrm>
              <a:custGeom>
                <a:avLst/>
                <a:gdLst/>
                <a:ahLst/>
                <a:cxnLst/>
                <a:rect l="l" t="t" r="r" b="b"/>
                <a:pathLst>
                  <a:path w="346" h="177" extrusionOk="0">
                    <a:moveTo>
                      <a:pt x="159" y="1"/>
                    </a:moveTo>
                    <a:cubicBezTo>
                      <a:pt x="126" y="1"/>
                      <a:pt x="96" y="5"/>
                      <a:pt x="76" y="12"/>
                    </a:cubicBezTo>
                    <a:cubicBezTo>
                      <a:pt x="25" y="29"/>
                      <a:pt x="0" y="70"/>
                      <a:pt x="51" y="139"/>
                    </a:cubicBezTo>
                    <a:cubicBezTo>
                      <a:pt x="69" y="165"/>
                      <a:pt x="117" y="177"/>
                      <a:pt x="169" y="177"/>
                    </a:cubicBezTo>
                    <a:cubicBezTo>
                      <a:pt x="253" y="177"/>
                      <a:pt x="346" y="146"/>
                      <a:pt x="339" y="87"/>
                    </a:cubicBezTo>
                    <a:cubicBezTo>
                      <a:pt x="330" y="24"/>
                      <a:pt x="237" y="1"/>
                      <a:pt x="1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617;p46">
                <a:extLst>
                  <a:ext uri="{FF2B5EF4-FFF2-40B4-BE49-F238E27FC236}">
                    <a16:creationId xmlns:a16="http://schemas.microsoft.com/office/drawing/2014/main" id="{2EA64C4A-2ABE-5A70-4B3F-C13A99FC52DA}"/>
                  </a:ext>
                </a:extLst>
              </p:cNvPr>
              <p:cNvSpPr/>
              <p:nvPr/>
            </p:nvSpPr>
            <p:spPr>
              <a:xfrm>
                <a:off x="8503793" y="3560970"/>
                <a:ext cx="70943" cy="36482"/>
              </a:xfrm>
              <a:custGeom>
                <a:avLst/>
                <a:gdLst/>
                <a:ahLst/>
                <a:cxnLst/>
                <a:rect l="l" t="t" r="r" b="b"/>
                <a:pathLst>
                  <a:path w="1684" h="866" extrusionOk="0">
                    <a:moveTo>
                      <a:pt x="1424" y="99"/>
                    </a:moveTo>
                    <a:cubicBezTo>
                      <a:pt x="1231" y="99"/>
                      <a:pt x="913" y="236"/>
                      <a:pt x="883" y="337"/>
                    </a:cubicBezTo>
                    <a:lnTo>
                      <a:pt x="883" y="337"/>
                    </a:lnTo>
                    <a:lnTo>
                      <a:pt x="979" y="351"/>
                    </a:lnTo>
                    <a:lnTo>
                      <a:pt x="979" y="351"/>
                    </a:lnTo>
                    <a:cubicBezTo>
                      <a:pt x="1020" y="353"/>
                      <a:pt x="1067" y="358"/>
                      <a:pt x="1118" y="366"/>
                    </a:cubicBezTo>
                    <a:lnTo>
                      <a:pt x="1118" y="366"/>
                    </a:lnTo>
                    <a:cubicBezTo>
                      <a:pt x="1318" y="353"/>
                      <a:pt x="1683" y="222"/>
                      <a:pt x="1532" y="123"/>
                    </a:cubicBezTo>
                    <a:cubicBezTo>
                      <a:pt x="1506" y="106"/>
                      <a:pt x="1468" y="99"/>
                      <a:pt x="1424" y="99"/>
                    </a:cubicBezTo>
                    <a:close/>
                    <a:moveTo>
                      <a:pt x="682" y="0"/>
                    </a:moveTo>
                    <a:cubicBezTo>
                      <a:pt x="471" y="0"/>
                      <a:pt x="567" y="291"/>
                      <a:pt x="618" y="379"/>
                    </a:cubicBezTo>
                    <a:cubicBezTo>
                      <a:pt x="556" y="280"/>
                      <a:pt x="367" y="118"/>
                      <a:pt x="193" y="118"/>
                    </a:cubicBezTo>
                    <a:cubicBezTo>
                      <a:pt x="179" y="118"/>
                      <a:pt x="165" y="119"/>
                      <a:pt x="152" y="121"/>
                    </a:cubicBezTo>
                    <a:cubicBezTo>
                      <a:pt x="101" y="267"/>
                      <a:pt x="351" y="435"/>
                      <a:pt x="536" y="464"/>
                    </a:cubicBezTo>
                    <a:cubicBezTo>
                      <a:pt x="366" y="472"/>
                      <a:pt x="1" y="445"/>
                      <a:pt x="18" y="595"/>
                    </a:cubicBezTo>
                    <a:cubicBezTo>
                      <a:pt x="28" y="673"/>
                      <a:pt x="101" y="700"/>
                      <a:pt x="199" y="700"/>
                    </a:cubicBezTo>
                    <a:cubicBezTo>
                      <a:pt x="392" y="700"/>
                      <a:pt x="683" y="594"/>
                      <a:pt x="777" y="559"/>
                    </a:cubicBezTo>
                    <a:lnTo>
                      <a:pt x="777" y="559"/>
                    </a:lnTo>
                    <a:cubicBezTo>
                      <a:pt x="727" y="611"/>
                      <a:pt x="650" y="866"/>
                      <a:pt x="800" y="866"/>
                    </a:cubicBezTo>
                    <a:cubicBezTo>
                      <a:pt x="812" y="866"/>
                      <a:pt x="826" y="864"/>
                      <a:pt x="841" y="860"/>
                    </a:cubicBezTo>
                    <a:cubicBezTo>
                      <a:pt x="984" y="826"/>
                      <a:pt x="978" y="514"/>
                      <a:pt x="904" y="443"/>
                    </a:cubicBezTo>
                    <a:lnTo>
                      <a:pt x="904" y="443"/>
                    </a:lnTo>
                    <a:cubicBezTo>
                      <a:pt x="966" y="494"/>
                      <a:pt x="1273" y="637"/>
                      <a:pt x="1441" y="637"/>
                    </a:cubicBezTo>
                    <a:cubicBezTo>
                      <a:pt x="1512" y="637"/>
                      <a:pt x="1558" y="612"/>
                      <a:pt x="1551" y="544"/>
                    </a:cubicBezTo>
                    <a:cubicBezTo>
                      <a:pt x="1543" y="464"/>
                      <a:pt x="1312" y="395"/>
                      <a:pt x="1118" y="366"/>
                    </a:cubicBezTo>
                    <a:lnTo>
                      <a:pt x="1118" y="366"/>
                    </a:lnTo>
                    <a:cubicBezTo>
                      <a:pt x="1108" y="366"/>
                      <a:pt x="1098" y="367"/>
                      <a:pt x="1090" y="367"/>
                    </a:cubicBezTo>
                    <a:cubicBezTo>
                      <a:pt x="1064" y="367"/>
                      <a:pt x="1042" y="364"/>
                      <a:pt x="1026" y="358"/>
                    </a:cubicBezTo>
                    <a:lnTo>
                      <a:pt x="979" y="351"/>
                    </a:lnTo>
                    <a:lnTo>
                      <a:pt x="979" y="351"/>
                    </a:lnTo>
                    <a:cubicBezTo>
                      <a:pt x="968" y="351"/>
                      <a:pt x="957" y="351"/>
                      <a:pt x="948" y="351"/>
                    </a:cubicBezTo>
                    <a:cubicBezTo>
                      <a:pt x="920" y="351"/>
                      <a:pt x="897" y="352"/>
                      <a:pt x="880" y="356"/>
                    </a:cubicBezTo>
                    <a:cubicBezTo>
                      <a:pt x="880" y="350"/>
                      <a:pt x="880" y="344"/>
                      <a:pt x="883" y="337"/>
                    </a:cubicBezTo>
                    <a:lnTo>
                      <a:pt x="883" y="337"/>
                    </a:lnTo>
                    <a:lnTo>
                      <a:pt x="840" y="331"/>
                    </a:lnTo>
                    <a:cubicBezTo>
                      <a:pt x="887" y="275"/>
                      <a:pt x="929" y="53"/>
                      <a:pt x="766" y="12"/>
                    </a:cubicBezTo>
                    <a:cubicBezTo>
                      <a:pt x="734" y="4"/>
                      <a:pt x="706" y="0"/>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618;p46">
                <a:extLst>
                  <a:ext uri="{FF2B5EF4-FFF2-40B4-BE49-F238E27FC236}">
                    <a16:creationId xmlns:a16="http://schemas.microsoft.com/office/drawing/2014/main" id="{0E8B5BF6-AB28-14F5-A52B-67B429B5980A}"/>
                  </a:ext>
                </a:extLst>
              </p:cNvPr>
              <p:cNvSpPr/>
              <p:nvPr/>
            </p:nvSpPr>
            <p:spPr>
              <a:xfrm>
                <a:off x="8526921" y="3574704"/>
                <a:ext cx="20642" cy="8215"/>
              </a:xfrm>
              <a:custGeom>
                <a:avLst/>
                <a:gdLst/>
                <a:ahLst/>
                <a:cxnLst/>
                <a:rect l="l" t="t" r="r" b="b"/>
                <a:pathLst>
                  <a:path w="490" h="195" extrusionOk="0">
                    <a:moveTo>
                      <a:pt x="266" y="1"/>
                    </a:moveTo>
                    <a:cubicBezTo>
                      <a:pt x="155" y="1"/>
                      <a:pt x="22" y="26"/>
                      <a:pt x="11" y="95"/>
                    </a:cubicBezTo>
                    <a:cubicBezTo>
                      <a:pt x="1" y="160"/>
                      <a:pt x="131" y="195"/>
                      <a:pt x="249" y="195"/>
                    </a:cubicBezTo>
                    <a:cubicBezTo>
                      <a:pt x="324" y="195"/>
                      <a:pt x="393" y="181"/>
                      <a:pt x="419" y="153"/>
                    </a:cubicBezTo>
                    <a:cubicBezTo>
                      <a:pt x="490" y="76"/>
                      <a:pt x="456" y="32"/>
                      <a:pt x="384" y="13"/>
                    </a:cubicBezTo>
                    <a:cubicBezTo>
                      <a:pt x="356" y="5"/>
                      <a:pt x="313" y="1"/>
                      <a:pt x="2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619;p46">
                <a:extLst>
                  <a:ext uri="{FF2B5EF4-FFF2-40B4-BE49-F238E27FC236}">
                    <a16:creationId xmlns:a16="http://schemas.microsoft.com/office/drawing/2014/main" id="{8275DABE-CF59-8DF1-D377-CFBE68824BC4}"/>
                  </a:ext>
                </a:extLst>
              </p:cNvPr>
              <p:cNvSpPr/>
              <p:nvPr/>
            </p:nvSpPr>
            <p:spPr>
              <a:xfrm>
                <a:off x="6507752" y="3474398"/>
                <a:ext cx="61675" cy="40148"/>
              </a:xfrm>
              <a:custGeom>
                <a:avLst/>
                <a:gdLst/>
                <a:ahLst/>
                <a:cxnLst/>
                <a:rect l="l" t="t" r="r" b="b"/>
                <a:pathLst>
                  <a:path w="1464" h="953" extrusionOk="0">
                    <a:moveTo>
                      <a:pt x="837" y="1"/>
                    </a:moveTo>
                    <a:cubicBezTo>
                      <a:pt x="820" y="1"/>
                      <a:pt x="801" y="3"/>
                      <a:pt x="779" y="8"/>
                    </a:cubicBezTo>
                    <a:cubicBezTo>
                      <a:pt x="669" y="32"/>
                      <a:pt x="621" y="222"/>
                      <a:pt x="628" y="320"/>
                    </a:cubicBezTo>
                    <a:lnTo>
                      <a:pt x="628" y="320"/>
                    </a:lnTo>
                    <a:cubicBezTo>
                      <a:pt x="580" y="233"/>
                      <a:pt x="392" y="151"/>
                      <a:pt x="257" y="151"/>
                    </a:cubicBezTo>
                    <a:cubicBezTo>
                      <a:pt x="208" y="151"/>
                      <a:pt x="167" y="162"/>
                      <a:pt x="141" y="186"/>
                    </a:cubicBezTo>
                    <a:cubicBezTo>
                      <a:pt x="0" y="316"/>
                      <a:pt x="303" y="359"/>
                      <a:pt x="394" y="399"/>
                    </a:cubicBezTo>
                    <a:lnTo>
                      <a:pt x="429" y="418"/>
                    </a:lnTo>
                    <a:cubicBezTo>
                      <a:pt x="225" y="420"/>
                      <a:pt x="39" y="486"/>
                      <a:pt x="33" y="570"/>
                    </a:cubicBezTo>
                    <a:cubicBezTo>
                      <a:pt x="26" y="663"/>
                      <a:pt x="80" y="695"/>
                      <a:pt x="154" y="695"/>
                    </a:cubicBezTo>
                    <a:cubicBezTo>
                      <a:pt x="280" y="695"/>
                      <a:pt x="463" y="603"/>
                      <a:pt x="506" y="556"/>
                    </a:cubicBezTo>
                    <a:lnTo>
                      <a:pt x="506" y="556"/>
                    </a:lnTo>
                    <a:cubicBezTo>
                      <a:pt x="446" y="630"/>
                      <a:pt x="419" y="909"/>
                      <a:pt x="530" y="946"/>
                    </a:cubicBezTo>
                    <a:cubicBezTo>
                      <a:pt x="543" y="950"/>
                      <a:pt x="556" y="952"/>
                      <a:pt x="569" y="952"/>
                    </a:cubicBezTo>
                    <a:cubicBezTo>
                      <a:pt x="708" y="952"/>
                      <a:pt x="811" y="708"/>
                      <a:pt x="775" y="612"/>
                    </a:cubicBezTo>
                    <a:lnTo>
                      <a:pt x="775" y="612"/>
                    </a:lnTo>
                    <a:cubicBezTo>
                      <a:pt x="826" y="683"/>
                      <a:pt x="959" y="755"/>
                      <a:pt x="1081" y="755"/>
                    </a:cubicBezTo>
                    <a:cubicBezTo>
                      <a:pt x="1158" y="755"/>
                      <a:pt x="1230" y="727"/>
                      <a:pt x="1275" y="653"/>
                    </a:cubicBezTo>
                    <a:cubicBezTo>
                      <a:pt x="1362" y="511"/>
                      <a:pt x="1007" y="518"/>
                      <a:pt x="876" y="510"/>
                    </a:cubicBezTo>
                    <a:cubicBezTo>
                      <a:pt x="1020" y="477"/>
                      <a:pt x="1463" y="376"/>
                      <a:pt x="1304" y="261"/>
                    </a:cubicBezTo>
                    <a:cubicBezTo>
                      <a:pt x="1255" y="244"/>
                      <a:pt x="1206" y="237"/>
                      <a:pt x="1159" y="237"/>
                    </a:cubicBezTo>
                    <a:cubicBezTo>
                      <a:pt x="993" y="237"/>
                      <a:pt x="852" y="328"/>
                      <a:pt x="811" y="418"/>
                    </a:cubicBezTo>
                    <a:cubicBezTo>
                      <a:pt x="852" y="321"/>
                      <a:pt x="1035" y="1"/>
                      <a:pt x="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620;p46">
                <a:extLst>
                  <a:ext uri="{FF2B5EF4-FFF2-40B4-BE49-F238E27FC236}">
                    <a16:creationId xmlns:a16="http://schemas.microsoft.com/office/drawing/2014/main" id="{A4C3DF86-5A9D-B03A-5DD3-EF55C7E099B1}"/>
                  </a:ext>
                </a:extLst>
              </p:cNvPr>
              <p:cNvSpPr/>
              <p:nvPr/>
            </p:nvSpPr>
            <p:spPr>
              <a:xfrm>
                <a:off x="6528184" y="3489522"/>
                <a:ext cx="16051" cy="8889"/>
              </a:xfrm>
              <a:custGeom>
                <a:avLst/>
                <a:gdLst/>
                <a:ahLst/>
                <a:cxnLst/>
                <a:rect l="l" t="t" r="r" b="b"/>
                <a:pathLst>
                  <a:path w="381" h="211" extrusionOk="0">
                    <a:moveTo>
                      <a:pt x="174" y="0"/>
                    </a:moveTo>
                    <a:cubicBezTo>
                      <a:pt x="137" y="0"/>
                      <a:pt x="104" y="5"/>
                      <a:pt x="83" y="13"/>
                    </a:cubicBezTo>
                    <a:cubicBezTo>
                      <a:pt x="27" y="35"/>
                      <a:pt x="0" y="83"/>
                      <a:pt x="55" y="166"/>
                    </a:cubicBezTo>
                    <a:cubicBezTo>
                      <a:pt x="75" y="196"/>
                      <a:pt x="128" y="211"/>
                      <a:pt x="186" y="211"/>
                    </a:cubicBezTo>
                    <a:cubicBezTo>
                      <a:pt x="278" y="211"/>
                      <a:pt x="381" y="174"/>
                      <a:pt x="372" y="104"/>
                    </a:cubicBezTo>
                    <a:cubicBezTo>
                      <a:pt x="364" y="27"/>
                      <a:pt x="260" y="0"/>
                      <a:pt x="1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621;p46">
                <a:extLst>
                  <a:ext uri="{FF2B5EF4-FFF2-40B4-BE49-F238E27FC236}">
                    <a16:creationId xmlns:a16="http://schemas.microsoft.com/office/drawing/2014/main" id="{48C8CAD0-B01A-52DD-92FC-A78A262A0655}"/>
                  </a:ext>
                </a:extLst>
              </p:cNvPr>
              <p:cNvSpPr/>
              <p:nvPr/>
            </p:nvSpPr>
            <p:spPr>
              <a:xfrm>
                <a:off x="6951186" y="3585067"/>
                <a:ext cx="64118" cy="41580"/>
              </a:xfrm>
              <a:custGeom>
                <a:avLst/>
                <a:gdLst/>
                <a:ahLst/>
                <a:cxnLst/>
                <a:rect l="l" t="t" r="r" b="b"/>
                <a:pathLst>
                  <a:path w="1522" h="987" extrusionOk="0">
                    <a:moveTo>
                      <a:pt x="872" y="0"/>
                    </a:moveTo>
                    <a:cubicBezTo>
                      <a:pt x="855" y="0"/>
                      <a:pt x="835" y="2"/>
                      <a:pt x="811" y="8"/>
                    </a:cubicBezTo>
                    <a:cubicBezTo>
                      <a:pt x="699" y="32"/>
                      <a:pt x="646" y="228"/>
                      <a:pt x="654" y="330"/>
                    </a:cubicBezTo>
                    <a:lnTo>
                      <a:pt x="654" y="330"/>
                    </a:lnTo>
                    <a:cubicBezTo>
                      <a:pt x="603" y="240"/>
                      <a:pt x="407" y="156"/>
                      <a:pt x="267" y="156"/>
                    </a:cubicBezTo>
                    <a:cubicBezTo>
                      <a:pt x="217" y="156"/>
                      <a:pt x="174" y="166"/>
                      <a:pt x="147" y="191"/>
                    </a:cubicBezTo>
                    <a:cubicBezTo>
                      <a:pt x="1" y="324"/>
                      <a:pt x="317" y="371"/>
                      <a:pt x="410" y="412"/>
                    </a:cubicBezTo>
                    <a:lnTo>
                      <a:pt x="446" y="430"/>
                    </a:lnTo>
                    <a:cubicBezTo>
                      <a:pt x="236" y="434"/>
                      <a:pt x="42" y="501"/>
                      <a:pt x="36" y="589"/>
                    </a:cubicBezTo>
                    <a:cubicBezTo>
                      <a:pt x="29" y="685"/>
                      <a:pt x="85" y="718"/>
                      <a:pt x="163" y="718"/>
                    </a:cubicBezTo>
                    <a:cubicBezTo>
                      <a:pt x="293" y="718"/>
                      <a:pt x="484" y="623"/>
                      <a:pt x="529" y="573"/>
                    </a:cubicBezTo>
                    <a:lnTo>
                      <a:pt x="529" y="573"/>
                    </a:lnTo>
                    <a:cubicBezTo>
                      <a:pt x="467" y="652"/>
                      <a:pt x="438" y="942"/>
                      <a:pt x="553" y="979"/>
                    </a:cubicBezTo>
                    <a:cubicBezTo>
                      <a:pt x="567" y="984"/>
                      <a:pt x="581" y="986"/>
                      <a:pt x="594" y="986"/>
                    </a:cubicBezTo>
                    <a:cubicBezTo>
                      <a:pt x="739" y="986"/>
                      <a:pt x="845" y="734"/>
                      <a:pt x="808" y="634"/>
                    </a:cubicBezTo>
                    <a:lnTo>
                      <a:pt x="808" y="634"/>
                    </a:lnTo>
                    <a:cubicBezTo>
                      <a:pt x="860" y="707"/>
                      <a:pt x="998" y="782"/>
                      <a:pt x="1125" y="782"/>
                    </a:cubicBezTo>
                    <a:cubicBezTo>
                      <a:pt x="1204" y="782"/>
                      <a:pt x="1280" y="753"/>
                      <a:pt x="1327" y="675"/>
                    </a:cubicBezTo>
                    <a:cubicBezTo>
                      <a:pt x="1415" y="530"/>
                      <a:pt x="1048" y="536"/>
                      <a:pt x="911" y="527"/>
                    </a:cubicBezTo>
                    <a:cubicBezTo>
                      <a:pt x="1061" y="494"/>
                      <a:pt x="1522" y="389"/>
                      <a:pt x="1356" y="270"/>
                    </a:cubicBezTo>
                    <a:cubicBezTo>
                      <a:pt x="1305" y="252"/>
                      <a:pt x="1254" y="245"/>
                      <a:pt x="1205" y="245"/>
                    </a:cubicBezTo>
                    <a:cubicBezTo>
                      <a:pt x="1034" y="245"/>
                      <a:pt x="888" y="339"/>
                      <a:pt x="846" y="433"/>
                    </a:cubicBezTo>
                    <a:cubicBezTo>
                      <a:pt x="888" y="333"/>
                      <a:pt x="1076"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622;p46">
                <a:extLst>
                  <a:ext uri="{FF2B5EF4-FFF2-40B4-BE49-F238E27FC236}">
                    <a16:creationId xmlns:a16="http://schemas.microsoft.com/office/drawing/2014/main" id="{16D4D38E-3EE5-84FA-B536-8258CCB40C6E}"/>
                  </a:ext>
                </a:extLst>
              </p:cNvPr>
              <p:cNvSpPr/>
              <p:nvPr/>
            </p:nvSpPr>
            <p:spPr>
              <a:xfrm>
                <a:off x="6972502" y="3600739"/>
                <a:ext cx="16640" cy="9268"/>
              </a:xfrm>
              <a:custGeom>
                <a:avLst/>
                <a:gdLst/>
                <a:ahLst/>
                <a:cxnLst/>
                <a:rect l="l" t="t" r="r" b="b"/>
                <a:pathLst>
                  <a:path w="395" h="220" extrusionOk="0">
                    <a:moveTo>
                      <a:pt x="181" y="1"/>
                    </a:moveTo>
                    <a:cubicBezTo>
                      <a:pt x="143" y="1"/>
                      <a:pt x="108" y="6"/>
                      <a:pt x="85" y="15"/>
                    </a:cubicBezTo>
                    <a:cubicBezTo>
                      <a:pt x="28" y="37"/>
                      <a:pt x="1" y="87"/>
                      <a:pt x="57" y="173"/>
                    </a:cubicBezTo>
                    <a:cubicBezTo>
                      <a:pt x="78" y="204"/>
                      <a:pt x="133" y="219"/>
                      <a:pt x="193" y="219"/>
                    </a:cubicBezTo>
                    <a:cubicBezTo>
                      <a:pt x="288" y="219"/>
                      <a:pt x="394" y="181"/>
                      <a:pt x="386" y="108"/>
                    </a:cubicBezTo>
                    <a:cubicBezTo>
                      <a:pt x="377" y="30"/>
                      <a:pt x="270" y="1"/>
                      <a:pt x="1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623;p46">
                <a:extLst>
                  <a:ext uri="{FF2B5EF4-FFF2-40B4-BE49-F238E27FC236}">
                    <a16:creationId xmlns:a16="http://schemas.microsoft.com/office/drawing/2014/main" id="{6423CE78-8986-C3FD-E74E-98040ECBD05E}"/>
                  </a:ext>
                </a:extLst>
              </p:cNvPr>
              <p:cNvSpPr/>
              <p:nvPr/>
            </p:nvSpPr>
            <p:spPr>
              <a:xfrm>
                <a:off x="7660949" y="3369585"/>
                <a:ext cx="63149" cy="37788"/>
              </a:xfrm>
              <a:custGeom>
                <a:avLst/>
                <a:gdLst/>
                <a:ahLst/>
                <a:cxnLst/>
                <a:rect l="l" t="t" r="r" b="b"/>
                <a:pathLst>
                  <a:path w="1499" h="897" extrusionOk="0">
                    <a:moveTo>
                      <a:pt x="857" y="1"/>
                    </a:moveTo>
                    <a:cubicBezTo>
                      <a:pt x="840" y="1"/>
                      <a:pt x="820" y="3"/>
                      <a:pt x="797" y="7"/>
                    </a:cubicBezTo>
                    <a:cubicBezTo>
                      <a:pt x="686" y="31"/>
                      <a:pt x="635" y="210"/>
                      <a:pt x="643" y="302"/>
                    </a:cubicBezTo>
                    <a:lnTo>
                      <a:pt x="643" y="302"/>
                    </a:lnTo>
                    <a:cubicBezTo>
                      <a:pt x="593" y="219"/>
                      <a:pt x="400" y="142"/>
                      <a:pt x="261" y="142"/>
                    </a:cubicBezTo>
                    <a:cubicBezTo>
                      <a:pt x="212" y="142"/>
                      <a:pt x="170" y="151"/>
                      <a:pt x="144" y="174"/>
                    </a:cubicBezTo>
                    <a:cubicBezTo>
                      <a:pt x="0" y="294"/>
                      <a:pt x="312" y="336"/>
                      <a:pt x="403" y="374"/>
                    </a:cubicBezTo>
                    <a:lnTo>
                      <a:pt x="439" y="392"/>
                    </a:lnTo>
                    <a:cubicBezTo>
                      <a:pt x="233" y="396"/>
                      <a:pt x="41" y="457"/>
                      <a:pt x="34" y="536"/>
                    </a:cubicBezTo>
                    <a:cubicBezTo>
                      <a:pt x="27" y="624"/>
                      <a:pt x="82" y="654"/>
                      <a:pt x="159" y="654"/>
                    </a:cubicBezTo>
                    <a:cubicBezTo>
                      <a:pt x="287" y="654"/>
                      <a:pt x="475" y="567"/>
                      <a:pt x="519" y="523"/>
                    </a:cubicBezTo>
                    <a:lnTo>
                      <a:pt x="519" y="523"/>
                    </a:lnTo>
                    <a:cubicBezTo>
                      <a:pt x="459" y="593"/>
                      <a:pt x="430" y="855"/>
                      <a:pt x="543" y="891"/>
                    </a:cubicBezTo>
                    <a:cubicBezTo>
                      <a:pt x="557" y="895"/>
                      <a:pt x="571" y="897"/>
                      <a:pt x="584" y="897"/>
                    </a:cubicBezTo>
                    <a:cubicBezTo>
                      <a:pt x="727" y="897"/>
                      <a:pt x="832" y="667"/>
                      <a:pt x="795" y="576"/>
                    </a:cubicBezTo>
                    <a:lnTo>
                      <a:pt x="795" y="576"/>
                    </a:lnTo>
                    <a:cubicBezTo>
                      <a:pt x="846" y="643"/>
                      <a:pt x="983" y="712"/>
                      <a:pt x="1108" y="712"/>
                    </a:cubicBezTo>
                    <a:cubicBezTo>
                      <a:pt x="1187" y="712"/>
                      <a:pt x="1261" y="685"/>
                      <a:pt x="1307" y="614"/>
                    </a:cubicBezTo>
                    <a:cubicBezTo>
                      <a:pt x="1395" y="482"/>
                      <a:pt x="1031" y="489"/>
                      <a:pt x="897" y="480"/>
                    </a:cubicBezTo>
                    <a:cubicBezTo>
                      <a:pt x="1044" y="452"/>
                      <a:pt x="1499" y="356"/>
                      <a:pt x="1336" y="247"/>
                    </a:cubicBezTo>
                    <a:cubicBezTo>
                      <a:pt x="1285" y="230"/>
                      <a:pt x="1234" y="223"/>
                      <a:pt x="1185" y="223"/>
                    </a:cubicBezTo>
                    <a:cubicBezTo>
                      <a:pt x="1016" y="223"/>
                      <a:pt x="873" y="309"/>
                      <a:pt x="832" y="395"/>
                    </a:cubicBezTo>
                    <a:cubicBezTo>
                      <a:pt x="872" y="302"/>
                      <a:pt x="1059"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624;p46">
                <a:extLst>
                  <a:ext uri="{FF2B5EF4-FFF2-40B4-BE49-F238E27FC236}">
                    <a16:creationId xmlns:a16="http://schemas.microsoft.com/office/drawing/2014/main" id="{44147C01-F3C1-2E1A-DF2C-1D1E3EEA7396}"/>
                  </a:ext>
                </a:extLst>
              </p:cNvPr>
              <p:cNvSpPr/>
              <p:nvPr/>
            </p:nvSpPr>
            <p:spPr>
              <a:xfrm>
                <a:off x="7681887" y="3383782"/>
                <a:ext cx="16345" cy="8468"/>
              </a:xfrm>
              <a:custGeom>
                <a:avLst/>
                <a:gdLst/>
                <a:ahLst/>
                <a:cxnLst/>
                <a:rect l="l" t="t" r="r" b="b"/>
                <a:pathLst>
                  <a:path w="388" h="201" extrusionOk="0">
                    <a:moveTo>
                      <a:pt x="179" y="1"/>
                    </a:moveTo>
                    <a:cubicBezTo>
                      <a:pt x="141" y="1"/>
                      <a:pt x="107" y="6"/>
                      <a:pt x="84" y="14"/>
                    </a:cubicBezTo>
                    <a:cubicBezTo>
                      <a:pt x="28" y="34"/>
                      <a:pt x="1" y="81"/>
                      <a:pt x="56" y="158"/>
                    </a:cubicBezTo>
                    <a:cubicBezTo>
                      <a:pt x="76" y="187"/>
                      <a:pt x="131" y="201"/>
                      <a:pt x="189" y="201"/>
                    </a:cubicBezTo>
                    <a:cubicBezTo>
                      <a:pt x="283" y="201"/>
                      <a:pt x="388" y="165"/>
                      <a:pt x="379" y="97"/>
                    </a:cubicBezTo>
                    <a:cubicBezTo>
                      <a:pt x="372" y="27"/>
                      <a:pt x="267" y="1"/>
                      <a:pt x="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625;p46">
                <a:extLst>
                  <a:ext uri="{FF2B5EF4-FFF2-40B4-BE49-F238E27FC236}">
                    <a16:creationId xmlns:a16="http://schemas.microsoft.com/office/drawing/2014/main" id="{DE620712-58A7-9693-54C4-41DEF9CA6D3D}"/>
                  </a:ext>
                </a:extLst>
              </p:cNvPr>
              <p:cNvSpPr/>
              <p:nvPr/>
            </p:nvSpPr>
            <p:spPr>
              <a:xfrm>
                <a:off x="5477568" y="3626015"/>
                <a:ext cx="79579" cy="47688"/>
              </a:xfrm>
              <a:custGeom>
                <a:avLst/>
                <a:gdLst/>
                <a:ahLst/>
                <a:cxnLst/>
                <a:rect l="l" t="t" r="r" b="b"/>
                <a:pathLst>
                  <a:path w="1889" h="1132" extrusionOk="0">
                    <a:moveTo>
                      <a:pt x="1080" y="0"/>
                    </a:moveTo>
                    <a:cubicBezTo>
                      <a:pt x="1059" y="0"/>
                      <a:pt x="1034" y="3"/>
                      <a:pt x="1005" y="8"/>
                    </a:cubicBezTo>
                    <a:cubicBezTo>
                      <a:pt x="865" y="37"/>
                      <a:pt x="801" y="262"/>
                      <a:pt x="810" y="378"/>
                    </a:cubicBezTo>
                    <a:lnTo>
                      <a:pt x="810" y="378"/>
                    </a:lnTo>
                    <a:cubicBezTo>
                      <a:pt x="748" y="274"/>
                      <a:pt x="506" y="178"/>
                      <a:pt x="332" y="178"/>
                    </a:cubicBezTo>
                    <a:cubicBezTo>
                      <a:pt x="269" y="178"/>
                      <a:pt x="215" y="190"/>
                      <a:pt x="182" y="219"/>
                    </a:cubicBezTo>
                    <a:cubicBezTo>
                      <a:pt x="1" y="373"/>
                      <a:pt x="392" y="425"/>
                      <a:pt x="508" y="472"/>
                    </a:cubicBezTo>
                    <a:lnTo>
                      <a:pt x="553" y="495"/>
                    </a:lnTo>
                    <a:cubicBezTo>
                      <a:pt x="294" y="498"/>
                      <a:pt x="53" y="575"/>
                      <a:pt x="44" y="676"/>
                    </a:cubicBezTo>
                    <a:cubicBezTo>
                      <a:pt x="35" y="786"/>
                      <a:pt x="105" y="825"/>
                      <a:pt x="201" y="825"/>
                    </a:cubicBezTo>
                    <a:cubicBezTo>
                      <a:pt x="363" y="825"/>
                      <a:pt x="601" y="715"/>
                      <a:pt x="656" y="659"/>
                    </a:cubicBezTo>
                    <a:lnTo>
                      <a:pt x="656" y="659"/>
                    </a:lnTo>
                    <a:cubicBezTo>
                      <a:pt x="578" y="749"/>
                      <a:pt x="543" y="1079"/>
                      <a:pt x="685" y="1123"/>
                    </a:cubicBezTo>
                    <a:cubicBezTo>
                      <a:pt x="703" y="1129"/>
                      <a:pt x="720" y="1131"/>
                      <a:pt x="736" y="1131"/>
                    </a:cubicBezTo>
                    <a:cubicBezTo>
                      <a:pt x="916" y="1131"/>
                      <a:pt x="1048" y="841"/>
                      <a:pt x="1003" y="727"/>
                    </a:cubicBezTo>
                    <a:lnTo>
                      <a:pt x="1003" y="727"/>
                    </a:lnTo>
                    <a:cubicBezTo>
                      <a:pt x="1067" y="811"/>
                      <a:pt x="1238" y="897"/>
                      <a:pt x="1396" y="897"/>
                    </a:cubicBezTo>
                    <a:cubicBezTo>
                      <a:pt x="1495" y="897"/>
                      <a:pt x="1588" y="864"/>
                      <a:pt x="1647" y="775"/>
                    </a:cubicBezTo>
                    <a:cubicBezTo>
                      <a:pt x="1757" y="608"/>
                      <a:pt x="1299" y="615"/>
                      <a:pt x="1130" y="605"/>
                    </a:cubicBezTo>
                    <a:cubicBezTo>
                      <a:pt x="1317" y="568"/>
                      <a:pt x="1889" y="448"/>
                      <a:pt x="1683" y="311"/>
                    </a:cubicBezTo>
                    <a:cubicBezTo>
                      <a:pt x="1619" y="290"/>
                      <a:pt x="1555" y="281"/>
                      <a:pt x="1494" y="281"/>
                    </a:cubicBezTo>
                    <a:cubicBezTo>
                      <a:pt x="1282" y="281"/>
                      <a:pt x="1101" y="389"/>
                      <a:pt x="1049" y="497"/>
                    </a:cubicBezTo>
                    <a:cubicBezTo>
                      <a:pt x="1102" y="380"/>
                      <a:pt x="1335"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626;p46">
                <a:extLst>
                  <a:ext uri="{FF2B5EF4-FFF2-40B4-BE49-F238E27FC236}">
                    <a16:creationId xmlns:a16="http://schemas.microsoft.com/office/drawing/2014/main" id="{14A1D862-A6F9-FECE-E070-71524D7C269B}"/>
                  </a:ext>
                </a:extLst>
              </p:cNvPr>
              <p:cNvSpPr/>
              <p:nvPr/>
            </p:nvSpPr>
            <p:spPr>
              <a:xfrm>
                <a:off x="5503982" y="3643920"/>
                <a:ext cx="20642" cy="10574"/>
              </a:xfrm>
              <a:custGeom>
                <a:avLst/>
                <a:gdLst/>
                <a:ahLst/>
                <a:cxnLst/>
                <a:rect l="l" t="t" r="r" b="b"/>
                <a:pathLst>
                  <a:path w="490" h="251" extrusionOk="0">
                    <a:moveTo>
                      <a:pt x="226" y="1"/>
                    </a:moveTo>
                    <a:cubicBezTo>
                      <a:pt x="178" y="1"/>
                      <a:pt x="134" y="7"/>
                      <a:pt x="106" y="17"/>
                    </a:cubicBezTo>
                    <a:cubicBezTo>
                      <a:pt x="34" y="41"/>
                      <a:pt x="1" y="100"/>
                      <a:pt x="71" y="197"/>
                    </a:cubicBezTo>
                    <a:cubicBezTo>
                      <a:pt x="97" y="233"/>
                      <a:pt x="166" y="250"/>
                      <a:pt x="240" y="250"/>
                    </a:cubicBezTo>
                    <a:cubicBezTo>
                      <a:pt x="358" y="250"/>
                      <a:pt x="489" y="206"/>
                      <a:pt x="479" y="122"/>
                    </a:cubicBezTo>
                    <a:cubicBezTo>
                      <a:pt x="468" y="34"/>
                      <a:pt x="337" y="1"/>
                      <a:pt x="2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627;p46">
                <a:extLst>
                  <a:ext uri="{FF2B5EF4-FFF2-40B4-BE49-F238E27FC236}">
                    <a16:creationId xmlns:a16="http://schemas.microsoft.com/office/drawing/2014/main" id="{D3F02A48-33F0-6DD4-B080-91D15E5A4BF5}"/>
                  </a:ext>
                </a:extLst>
              </p:cNvPr>
              <p:cNvSpPr/>
              <p:nvPr/>
            </p:nvSpPr>
            <p:spPr>
              <a:xfrm>
                <a:off x="5042855" y="3520949"/>
                <a:ext cx="81517" cy="48910"/>
              </a:xfrm>
              <a:custGeom>
                <a:avLst/>
                <a:gdLst/>
                <a:ahLst/>
                <a:cxnLst/>
                <a:rect l="l" t="t" r="r" b="b"/>
                <a:pathLst>
                  <a:path w="1935" h="1161" extrusionOk="0">
                    <a:moveTo>
                      <a:pt x="1105" y="0"/>
                    </a:moveTo>
                    <a:cubicBezTo>
                      <a:pt x="1083" y="0"/>
                      <a:pt x="1058" y="3"/>
                      <a:pt x="1029" y="9"/>
                    </a:cubicBezTo>
                    <a:cubicBezTo>
                      <a:pt x="885" y="38"/>
                      <a:pt x="820" y="269"/>
                      <a:pt x="830" y="388"/>
                    </a:cubicBezTo>
                    <a:lnTo>
                      <a:pt x="830" y="388"/>
                    </a:lnTo>
                    <a:cubicBezTo>
                      <a:pt x="765" y="281"/>
                      <a:pt x="516" y="183"/>
                      <a:pt x="338" y="183"/>
                    </a:cubicBezTo>
                    <a:cubicBezTo>
                      <a:pt x="274" y="183"/>
                      <a:pt x="220" y="195"/>
                      <a:pt x="186" y="225"/>
                    </a:cubicBezTo>
                    <a:cubicBezTo>
                      <a:pt x="0" y="382"/>
                      <a:pt x="403" y="437"/>
                      <a:pt x="521" y="485"/>
                    </a:cubicBezTo>
                    <a:lnTo>
                      <a:pt x="567" y="507"/>
                    </a:lnTo>
                    <a:cubicBezTo>
                      <a:pt x="300" y="511"/>
                      <a:pt x="53" y="592"/>
                      <a:pt x="44" y="695"/>
                    </a:cubicBezTo>
                    <a:cubicBezTo>
                      <a:pt x="34" y="807"/>
                      <a:pt x="106" y="846"/>
                      <a:pt x="204" y="846"/>
                    </a:cubicBezTo>
                    <a:cubicBezTo>
                      <a:pt x="371" y="846"/>
                      <a:pt x="616" y="733"/>
                      <a:pt x="671" y="675"/>
                    </a:cubicBezTo>
                    <a:lnTo>
                      <a:pt x="671" y="675"/>
                    </a:lnTo>
                    <a:cubicBezTo>
                      <a:pt x="593" y="767"/>
                      <a:pt x="555" y="1107"/>
                      <a:pt x="702" y="1152"/>
                    </a:cubicBezTo>
                    <a:cubicBezTo>
                      <a:pt x="720" y="1158"/>
                      <a:pt x="737" y="1160"/>
                      <a:pt x="754" y="1160"/>
                    </a:cubicBezTo>
                    <a:cubicBezTo>
                      <a:pt x="938" y="1160"/>
                      <a:pt x="1074" y="864"/>
                      <a:pt x="1027" y="746"/>
                    </a:cubicBezTo>
                    <a:lnTo>
                      <a:pt x="1027" y="746"/>
                    </a:lnTo>
                    <a:cubicBezTo>
                      <a:pt x="1092" y="832"/>
                      <a:pt x="1268" y="920"/>
                      <a:pt x="1430" y="920"/>
                    </a:cubicBezTo>
                    <a:cubicBezTo>
                      <a:pt x="1531" y="920"/>
                      <a:pt x="1628" y="886"/>
                      <a:pt x="1688" y="794"/>
                    </a:cubicBezTo>
                    <a:cubicBezTo>
                      <a:pt x="1801" y="624"/>
                      <a:pt x="1332" y="631"/>
                      <a:pt x="1158" y="620"/>
                    </a:cubicBezTo>
                    <a:cubicBezTo>
                      <a:pt x="1348" y="581"/>
                      <a:pt x="1935" y="458"/>
                      <a:pt x="1724" y="317"/>
                    </a:cubicBezTo>
                    <a:cubicBezTo>
                      <a:pt x="1659" y="297"/>
                      <a:pt x="1595" y="288"/>
                      <a:pt x="1533" y="288"/>
                    </a:cubicBezTo>
                    <a:cubicBezTo>
                      <a:pt x="1314" y="288"/>
                      <a:pt x="1127" y="399"/>
                      <a:pt x="1074" y="509"/>
                    </a:cubicBezTo>
                    <a:cubicBezTo>
                      <a:pt x="1127" y="391"/>
                      <a:pt x="1368" y="0"/>
                      <a:pt x="1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628;p46">
                <a:extLst>
                  <a:ext uri="{FF2B5EF4-FFF2-40B4-BE49-F238E27FC236}">
                    <a16:creationId xmlns:a16="http://schemas.microsoft.com/office/drawing/2014/main" id="{961310B8-591C-38DC-1743-C9E1B338129D}"/>
                  </a:ext>
                </a:extLst>
              </p:cNvPr>
              <p:cNvSpPr/>
              <p:nvPr/>
            </p:nvSpPr>
            <p:spPr>
              <a:xfrm>
                <a:off x="5069900" y="3539317"/>
                <a:ext cx="21106" cy="10827"/>
              </a:xfrm>
              <a:custGeom>
                <a:avLst/>
                <a:gdLst/>
                <a:ahLst/>
                <a:cxnLst/>
                <a:rect l="l" t="t" r="r" b="b"/>
                <a:pathLst>
                  <a:path w="501" h="257" extrusionOk="0">
                    <a:moveTo>
                      <a:pt x="229" y="0"/>
                    </a:moveTo>
                    <a:cubicBezTo>
                      <a:pt x="180" y="0"/>
                      <a:pt x="135" y="6"/>
                      <a:pt x="106" y="17"/>
                    </a:cubicBezTo>
                    <a:cubicBezTo>
                      <a:pt x="33" y="42"/>
                      <a:pt x="0" y="101"/>
                      <a:pt x="72" y="202"/>
                    </a:cubicBezTo>
                    <a:cubicBezTo>
                      <a:pt x="98" y="238"/>
                      <a:pt x="169" y="256"/>
                      <a:pt x="244" y="256"/>
                    </a:cubicBezTo>
                    <a:cubicBezTo>
                      <a:pt x="366" y="256"/>
                      <a:pt x="500" y="211"/>
                      <a:pt x="490" y="125"/>
                    </a:cubicBezTo>
                    <a:cubicBezTo>
                      <a:pt x="479" y="34"/>
                      <a:pt x="343" y="0"/>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629;p46">
                <a:extLst>
                  <a:ext uri="{FF2B5EF4-FFF2-40B4-BE49-F238E27FC236}">
                    <a16:creationId xmlns:a16="http://schemas.microsoft.com/office/drawing/2014/main" id="{CC0D0C67-83D7-60F7-CC04-FEAB77FE568A}"/>
                  </a:ext>
                </a:extLst>
              </p:cNvPr>
              <p:cNvSpPr/>
              <p:nvPr/>
            </p:nvSpPr>
            <p:spPr>
              <a:xfrm>
                <a:off x="6366878" y="3493819"/>
                <a:ext cx="85224" cy="38715"/>
              </a:xfrm>
              <a:custGeom>
                <a:avLst/>
                <a:gdLst/>
                <a:ahLst/>
                <a:cxnLst/>
                <a:rect l="l" t="t" r="r" b="b"/>
                <a:pathLst>
                  <a:path w="2023" h="919" extrusionOk="0">
                    <a:moveTo>
                      <a:pt x="1159" y="1"/>
                    </a:moveTo>
                    <a:cubicBezTo>
                      <a:pt x="1136" y="1"/>
                      <a:pt x="1109" y="3"/>
                      <a:pt x="1078" y="8"/>
                    </a:cubicBezTo>
                    <a:cubicBezTo>
                      <a:pt x="928" y="30"/>
                      <a:pt x="859" y="212"/>
                      <a:pt x="869" y="307"/>
                    </a:cubicBezTo>
                    <a:lnTo>
                      <a:pt x="869" y="307"/>
                    </a:lnTo>
                    <a:cubicBezTo>
                      <a:pt x="802" y="222"/>
                      <a:pt x="542" y="145"/>
                      <a:pt x="355" y="145"/>
                    </a:cubicBezTo>
                    <a:cubicBezTo>
                      <a:pt x="288" y="145"/>
                      <a:pt x="230" y="154"/>
                      <a:pt x="194" y="177"/>
                    </a:cubicBezTo>
                    <a:cubicBezTo>
                      <a:pt x="1" y="302"/>
                      <a:pt x="421" y="344"/>
                      <a:pt x="545" y="383"/>
                    </a:cubicBezTo>
                    <a:lnTo>
                      <a:pt x="593" y="401"/>
                    </a:lnTo>
                    <a:cubicBezTo>
                      <a:pt x="314" y="404"/>
                      <a:pt x="56" y="466"/>
                      <a:pt x="47" y="548"/>
                    </a:cubicBezTo>
                    <a:cubicBezTo>
                      <a:pt x="37" y="637"/>
                      <a:pt x="112" y="668"/>
                      <a:pt x="215" y="668"/>
                    </a:cubicBezTo>
                    <a:cubicBezTo>
                      <a:pt x="391" y="668"/>
                      <a:pt x="647" y="578"/>
                      <a:pt x="703" y="533"/>
                    </a:cubicBezTo>
                    <a:lnTo>
                      <a:pt x="703" y="533"/>
                    </a:lnTo>
                    <a:cubicBezTo>
                      <a:pt x="622" y="605"/>
                      <a:pt x="582" y="876"/>
                      <a:pt x="735" y="912"/>
                    </a:cubicBezTo>
                    <a:cubicBezTo>
                      <a:pt x="754" y="916"/>
                      <a:pt x="772" y="918"/>
                      <a:pt x="790" y="918"/>
                    </a:cubicBezTo>
                    <a:cubicBezTo>
                      <a:pt x="983" y="918"/>
                      <a:pt x="1125" y="683"/>
                      <a:pt x="1075" y="590"/>
                    </a:cubicBezTo>
                    <a:lnTo>
                      <a:pt x="1075" y="590"/>
                    </a:lnTo>
                    <a:cubicBezTo>
                      <a:pt x="1144" y="658"/>
                      <a:pt x="1328" y="728"/>
                      <a:pt x="1497" y="728"/>
                    </a:cubicBezTo>
                    <a:cubicBezTo>
                      <a:pt x="1603" y="728"/>
                      <a:pt x="1703" y="701"/>
                      <a:pt x="1765" y="629"/>
                    </a:cubicBezTo>
                    <a:cubicBezTo>
                      <a:pt x="1883" y="492"/>
                      <a:pt x="1393" y="500"/>
                      <a:pt x="1212" y="491"/>
                    </a:cubicBezTo>
                    <a:cubicBezTo>
                      <a:pt x="1410" y="460"/>
                      <a:pt x="2023" y="363"/>
                      <a:pt x="1803" y="251"/>
                    </a:cubicBezTo>
                    <a:cubicBezTo>
                      <a:pt x="1736" y="235"/>
                      <a:pt x="1668" y="228"/>
                      <a:pt x="1604" y="228"/>
                    </a:cubicBezTo>
                    <a:cubicBezTo>
                      <a:pt x="1375" y="228"/>
                      <a:pt x="1179" y="316"/>
                      <a:pt x="1125" y="404"/>
                    </a:cubicBezTo>
                    <a:cubicBezTo>
                      <a:pt x="1180" y="309"/>
                      <a:pt x="1431"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630;p46">
                <a:extLst>
                  <a:ext uri="{FF2B5EF4-FFF2-40B4-BE49-F238E27FC236}">
                    <a16:creationId xmlns:a16="http://schemas.microsoft.com/office/drawing/2014/main" id="{99AC92A5-A5E9-6DF9-9D8F-0F8D590DD716}"/>
                  </a:ext>
                </a:extLst>
              </p:cNvPr>
              <p:cNvSpPr/>
              <p:nvPr/>
            </p:nvSpPr>
            <p:spPr>
              <a:xfrm>
                <a:off x="6395230" y="3508353"/>
                <a:ext cx="22117" cy="8594"/>
              </a:xfrm>
              <a:custGeom>
                <a:avLst/>
                <a:gdLst/>
                <a:ahLst/>
                <a:cxnLst/>
                <a:rect l="l" t="t" r="r" b="b"/>
                <a:pathLst>
                  <a:path w="525" h="204" extrusionOk="0">
                    <a:moveTo>
                      <a:pt x="238" y="1"/>
                    </a:moveTo>
                    <a:cubicBezTo>
                      <a:pt x="188" y="1"/>
                      <a:pt x="143" y="6"/>
                      <a:pt x="113" y="13"/>
                    </a:cubicBezTo>
                    <a:cubicBezTo>
                      <a:pt x="36" y="34"/>
                      <a:pt x="0" y="80"/>
                      <a:pt x="76" y="159"/>
                    </a:cubicBezTo>
                    <a:cubicBezTo>
                      <a:pt x="104" y="189"/>
                      <a:pt x="178" y="203"/>
                      <a:pt x="258" y="203"/>
                    </a:cubicBezTo>
                    <a:cubicBezTo>
                      <a:pt x="384" y="203"/>
                      <a:pt x="524" y="167"/>
                      <a:pt x="513" y="100"/>
                    </a:cubicBezTo>
                    <a:cubicBezTo>
                      <a:pt x="501" y="27"/>
                      <a:pt x="357" y="1"/>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631;p46">
                <a:extLst>
                  <a:ext uri="{FF2B5EF4-FFF2-40B4-BE49-F238E27FC236}">
                    <a16:creationId xmlns:a16="http://schemas.microsoft.com/office/drawing/2014/main" id="{590E2CBE-1DA2-54B2-E4EF-B8F08F2CA9E6}"/>
                  </a:ext>
                </a:extLst>
              </p:cNvPr>
              <p:cNvSpPr/>
              <p:nvPr/>
            </p:nvSpPr>
            <p:spPr>
              <a:xfrm>
                <a:off x="6906910" y="3557263"/>
                <a:ext cx="52027" cy="23591"/>
              </a:xfrm>
              <a:custGeom>
                <a:avLst/>
                <a:gdLst/>
                <a:ahLst/>
                <a:cxnLst/>
                <a:rect l="l" t="t" r="r" b="b"/>
                <a:pathLst>
                  <a:path w="1235" h="560" extrusionOk="0">
                    <a:moveTo>
                      <a:pt x="707" y="0"/>
                    </a:moveTo>
                    <a:cubicBezTo>
                      <a:pt x="693" y="0"/>
                      <a:pt x="677" y="2"/>
                      <a:pt x="659" y="4"/>
                    </a:cubicBezTo>
                    <a:cubicBezTo>
                      <a:pt x="567" y="20"/>
                      <a:pt x="525" y="131"/>
                      <a:pt x="531" y="188"/>
                    </a:cubicBezTo>
                    <a:lnTo>
                      <a:pt x="531" y="188"/>
                    </a:lnTo>
                    <a:cubicBezTo>
                      <a:pt x="490" y="136"/>
                      <a:pt x="330" y="87"/>
                      <a:pt x="215" y="87"/>
                    </a:cubicBezTo>
                    <a:cubicBezTo>
                      <a:pt x="175" y="87"/>
                      <a:pt x="141" y="93"/>
                      <a:pt x="119" y="107"/>
                    </a:cubicBezTo>
                    <a:cubicBezTo>
                      <a:pt x="1" y="183"/>
                      <a:pt x="257" y="210"/>
                      <a:pt x="333" y="234"/>
                    </a:cubicBezTo>
                    <a:lnTo>
                      <a:pt x="362" y="245"/>
                    </a:lnTo>
                    <a:cubicBezTo>
                      <a:pt x="191" y="246"/>
                      <a:pt x="35" y="285"/>
                      <a:pt x="28" y="333"/>
                    </a:cubicBezTo>
                    <a:cubicBezTo>
                      <a:pt x="21" y="388"/>
                      <a:pt x="67" y="407"/>
                      <a:pt x="130" y="407"/>
                    </a:cubicBezTo>
                    <a:cubicBezTo>
                      <a:pt x="236" y="407"/>
                      <a:pt x="392" y="353"/>
                      <a:pt x="428" y="325"/>
                    </a:cubicBezTo>
                    <a:lnTo>
                      <a:pt x="428" y="325"/>
                    </a:lnTo>
                    <a:cubicBezTo>
                      <a:pt x="376" y="369"/>
                      <a:pt x="352" y="534"/>
                      <a:pt x="446" y="555"/>
                    </a:cubicBezTo>
                    <a:cubicBezTo>
                      <a:pt x="458" y="558"/>
                      <a:pt x="470" y="560"/>
                      <a:pt x="481" y="560"/>
                    </a:cubicBezTo>
                    <a:cubicBezTo>
                      <a:pt x="599" y="560"/>
                      <a:pt x="685" y="416"/>
                      <a:pt x="655" y="360"/>
                    </a:cubicBezTo>
                    <a:lnTo>
                      <a:pt x="655" y="360"/>
                    </a:lnTo>
                    <a:cubicBezTo>
                      <a:pt x="696" y="402"/>
                      <a:pt x="809" y="445"/>
                      <a:pt x="912" y="445"/>
                    </a:cubicBezTo>
                    <a:cubicBezTo>
                      <a:pt x="977" y="445"/>
                      <a:pt x="1038" y="429"/>
                      <a:pt x="1077" y="385"/>
                    </a:cubicBezTo>
                    <a:cubicBezTo>
                      <a:pt x="1149" y="302"/>
                      <a:pt x="849" y="306"/>
                      <a:pt x="739" y="300"/>
                    </a:cubicBezTo>
                    <a:cubicBezTo>
                      <a:pt x="861" y="282"/>
                      <a:pt x="1235" y="223"/>
                      <a:pt x="1101" y="154"/>
                    </a:cubicBezTo>
                    <a:cubicBezTo>
                      <a:pt x="1059" y="144"/>
                      <a:pt x="1018" y="139"/>
                      <a:pt x="977" y="139"/>
                    </a:cubicBezTo>
                    <a:cubicBezTo>
                      <a:pt x="839" y="139"/>
                      <a:pt x="720" y="193"/>
                      <a:pt x="686" y="246"/>
                    </a:cubicBezTo>
                    <a:cubicBezTo>
                      <a:pt x="721" y="189"/>
                      <a:pt x="875" y="0"/>
                      <a:pt x="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632;p46">
                <a:extLst>
                  <a:ext uri="{FF2B5EF4-FFF2-40B4-BE49-F238E27FC236}">
                    <a16:creationId xmlns:a16="http://schemas.microsoft.com/office/drawing/2014/main" id="{982CE696-B478-EAC1-7CD4-E98A240F9AD5}"/>
                  </a:ext>
                </a:extLst>
              </p:cNvPr>
              <p:cNvSpPr/>
              <p:nvPr/>
            </p:nvSpPr>
            <p:spPr>
              <a:xfrm>
                <a:off x="6924224" y="3566194"/>
                <a:ext cx="13481" cy="5224"/>
              </a:xfrm>
              <a:custGeom>
                <a:avLst/>
                <a:gdLst/>
                <a:ahLst/>
                <a:cxnLst/>
                <a:rect l="l" t="t" r="r" b="b"/>
                <a:pathLst>
                  <a:path w="320" h="124" extrusionOk="0">
                    <a:moveTo>
                      <a:pt x="145" y="0"/>
                    </a:moveTo>
                    <a:cubicBezTo>
                      <a:pt x="114" y="0"/>
                      <a:pt x="86" y="3"/>
                      <a:pt x="68" y="8"/>
                    </a:cubicBezTo>
                    <a:cubicBezTo>
                      <a:pt x="22" y="20"/>
                      <a:pt x="0" y="48"/>
                      <a:pt x="44" y="97"/>
                    </a:cubicBezTo>
                    <a:cubicBezTo>
                      <a:pt x="61" y="115"/>
                      <a:pt x="107" y="123"/>
                      <a:pt x="156" y="123"/>
                    </a:cubicBezTo>
                    <a:cubicBezTo>
                      <a:pt x="233" y="123"/>
                      <a:pt x="319" y="102"/>
                      <a:pt x="313" y="61"/>
                    </a:cubicBezTo>
                    <a:cubicBezTo>
                      <a:pt x="305" y="17"/>
                      <a:pt x="218" y="0"/>
                      <a:pt x="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633;p46">
                <a:extLst>
                  <a:ext uri="{FF2B5EF4-FFF2-40B4-BE49-F238E27FC236}">
                    <a16:creationId xmlns:a16="http://schemas.microsoft.com/office/drawing/2014/main" id="{07085801-EE66-02C2-0D12-E40C5F3D52CA}"/>
                  </a:ext>
                </a:extLst>
              </p:cNvPr>
              <p:cNvSpPr/>
              <p:nvPr/>
            </p:nvSpPr>
            <p:spPr>
              <a:xfrm>
                <a:off x="5461601" y="1302176"/>
                <a:ext cx="412302" cy="412344"/>
              </a:xfrm>
              <a:custGeom>
                <a:avLst/>
                <a:gdLst/>
                <a:ahLst/>
                <a:cxnLst/>
                <a:rect l="l" t="t" r="r" b="b"/>
                <a:pathLst>
                  <a:path w="9787" h="9788" extrusionOk="0">
                    <a:moveTo>
                      <a:pt x="4892" y="0"/>
                    </a:moveTo>
                    <a:cubicBezTo>
                      <a:pt x="2191" y="0"/>
                      <a:pt x="0" y="2192"/>
                      <a:pt x="0" y="4895"/>
                    </a:cubicBezTo>
                    <a:cubicBezTo>
                      <a:pt x="0" y="7598"/>
                      <a:pt x="2191" y="9788"/>
                      <a:pt x="4892" y="9788"/>
                    </a:cubicBezTo>
                    <a:cubicBezTo>
                      <a:pt x="7596" y="9788"/>
                      <a:pt x="9786" y="7596"/>
                      <a:pt x="9786" y="4895"/>
                    </a:cubicBezTo>
                    <a:cubicBezTo>
                      <a:pt x="9786" y="2191"/>
                      <a:pt x="7596" y="0"/>
                      <a:pt x="48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634;p46">
                <a:extLst>
                  <a:ext uri="{FF2B5EF4-FFF2-40B4-BE49-F238E27FC236}">
                    <a16:creationId xmlns:a16="http://schemas.microsoft.com/office/drawing/2014/main" id="{B9ECDC4F-D3F3-D04C-7B0B-4BA1AB3DB739}"/>
                  </a:ext>
                </a:extLst>
              </p:cNvPr>
              <p:cNvSpPr/>
              <p:nvPr/>
            </p:nvSpPr>
            <p:spPr>
              <a:xfrm>
                <a:off x="5023055" y="1474857"/>
                <a:ext cx="907763" cy="273492"/>
              </a:xfrm>
              <a:custGeom>
                <a:avLst/>
                <a:gdLst/>
                <a:ahLst/>
                <a:cxnLst/>
                <a:rect l="l" t="t" r="r" b="b"/>
                <a:pathLst>
                  <a:path w="21548" h="6492" extrusionOk="0">
                    <a:moveTo>
                      <a:pt x="8130" y="1"/>
                    </a:moveTo>
                    <a:cubicBezTo>
                      <a:pt x="6192" y="1"/>
                      <a:pt x="5093" y="1231"/>
                      <a:pt x="4110" y="2870"/>
                    </a:cubicBezTo>
                    <a:cubicBezTo>
                      <a:pt x="3803" y="2700"/>
                      <a:pt x="3491" y="2624"/>
                      <a:pt x="3185" y="2624"/>
                    </a:cubicBezTo>
                    <a:cubicBezTo>
                      <a:pt x="1502" y="2624"/>
                      <a:pt x="1" y="4927"/>
                      <a:pt x="563" y="6492"/>
                    </a:cubicBezTo>
                    <a:lnTo>
                      <a:pt x="21548" y="6492"/>
                    </a:lnTo>
                    <a:cubicBezTo>
                      <a:pt x="20777" y="5927"/>
                      <a:pt x="19613" y="5147"/>
                      <a:pt x="18553" y="5147"/>
                    </a:cubicBezTo>
                    <a:cubicBezTo>
                      <a:pt x="18089" y="5147"/>
                      <a:pt x="17644" y="5296"/>
                      <a:pt x="17261" y="5679"/>
                    </a:cubicBezTo>
                    <a:cubicBezTo>
                      <a:pt x="16736" y="4675"/>
                      <a:pt x="15777" y="4074"/>
                      <a:pt x="14786" y="4074"/>
                    </a:cubicBezTo>
                    <a:cubicBezTo>
                      <a:pt x="14245" y="4074"/>
                      <a:pt x="13694" y="4253"/>
                      <a:pt x="13198" y="4644"/>
                    </a:cubicBezTo>
                    <a:cubicBezTo>
                      <a:pt x="13198" y="2576"/>
                      <a:pt x="10834" y="432"/>
                      <a:pt x="8913" y="62"/>
                    </a:cubicBezTo>
                    <a:cubicBezTo>
                      <a:pt x="8637" y="21"/>
                      <a:pt x="8377" y="1"/>
                      <a:pt x="8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635;p46">
                <a:extLst>
                  <a:ext uri="{FF2B5EF4-FFF2-40B4-BE49-F238E27FC236}">
                    <a16:creationId xmlns:a16="http://schemas.microsoft.com/office/drawing/2014/main" id="{272EB868-64E9-3BF2-7931-C1F38148C3B0}"/>
                  </a:ext>
                </a:extLst>
              </p:cNvPr>
              <p:cNvSpPr/>
              <p:nvPr/>
            </p:nvSpPr>
            <p:spPr>
              <a:xfrm>
                <a:off x="5641949" y="2117807"/>
                <a:ext cx="416304" cy="154903"/>
              </a:xfrm>
              <a:custGeom>
                <a:avLst/>
                <a:gdLst/>
                <a:ahLst/>
                <a:cxnLst/>
                <a:rect l="l" t="t" r="r" b="b"/>
                <a:pathLst>
                  <a:path w="9882" h="3677" extrusionOk="0">
                    <a:moveTo>
                      <a:pt x="0" y="3664"/>
                    </a:moveTo>
                    <a:lnTo>
                      <a:pt x="0" y="3664"/>
                    </a:lnTo>
                    <a:cubicBezTo>
                      <a:pt x="39" y="3670"/>
                      <a:pt x="81" y="3673"/>
                      <a:pt x="126" y="3673"/>
                    </a:cubicBezTo>
                    <a:cubicBezTo>
                      <a:pt x="174" y="3673"/>
                      <a:pt x="224" y="3670"/>
                      <a:pt x="277" y="3665"/>
                    </a:cubicBezTo>
                    <a:lnTo>
                      <a:pt x="277" y="3665"/>
                    </a:lnTo>
                    <a:lnTo>
                      <a:pt x="0" y="3664"/>
                    </a:lnTo>
                    <a:close/>
                    <a:moveTo>
                      <a:pt x="5952" y="1"/>
                    </a:moveTo>
                    <a:cubicBezTo>
                      <a:pt x="5003" y="1"/>
                      <a:pt x="4145" y="541"/>
                      <a:pt x="3987" y="1619"/>
                    </a:cubicBezTo>
                    <a:cubicBezTo>
                      <a:pt x="3867" y="1569"/>
                      <a:pt x="3760" y="1546"/>
                      <a:pt x="3665" y="1546"/>
                    </a:cubicBezTo>
                    <a:cubicBezTo>
                      <a:pt x="3111" y="1546"/>
                      <a:pt x="2997" y="2328"/>
                      <a:pt x="3087" y="2832"/>
                    </a:cubicBezTo>
                    <a:cubicBezTo>
                      <a:pt x="3012" y="2815"/>
                      <a:pt x="2945" y="2807"/>
                      <a:pt x="2885" y="2807"/>
                    </a:cubicBezTo>
                    <a:cubicBezTo>
                      <a:pt x="2373" y="2807"/>
                      <a:pt x="2342" y="3388"/>
                      <a:pt x="1791" y="3388"/>
                    </a:cubicBezTo>
                    <a:cubicBezTo>
                      <a:pt x="1778" y="3388"/>
                      <a:pt x="1765" y="3387"/>
                      <a:pt x="1752" y="3387"/>
                    </a:cubicBezTo>
                    <a:cubicBezTo>
                      <a:pt x="1743" y="3386"/>
                      <a:pt x="1734" y="3386"/>
                      <a:pt x="1725" y="3386"/>
                    </a:cubicBezTo>
                    <a:cubicBezTo>
                      <a:pt x="1412" y="3386"/>
                      <a:pt x="748" y="3618"/>
                      <a:pt x="277" y="3665"/>
                    </a:cubicBezTo>
                    <a:lnTo>
                      <a:pt x="277" y="3665"/>
                    </a:lnTo>
                    <a:lnTo>
                      <a:pt x="9846" y="3677"/>
                    </a:lnTo>
                    <a:cubicBezTo>
                      <a:pt x="9881" y="3089"/>
                      <a:pt x="9635" y="2278"/>
                      <a:pt x="8702" y="2278"/>
                    </a:cubicBezTo>
                    <a:cubicBezTo>
                      <a:pt x="8736" y="1377"/>
                      <a:pt x="7627" y="406"/>
                      <a:pt x="6864" y="164"/>
                    </a:cubicBezTo>
                    <a:cubicBezTo>
                      <a:pt x="6564" y="55"/>
                      <a:pt x="6253"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636;p46">
                <a:extLst>
                  <a:ext uri="{FF2B5EF4-FFF2-40B4-BE49-F238E27FC236}">
                    <a16:creationId xmlns:a16="http://schemas.microsoft.com/office/drawing/2014/main" id="{AA3AA60C-04D6-B7EE-B767-E89565A05B2B}"/>
                  </a:ext>
                </a:extLst>
              </p:cNvPr>
              <p:cNvSpPr/>
              <p:nvPr/>
            </p:nvSpPr>
            <p:spPr>
              <a:xfrm>
                <a:off x="7686815" y="1527853"/>
                <a:ext cx="964425" cy="373334"/>
              </a:xfrm>
              <a:custGeom>
                <a:avLst/>
                <a:gdLst/>
                <a:ahLst/>
                <a:cxnLst/>
                <a:rect l="l" t="t" r="r" b="b"/>
                <a:pathLst>
                  <a:path w="22893" h="8862" extrusionOk="0">
                    <a:moveTo>
                      <a:pt x="15328" y="0"/>
                    </a:moveTo>
                    <a:cubicBezTo>
                      <a:pt x="14336" y="0"/>
                      <a:pt x="13328" y="281"/>
                      <a:pt x="12555" y="844"/>
                    </a:cubicBezTo>
                    <a:cubicBezTo>
                      <a:pt x="11078" y="1951"/>
                      <a:pt x="11236" y="3323"/>
                      <a:pt x="10761" y="4851"/>
                    </a:cubicBezTo>
                    <a:cubicBezTo>
                      <a:pt x="10727" y="4188"/>
                      <a:pt x="10046" y="3918"/>
                      <a:pt x="9375" y="3918"/>
                    </a:cubicBezTo>
                    <a:cubicBezTo>
                      <a:pt x="9032" y="3918"/>
                      <a:pt x="8691" y="3989"/>
                      <a:pt x="8441" y="4114"/>
                    </a:cubicBezTo>
                    <a:cubicBezTo>
                      <a:pt x="7386" y="4588"/>
                      <a:pt x="7070" y="5432"/>
                      <a:pt x="6965" y="6434"/>
                    </a:cubicBezTo>
                    <a:cubicBezTo>
                      <a:pt x="6744" y="6273"/>
                      <a:pt x="6528" y="6201"/>
                      <a:pt x="6329" y="6201"/>
                    </a:cubicBezTo>
                    <a:cubicBezTo>
                      <a:pt x="5811" y="6201"/>
                      <a:pt x="5405" y="6683"/>
                      <a:pt x="5329" y="7331"/>
                    </a:cubicBezTo>
                    <a:cubicBezTo>
                      <a:pt x="4839" y="6939"/>
                      <a:pt x="4127" y="6750"/>
                      <a:pt x="3431" y="6750"/>
                    </a:cubicBezTo>
                    <a:cubicBezTo>
                      <a:pt x="3001" y="6750"/>
                      <a:pt x="2578" y="6822"/>
                      <a:pt x="2216" y="6963"/>
                    </a:cubicBezTo>
                    <a:cubicBezTo>
                      <a:pt x="1373" y="7278"/>
                      <a:pt x="529" y="8703"/>
                      <a:pt x="0" y="8861"/>
                    </a:cubicBezTo>
                    <a:lnTo>
                      <a:pt x="22840" y="8545"/>
                    </a:lnTo>
                    <a:cubicBezTo>
                      <a:pt x="22893" y="7121"/>
                      <a:pt x="21311" y="6857"/>
                      <a:pt x="20255" y="6857"/>
                    </a:cubicBezTo>
                    <a:cubicBezTo>
                      <a:pt x="20361" y="5697"/>
                      <a:pt x="20571" y="4747"/>
                      <a:pt x="20150" y="3586"/>
                    </a:cubicBezTo>
                    <a:cubicBezTo>
                      <a:pt x="19621" y="2057"/>
                      <a:pt x="18355" y="633"/>
                      <a:pt x="16774" y="211"/>
                    </a:cubicBezTo>
                    <a:cubicBezTo>
                      <a:pt x="16317" y="71"/>
                      <a:pt x="15824" y="0"/>
                      <a:pt x="15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637;p46">
              <a:extLst>
                <a:ext uri="{FF2B5EF4-FFF2-40B4-BE49-F238E27FC236}">
                  <a16:creationId xmlns:a16="http://schemas.microsoft.com/office/drawing/2014/main" id="{952FE298-DA41-8708-BBBF-EB94AC87BEE5}"/>
                </a:ext>
              </a:extLst>
            </p:cNvPr>
            <p:cNvSpPr/>
            <p:nvPr/>
          </p:nvSpPr>
          <p:spPr>
            <a:xfrm>
              <a:off x="4269275" y="111600"/>
              <a:ext cx="4920300" cy="4920300"/>
            </a:xfrm>
            <a:prstGeom prst="donut">
              <a:avLst>
                <a:gd name="adj" fmla="val 1343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sp>
        <p:nvSpPr>
          <p:cNvPr id="2765" name="TextBox 2764">
            <a:extLst>
              <a:ext uri="{FF2B5EF4-FFF2-40B4-BE49-F238E27FC236}">
                <a16:creationId xmlns:a16="http://schemas.microsoft.com/office/drawing/2014/main" id="{8F5340E9-5250-479B-5973-A3DD09EE9467}"/>
              </a:ext>
            </a:extLst>
          </p:cNvPr>
          <p:cNvSpPr txBox="1"/>
          <p:nvPr/>
        </p:nvSpPr>
        <p:spPr>
          <a:xfrm>
            <a:off x="884874" y="1881769"/>
            <a:ext cx="4608284" cy="1077218"/>
          </a:xfrm>
          <a:prstGeom prst="rect">
            <a:avLst/>
          </a:prstGeom>
          <a:noFill/>
        </p:spPr>
        <p:txBody>
          <a:bodyPr wrap="square">
            <a:spAutoFit/>
          </a:bodyPr>
          <a:lstStyle/>
          <a:p>
            <a:pPr algn="ctr"/>
            <a:r>
              <a:rPr lang="en-US" sz="3200">
                <a:latin typeface="Hammersmith One" panose="02010703030501060504" pitchFamily="2" charset="0"/>
              </a:rPr>
              <a:t>Projecting CCUS Project Requirements</a:t>
            </a:r>
            <a:endParaRPr lang="en-US" sz="4000">
              <a:solidFill>
                <a:schemeClr val="bg1"/>
              </a:solidFill>
              <a:latin typeface="Hammersmith One" panose="02010703030501060504" pitchFamily="2" charset="0"/>
              <a:cs typeface="Hadassah Friedlaender" panose="02020603050405020304" pitchFamily="18" charset="-79"/>
            </a:endParaRPr>
          </a:p>
        </p:txBody>
      </p:sp>
      <p:pic>
        <p:nvPicPr>
          <p:cNvPr id="2772" name="Audio 2771">
            <a:hlinkClick r:id="" action="ppaction://media"/>
            <a:extLst>
              <a:ext uri="{FF2B5EF4-FFF2-40B4-BE49-F238E27FC236}">
                <a16:creationId xmlns:a16="http://schemas.microsoft.com/office/drawing/2014/main" id="{D2274057-AD19-4F80-D0D2-280B8167B9C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134"/>
    </mc:Choice>
    <mc:Fallback>
      <p:transition spd="slow" advTm="8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7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a:extLst>
            <a:ext uri="{FF2B5EF4-FFF2-40B4-BE49-F238E27FC236}">
              <a16:creationId xmlns:a16="http://schemas.microsoft.com/office/drawing/2014/main" id="{2E7F0435-BF5A-211F-64D6-C09AFF2C728A}"/>
            </a:ext>
          </a:extLst>
        </p:cNvPr>
        <p:cNvGrpSpPr/>
        <p:nvPr/>
      </p:nvGrpSpPr>
      <p:grpSpPr>
        <a:xfrm>
          <a:off x="0" y="0"/>
          <a:ext cx="0" cy="0"/>
          <a:chOff x="0" y="0"/>
          <a:chExt cx="0" cy="0"/>
        </a:xfrm>
      </p:grpSpPr>
      <p:sp>
        <p:nvSpPr>
          <p:cNvPr id="10" name="Google Shape;4535;p69">
            <a:extLst>
              <a:ext uri="{FF2B5EF4-FFF2-40B4-BE49-F238E27FC236}">
                <a16:creationId xmlns:a16="http://schemas.microsoft.com/office/drawing/2014/main" id="{26E87C0E-A91D-8263-6B14-A4BDA2ED7BF6}"/>
              </a:ext>
            </a:extLst>
          </p:cNvPr>
          <p:cNvSpPr txBox="1">
            <a:spLocks noGrp="1"/>
          </p:cNvSpPr>
          <p:nvPr>
            <p:ph type="title"/>
          </p:nvPr>
        </p:nvSpPr>
        <p:spPr>
          <a:xfrm>
            <a:off x="1074590" y="88952"/>
            <a:ext cx="85224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CO2 Emissions Forecast till 2050</a:t>
            </a:r>
            <a:endParaRPr sz="3200"/>
          </a:p>
        </p:txBody>
      </p:sp>
      <p:pic>
        <p:nvPicPr>
          <p:cNvPr id="14" name="Picture 13" descr="A graph showing a line&#10;&#10;Description automatically generated with medium confidence">
            <a:extLst>
              <a:ext uri="{FF2B5EF4-FFF2-40B4-BE49-F238E27FC236}">
                <a16:creationId xmlns:a16="http://schemas.microsoft.com/office/drawing/2014/main" id="{AC04788B-FE41-18FF-D16E-24BD6D1C44D6}"/>
              </a:ext>
            </a:extLst>
          </p:cNvPr>
          <p:cNvPicPr>
            <a:picLocks noChangeAspect="1"/>
          </p:cNvPicPr>
          <p:nvPr/>
        </p:nvPicPr>
        <p:blipFill>
          <a:blip r:embed="rId5"/>
          <a:srcRect t="5442"/>
          <a:stretch/>
        </p:blipFill>
        <p:spPr>
          <a:xfrm>
            <a:off x="417978" y="831151"/>
            <a:ext cx="7913280" cy="3741313"/>
          </a:xfrm>
          <a:prstGeom prst="rect">
            <a:avLst/>
          </a:prstGeom>
        </p:spPr>
      </p:pic>
      <p:pic>
        <p:nvPicPr>
          <p:cNvPr id="3" name="Picture 2" descr="A graph showing the growth of the stock market&#10;&#10;Description automatically generated">
            <a:extLst>
              <a:ext uri="{FF2B5EF4-FFF2-40B4-BE49-F238E27FC236}">
                <a16:creationId xmlns:a16="http://schemas.microsoft.com/office/drawing/2014/main" id="{0C1606A1-92F0-FC65-1B32-B08517CFAC45}"/>
              </a:ext>
            </a:extLst>
          </p:cNvPr>
          <p:cNvPicPr>
            <a:picLocks noChangeAspect="1"/>
          </p:cNvPicPr>
          <p:nvPr/>
        </p:nvPicPr>
        <p:blipFill>
          <a:blip r:embed="rId6"/>
          <a:stretch>
            <a:fillRect/>
          </a:stretch>
        </p:blipFill>
        <p:spPr>
          <a:xfrm>
            <a:off x="417978" y="661652"/>
            <a:ext cx="8171752" cy="4085876"/>
          </a:xfrm>
          <a:prstGeom prst="rect">
            <a:avLst/>
          </a:prstGeom>
        </p:spPr>
      </p:pic>
      <p:pic>
        <p:nvPicPr>
          <p:cNvPr id="7" name="Audio 6">
            <a:hlinkClick r:id="" action="ppaction://media"/>
            <a:extLst>
              <a:ext uri="{FF2B5EF4-FFF2-40B4-BE49-F238E27FC236}">
                <a16:creationId xmlns:a16="http://schemas.microsoft.com/office/drawing/2014/main" id="{A9AB3DC3-8479-C5AC-46E7-11AD51DADF4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81404056"/>
      </p:ext>
    </p:extLst>
  </p:cSld>
  <p:clrMapOvr>
    <a:masterClrMapping/>
  </p:clrMapOvr>
  <mc:AlternateContent xmlns:mc="http://schemas.openxmlformats.org/markup-compatibility/2006">
    <mc:Choice xmlns:p14="http://schemas.microsoft.com/office/powerpoint/2010/main" Requires="p14">
      <p:transition spd="slow" p14:dur="2000" advTm="25108"/>
    </mc:Choice>
    <mc:Fallback>
      <p:transition spd="slow" advTm="25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85BF-2598-5C00-6CA0-45DB6EBB9E5F}"/>
              </a:ext>
            </a:extLst>
          </p:cNvPr>
          <p:cNvSpPr>
            <a:spLocks noGrp="1"/>
          </p:cNvSpPr>
          <p:nvPr>
            <p:ph type="title"/>
          </p:nvPr>
        </p:nvSpPr>
        <p:spPr>
          <a:xfrm>
            <a:off x="167657" y="132750"/>
            <a:ext cx="8808686" cy="572700"/>
          </a:xfrm>
        </p:spPr>
        <p:txBody>
          <a:bodyPr/>
          <a:lstStyle/>
          <a:p>
            <a:r>
              <a:rPr lang="en-US" sz="3200"/>
              <a:t>CO2 Forecast with Paris Agreement till 2050</a:t>
            </a:r>
          </a:p>
        </p:txBody>
      </p:sp>
      <p:pic>
        <p:nvPicPr>
          <p:cNvPr id="9" name="Picture 8" descr="A graph with a line&#10;&#10;Description automatically generated">
            <a:extLst>
              <a:ext uri="{FF2B5EF4-FFF2-40B4-BE49-F238E27FC236}">
                <a16:creationId xmlns:a16="http://schemas.microsoft.com/office/drawing/2014/main" id="{27C94C49-1DAE-FFA5-6FD6-A3750AD74261}"/>
              </a:ext>
            </a:extLst>
          </p:cNvPr>
          <p:cNvPicPr>
            <a:picLocks noChangeAspect="1"/>
          </p:cNvPicPr>
          <p:nvPr/>
        </p:nvPicPr>
        <p:blipFill>
          <a:blip r:embed="rId5"/>
          <a:srcRect t="5768"/>
          <a:stretch/>
        </p:blipFill>
        <p:spPr>
          <a:xfrm>
            <a:off x="516386" y="927279"/>
            <a:ext cx="8059133" cy="3797121"/>
          </a:xfrm>
          <a:prstGeom prst="rect">
            <a:avLst/>
          </a:prstGeom>
        </p:spPr>
      </p:pic>
      <p:pic>
        <p:nvPicPr>
          <p:cNvPr id="6" name="Picture 5" descr="A graph showing the growth of the stock market&#10;&#10;Description automatically generated">
            <a:extLst>
              <a:ext uri="{FF2B5EF4-FFF2-40B4-BE49-F238E27FC236}">
                <a16:creationId xmlns:a16="http://schemas.microsoft.com/office/drawing/2014/main" id="{32289B16-72FD-C1C1-47B2-0DDFFF73EAE2}"/>
              </a:ext>
            </a:extLst>
          </p:cNvPr>
          <p:cNvPicPr>
            <a:picLocks noChangeAspect="1"/>
          </p:cNvPicPr>
          <p:nvPr/>
        </p:nvPicPr>
        <p:blipFill>
          <a:blip r:embed="rId6"/>
          <a:stretch>
            <a:fillRect/>
          </a:stretch>
        </p:blipFill>
        <p:spPr>
          <a:xfrm>
            <a:off x="579224" y="731624"/>
            <a:ext cx="7985552" cy="3992776"/>
          </a:xfrm>
          <a:prstGeom prst="rect">
            <a:avLst/>
          </a:prstGeom>
        </p:spPr>
      </p:pic>
      <p:pic>
        <p:nvPicPr>
          <p:cNvPr id="8" name="Audio 7">
            <a:hlinkClick r:id="" action="ppaction://media"/>
            <a:extLst>
              <a:ext uri="{FF2B5EF4-FFF2-40B4-BE49-F238E27FC236}">
                <a16:creationId xmlns:a16="http://schemas.microsoft.com/office/drawing/2014/main" id="{3CEC69F5-EA93-0C5A-5D61-001D73C73F7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13148223"/>
      </p:ext>
    </p:extLst>
  </p:cSld>
  <p:clrMapOvr>
    <a:masterClrMapping/>
  </p:clrMapOvr>
  <mc:AlternateContent xmlns:mc="http://schemas.openxmlformats.org/markup-compatibility/2006">
    <mc:Choice xmlns:p14="http://schemas.microsoft.com/office/powerpoint/2010/main" Requires="p14">
      <p:transition spd="slow" p14:dur="2000" advTm="32256"/>
    </mc:Choice>
    <mc:Fallback>
      <p:transition spd="slow" advTm="32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713EC-D89C-0C93-D2A2-E5E946FC77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D4C8E-770D-A055-6197-AD05925609D3}"/>
              </a:ext>
            </a:extLst>
          </p:cNvPr>
          <p:cNvSpPr>
            <a:spLocks noGrp="1"/>
          </p:cNvSpPr>
          <p:nvPr>
            <p:ph type="title"/>
          </p:nvPr>
        </p:nvSpPr>
        <p:spPr>
          <a:xfrm>
            <a:off x="744714" y="2095921"/>
            <a:ext cx="3896100" cy="951657"/>
          </a:xfrm>
        </p:spPr>
        <p:txBody>
          <a:bodyPr/>
          <a:lstStyle/>
          <a:p>
            <a:r>
              <a:rPr lang="en-US"/>
              <a:t>CCUS Data</a:t>
            </a:r>
          </a:p>
        </p:txBody>
      </p:sp>
      <p:sp>
        <p:nvSpPr>
          <p:cNvPr id="3" name="Title 2">
            <a:extLst>
              <a:ext uri="{FF2B5EF4-FFF2-40B4-BE49-F238E27FC236}">
                <a16:creationId xmlns:a16="http://schemas.microsoft.com/office/drawing/2014/main" id="{ECB6948B-1ABC-76D0-F8E0-C70179307062}"/>
              </a:ext>
            </a:extLst>
          </p:cNvPr>
          <p:cNvSpPr>
            <a:spLocks noGrp="1"/>
          </p:cNvSpPr>
          <p:nvPr>
            <p:ph type="title" idx="2"/>
          </p:nvPr>
        </p:nvSpPr>
        <p:spPr/>
        <p:txBody>
          <a:bodyPr/>
          <a:lstStyle/>
          <a:p>
            <a:r>
              <a:rPr lang="en-US"/>
              <a:t>03</a:t>
            </a:r>
          </a:p>
        </p:txBody>
      </p:sp>
      <p:pic>
        <p:nvPicPr>
          <p:cNvPr id="3076" name="Picture 4">
            <a:extLst>
              <a:ext uri="{FF2B5EF4-FFF2-40B4-BE49-F238E27FC236}">
                <a16:creationId xmlns:a16="http://schemas.microsoft.com/office/drawing/2014/main" id="{EA74D0AE-268E-6B63-6385-625CA840DBC7}"/>
              </a:ext>
            </a:extLst>
          </p:cNvPr>
          <p:cNvPicPr>
            <a:picLocks noChangeAspect="1" noChangeArrowheads="1"/>
          </p:cNvPicPr>
          <p:nvPr/>
        </p:nvPicPr>
        <p:blipFill>
          <a:blip r:embed="rId5">
            <a:clrChange>
              <a:clrFrom>
                <a:srgbClr val="FFFFFF"/>
              </a:clrFrom>
              <a:clrTo>
                <a:srgbClr val="FFFFFF">
                  <a:alpha val="0"/>
                </a:srgbClr>
              </a:clrTo>
            </a:clrChange>
            <a:alphaModFix/>
            <a:duotone>
              <a:schemeClr val="bg2">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706845" y="715304"/>
            <a:ext cx="3327569" cy="3119596"/>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3F700720-7D55-CE98-FB52-2DB0ED55A4A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321489504"/>
      </p:ext>
    </p:extLst>
  </p:cSld>
  <p:clrMapOvr>
    <a:masterClrMapping/>
  </p:clrMapOvr>
  <mc:AlternateContent xmlns:mc="http://schemas.openxmlformats.org/markup-compatibility/2006">
    <mc:Choice xmlns:p14="http://schemas.microsoft.com/office/powerpoint/2010/main" Requires="p14">
      <p:transition spd="slow" p14:dur="2000" advTm="7213"/>
    </mc:Choice>
    <mc:Fallback>
      <p:transition spd="slow" advTm="7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B599-6124-2552-7E87-5136525EA555}"/>
              </a:ext>
            </a:extLst>
          </p:cNvPr>
          <p:cNvSpPr>
            <a:spLocks noGrp="1"/>
          </p:cNvSpPr>
          <p:nvPr>
            <p:ph type="title"/>
          </p:nvPr>
        </p:nvSpPr>
        <p:spPr>
          <a:xfrm>
            <a:off x="564234" y="27121"/>
            <a:ext cx="7704000" cy="572700"/>
          </a:xfrm>
        </p:spPr>
        <p:txBody>
          <a:bodyPr/>
          <a:lstStyle/>
          <a:p>
            <a:pPr algn="ctr"/>
            <a:r>
              <a:rPr lang="en-US"/>
              <a:t>CCUS Requirement by 2050</a:t>
            </a:r>
          </a:p>
        </p:txBody>
      </p:sp>
      <p:sp>
        <p:nvSpPr>
          <p:cNvPr id="5" name="TextBox 4">
            <a:extLst>
              <a:ext uri="{FF2B5EF4-FFF2-40B4-BE49-F238E27FC236}">
                <a16:creationId xmlns:a16="http://schemas.microsoft.com/office/drawing/2014/main" id="{97C1FD9C-8813-7A9A-5291-26B57BC3C894}"/>
              </a:ext>
            </a:extLst>
          </p:cNvPr>
          <p:cNvSpPr txBox="1"/>
          <p:nvPr/>
        </p:nvSpPr>
        <p:spPr>
          <a:xfrm>
            <a:off x="4556771" y="3474060"/>
            <a:ext cx="2239717" cy="523220"/>
          </a:xfrm>
          <a:prstGeom prst="rect">
            <a:avLst/>
          </a:prstGeom>
          <a:solidFill>
            <a:srgbClr val="FFFFFF"/>
          </a:solidFill>
        </p:spPr>
        <p:txBody>
          <a:bodyPr wrap="none" rtlCol="0">
            <a:spAutoFit/>
          </a:bodyPr>
          <a:lstStyle/>
          <a:p>
            <a:pPr algn="ctr"/>
            <a:r>
              <a:rPr lang="en-US" b="1">
                <a:solidFill>
                  <a:srgbClr val="FF0000"/>
                </a:solidFill>
              </a:rPr>
              <a:t>CO2 Gap</a:t>
            </a:r>
            <a:br>
              <a:rPr lang="en-US" b="1">
                <a:solidFill>
                  <a:srgbClr val="FF0000"/>
                </a:solidFill>
              </a:rPr>
            </a:br>
            <a:r>
              <a:rPr lang="en-US" b="1">
                <a:solidFill>
                  <a:srgbClr val="FF0000"/>
                </a:solidFill>
              </a:rPr>
              <a:t>XXXX ± XXXX MtCO2/yr </a:t>
            </a:r>
          </a:p>
        </p:txBody>
      </p:sp>
      <p:pic>
        <p:nvPicPr>
          <p:cNvPr id="6" name="Picture 5" descr="A graph showing a line&#10;&#10;Description automatically generated with medium confidence">
            <a:extLst>
              <a:ext uri="{FF2B5EF4-FFF2-40B4-BE49-F238E27FC236}">
                <a16:creationId xmlns:a16="http://schemas.microsoft.com/office/drawing/2014/main" id="{7FA1E62F-AD05-D4BA-9BFD-9FE9658CC6B6}"/>
              </a:ext>
            </a:extLst>
          </p:cNvPr>
          <p:cNvPicPr>
            <a:picLocks noChangeAspect="1"/>
          </p:cNvPicPr>
          <p:nvPr/>
        </p:nvPicPr>
        <p:blipFill>
          <a:blip r:embed="rId5"/>
          <a:srcRect t="6001"/>
          <a:stretch/>
        </p:blipFill>
        <p:spPr>
          <a:xfrm>
            <a:off x="502317" y="742757"/>
            <a:ext cx="8323368" cy="3911958"/>
          </a:xfrm>
          <a:prstGeom prst="rect">
            <a:avLst/>
          </a:prstGeom>
        </p:spPr>
      </p:pic>
      <p:pic>
        <p:nvPicPr>
          <p:cNvPr id="23" name="Picture 22" descr="A graph showing the price of a stock market&#10;&#10;Description automatically generated">
            <a:extLst>
              <a:ext uri="{FF2B5EF4-FFF2-40B4-BE49-F238E27FC236}">
                <a16:creationId xmlns:a16="http://schemas.microsoft.com/office/drawing/2014/main" id="{0F558811-836C-95A8-7442-1DE12765A522}"/>
              </a:ext>
            </a:extLst>
          </p:cNvPr>
          <p:cNvPicPr>
            <a:picLocks noChangeAspect="1"/>
          </p:cNvPicPr>
          <p:nvPr/>
        </p:nvPicPr>
        <p:blipFill>
          <a:blip r:embed="rId6"/>
          <a:stretch>
            <a:fillRect/>
          </a:stretch>
        </p:blipFill>
        <p:spPr>
          <a:xfrm>
            <a:off x="620607" y="609556"/>
            <a:ext cx="8205078" cy="4102539"/>
          </a:xfrm>
          <a:prstGeom prst="rect">
            <a:avLst/>
          </a:prstGeom>
        </p:spPr>
      </p:pic>
      <p:pic>
        <p:nvPicPr>
          <p:cNvPr id="11" name="Audio 10">
            <a:hlinkClick r:id="" action="ppaction://media"/>
            <a:extLst>
              <a:ext uri="{FF2B5EF4-FFF2-40B4-BE49-F238E27FC236}">
                <a16:creationId xmlns:a16="http://schemas.microsoft.com/office/drawing/2014/main" id="{DF0A881E-018E-E93C-935B-58DA05598B4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14377900"/>
      </p:ext>
    </p:extLst>
  </p:cSld>
  <p:clrMapOvr>
    <a:masterClrMapping/>
  </p:clrMapOvr>
  <mc:AlternateContent xmlns:mc="http://schemas.openxmlformats.org/markup-compatibility/2006">
    <mc:Choice xmlns:p14="http://schemas.microsoft.com/office/powerpoint/2010/main" Requires="p14">
      <p:transition spd="slow" p14:dur="2000" advTm="16788"/>
    </mc:Choice>
    <mc:Fallback>
      <p:transition spd="slow" advTm="16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5DA-B5AB-1C3D-E800-AC32B2779EDF}"/>
              </a:ext>
            </a:extLst>
          </p:cNvPr>
          <p:cNvSpPr>
            <a:spLocks noGrp="1"/>
          </p:cNvSpPr>
          <p:nvPr>
            <p:ph type="title"/>
          </p:nvPr>
        </p:nvSpPr>
        <p:spPr>
          <a:xfrm>
            <a:off x="2342855" y="132106"/>
            <a:ext cx="7704000" cy="572700"/>
          </a:xfrm>
        </p:spPr>
        <p:txBody>
          <a:bodyPr/>
          <a:lstStyle/>
          <a:p>
            <a:r>
              <a:rPr lang="en-US"/>
              <a:t>CO2 Gap Region </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F656603-0DBA-2897-6AFB-7A400AED5B8F}"/>
                  </a:ext>
                </a:extLst>
              </p14:cNvPr>
              <p14:cNvContentPartPr/>
              <p14:nvPr/>
            </p14:nvContentPartPr>
            <p14:xfrm>
              <a:off x="7377600" y="1936179"/>
              <a:ext cx="360" cy="360"/>
            </p14:xfrm>
          </p:contentPart>
        </mc:Choice>
        <mc:Fallback>
          <p:pic>
            <p:nvPicPr>
              <p:cNvPr id="4" name="Ink 3">
                <a:extLst>
                  <a:ext uri="{FF2B5EF4-FFF2-40B4-BE49-F238E27FC236}">
                    <a16:creationId xmlns:a16="http://schemas.microsoft.com/office/drawing/2014/main" id="{7F656603-0DBA-2897-6AFB-7A400AED5B8F}"/>
                  </a:ext>
                </a:extLst>
              </p:cNvPr>
              <p:cNvPicPr/>
              <p:nvPr/>
            </p:nvPicPr>
            <p:blipFill>
              <a:blip r:embed="rId6"/>
              <a:stretch>
                <a:fillRect/>
              </a:stretch>
            </p:blipFill>
            <p:spPr>
              <a:xfrm>
                <a:off x="7368600" y="1927179"/>
                <a:ext cx="18000" cy="18000"/>
              </a:xfrm>
              <a:prstGeom prst="rect">
                <a:avLst/>
              </a:prstGeom>
            </p:spPr>
          </p:pic>
        </mc:Fallback>
      </mc:AlternateContent>
      <p:pic>
        <p:nvPicPr>
          <p:cNvPr id="5" name="Picture 4" descr="A graph showing a graph&#10;&#10;Description automatically generated with medium confidence">
            <a:extLst>
              <a:ext uri="{FF2B5EF4-FFF2-40B4-BE49-F238E27FC236}">
                <a16:creationId xmlns:a16="http://schemas.microsoft.com/office/drawing/2014/main" id="{D96B956E-36FF-712E-09B4-0D8EA09429D4}"/>
              </a:ext>
            </a:extLst>
          </p:cNvPr>
          <p:cNvPicPr>
            <a:picLocks noChangeAspect="1"/>
          </p:cNvPicPr>
          <p:nvPr/>
        </p:nvPicPr>
        <p:blipFill>
          <a:blip r:embed="rId7"/>
          <a:stretch>
            <a:fillRect/>
          </a:stretch>
        </p:blipFill>
        <p:spPr>
          <a:xfrm>
            <a:off x="474133" y="747183"/>
            <a:ext cx="7950200" cy="3975100"/>
          </a:xfrm>
          <a:prstGeom prst="rect">
            <a:avLst/>
          </a:prstGeom>
        </p:spPr>
      </p:pic>
      <p:pic>
        <p:nvPicPr>
          <p:cNvPr id="8" name="Audio 7">
            <a:hlinkClick r:id="" action="ppaction://media"/>
            <a:extLst>
              <a:ext uri="{FF2B5EF4-FFF2-40B4-BE49-F238E27FC236}">
                <a16:creationId xmlns:a16="http://schemas.microsoft.com/office/drawing/2014/main" id="{A14D5EC0-C275-7FD3-A25F-04F1E2DFE60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4957154"/>
      </p:ext>
    </p:extLst>
  </p:cSld>
  <p:clrMapOvr>
    <a:masterClrMapping/>
  </p:clrMapOvr>
  <mc:AlternateContent xmlns:mc="http://schemas.openxmlformats.org/markup-compatibility/2006">
    <mc:Choice xmlns:p14="http://schemas.microsoft.com/office/powerpoint/2010/main" Requires="p14">
      <p:transition spd="slow" p14:dur="2000" advTm="31188"/>
    </mc:Choice>
    <mc:Fallback>
      <p:transition spd="slow" advTm="31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A6D84-F933-73D0-5AC4-76D3EAD74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80F293-5341-A808-96F0-2AB2F220CDCD}"/>
              </a:ext>
            </a:extLst>
          </p:cNvPr>
          <p:cNvSpPr>
            <a:spLocks noGrp="1"/>
          </p:cNvSpPr>
          <p:nvPr>
            <p:ph type="title"/>
          </p:nvPr>
        </p:nvSpPr>
        <p:spPr>
          <a:xfrm>
            <a:off x="2054530" y="223616"/>
            <a:ext cx="7710900" cy="572700"/>
          </a:xfrm>
        </p:spPr>
        <p:txBody>
          <a:bodyPr/>
          <a:lstStyle/>
          <a:p>
            <a:r>
              <a:rPr lang="en-US"/>
              <a:t>CCUS Projects Data</a:t>
            </a:r>
          </a:p>
        </p:txBody>
      </p:sp>
      <p:sp>
        <p:nvSpPr>
          <p:cNvPr id="3" name="TextBox 2">
            <a:extLst>
              <a:ext uri="{FF2B5EF4-FFF2-40B4-BE49-F238E27FC236}">
                <a16:creationId xmlns:a16="http://schemas.microsoft.com/office/drawing/2014/main" id="{ABDE756F-8939-9E3A-0840-60E230795256}"/>
              </a:ext>
            </a:extLst>
          </p:cNvPr>
          <p:cNvSpPr txBox="1"/>
          <p:nvPr/>
        </p:nvSpPr>
        <p:spPr>
          <a:xfrm>
            <a:off x="614138" y="1044533"/>
            <a:ext cx="3257645" cy="2862322"/>
          </a:xfrm>
          <a:prstGeom prst="rect">
            <a:avLst/>
          </a:prstGeom>
          <a:noFill/>
        </p:spPr>
        <p:txBody>
          <a:bodyPr wrap="square" rtlCol="0">
            <a:spAutoFit/>
          </a:bodyPr>
          <a:lstStyle/>
          <a:p>
            <a:pPr marL="285750" indent="-285750">
              <a:buFont typeface="Arial" panose="020B0604020202020204" pitchFamily="34" charset="0"/>
              <a:buChar char="•"/>
            </a:pPr>
            <a:r>
              <a:rPr lang="en-US" sz="1800"/>
              <a:t>IEA CCUS Projects Database</a:t>
            </a:r>
          </a:p>
          <a:p>
            <a:pPr marL="285750" indent="-285750">
              <a:buFont typeface="Arial" panose="020B0604020202020204" pitchFamily="34" charset="0"/>
              <a:buChar char="•"/>
            </a:pPr>
            <a:r>
              <a:rPr lang="en-US" sz="1800"/>
              <a:t>Large-scale CO</a:t>
            </a:r>
            <a:r>
              <a:rPr lang="en-US" sz="1800" baseline="-25000"/>
              <a:t>2 </a:t>
            </a:r>
            <a:r>
              <a:rPr lang="en-US" sz="1800"/>
              <a:t>capture, transport, storage, and utilization projects commissioned or planned worldwide</a:t>
            </a:r>
          </a:p>
          <a:p>
            <a:pPr marL="285750" indent="-285750">
              <a:buFont typeface="Arial" panose="020B0604020202020204" pitchFamily="34" charset="0"/>
              <a:buChar char="•"/>
            </a:pPr>
            <a:r>
              <a:rPr lang="en-US" sz="1800"/>
              <a:t>North American CCUS projects planned for operation </a:t>
            </a:r>
          </a:p>
        </p:txBody>
      </p:sp>
      <p:pic>
        <p:nvPicPr>
          <p:cNvPr id="5" name="Picture 4" descr="A screenshot of a computer&#10;&#10;Description automatically generated">
            <a:extLst>
              <a:ext uri="{FF2B5EF4-FFF2-40B4-BE49-F238E27FC236}">
                <a16:creationId xmlns:a16="http://schemas.microsoft.com/office/drawing/2014/main" id="{D83786BC-6066-906A-74AF-DAA73F9F3A1B}"/>
              </a:ext>
            </a:extLst>
          </p:cNvPr>
          <p:cNvPicPr>
            <a:picLocks noChangeAspect="1"/>
          </p:cNvPicPr>
          <p:nvPr/>
        </p:nvPicPr>
        <p:blipFill>
          <a:blip r:embed="rId5"/>
          <a:stretch>
            <a:fillRect/>
          </a:stretch>
        </p:blipFill>
        <p:spPr>
          <a:xfrm>
            <a:off x="3789405" y="1095633"/>
            <a:ext cx="4901512" cy="2760122"/>
          </a:xfrm>
          <a:prstGeom prst="rect">
            <a:avLst/>
          </a:prstGeom>
          <a:ln>
            <a:solidFill>
              <a:schemeClr val="bg2"/>
            </a:solidFill>
          </a:ln>
        </p:spPr>
      </p:pic>
      <p:pic>
        <p:nvPicPr>
          <p:cNvPr id="15" name="Audio 14">
            <a:hlinkClick r:id="" action="ppaction://media"/>
            <a:extLst>
              <a:ext uri="{FF2B5EF4-FFF2-40B4-BE49-F238E27FC236}">
                <a16:creationId xmlns:a16="http://schemas.microsoft.com/office/drawing/2014/main" id="{33CE5B83-1DE0-A964-D3A5-D5312B7D5A2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42369889"/>
      </p:ext>
    </p:extLst>
  </p:cSld>
  <p:clrMapOvr>
    <a:masterClrMapping/>
  </p:clrMapOvr>
  <mc:AlternateContent xmlns:mc="http://schemas.openxmlformats.org/markup-compatibility/2006">
    <mc:Choice xmlns:p14="http://schemas.microsoft.com/office/powerpoint/2010/main" Requires="p14">
      <p:transition spd="slow" p14:dur="2000" advTm="27017"/>
    </mc:Choice>
    <mc:Fallback>
      <p:transition spd="slow" advTm="27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6F618-8794-32F2-A0D5-D8848BB263FF}"/>
              </a:ext>
            </a:extLst>
          </p:cNvPr>
          <p:cNvSpPr>
            <a:spLocks noGrp="1"/>
          </p:cNvSpPr>
          <p:nvPr>
            <p:ph type="title"/>
          </p:nvPr>
        </p:nvSpPr>
        <p:spPr>
          <a:xfrm>
            <a:off x="215353" y="263457"/>
            <a:ext cx="9901649" cy="572700"/>
          </a:xfrm>
        </p:spPr>
        <p:txBody>
          <a:bodyPr/>
          <a:lstStyle/>
          <a:p>
            <a:r>
              <a:rPr lang="en-US" sz="2800"/>
              <a:t>CCUS Projects Growth and Capacity in North America</a:t>
            </a:r>
          </a:p>
        </p:txBody>
      </p:sp>
      <p:pic>
        <p:nvPicPr>
          <p:cNvPr id="6" name="Picture 5" descr="A graph of a number of projects&#10;&#10;Description automatically generated">
            <a:extLst>
              <a:ext uri="{FF2B5EF4-FFF2-40B4-BE49-F238E27FC236}">
                <a16:creationId xmlns:a16="http://schemas.microsoft.com/office/drawing/2014/main" id="{6E9735EC-48C2-7F5B-A672-5942F2D457C4}"/>
              </a:ext>
            </a:extLst>
          </p:cNvPr>
          <p:cNvPicPr>
            <a:picLocks noChangeAspect="1"/>
          </p:cNvPicPr>
          <p:nvPr/>
        </p:nvPicPr>
        <p:blipFill>
          <a:blip r:embed="rId5"/>
          <a:stretch>
            <a:fillRect/>
          </a:stretch>
        </p:blipFill>
        <p:spPr>
          <a:xfrm>
            <a:off x="87313" y="1063301"/>
            <a:ext cx="4403481" cy="2624906"/>
          </a:xfrm>
          <a:prstGeom prst="rect">
            <a:avLst/>
          </a:prstGeom>
        </p:spPr>
      </p:pic>
      <p:pic>
        <p:nvPicPr>
          <p:cNvPr id="7" name="Picture 6">
            <a:extLst>
              <a:ext uri="{FF2B5EF4-FFF2-40B4-BE49-F238E27FC236}">
                <a16:creationId xmlns:a16="http://schemas.microsoft.com/office/drawing/2014/main" id="{336D5C66-CCE7-00F2-8550-DCAA2BEBFC43}"/>
              </a:ext>
            </a:extLst>
          </p:cNvPr>
          <p:cNvPicPr>
            <a:picLocks noChangeAspect="1"/>
          </p:cNvPicPr>
          <p:nvPr/>
        </p:nvPicPr>
        <p:blipFill>
          <a:blip r:embed="rId6"/>
          <a:stretch>
            <a:fillRect/>
          </a:stretch>
        </p:blipFill>
        <p:spPr>
          <a:xfrm>
            <a:off x="4639773" y="1064523"/>
            <a:ext cx="4403481" cy="2617579"/>
          </a:xfrm>
          <a:prstGeom prst="rect">
            <a:avLst/>
          </a:prstGeom>
        </p:spPr>
      </p:pic>
      <p:grpSp>
        <p:nvGrpSpPr>
          <p:cNvPr id="26" name="Google Shape;5891;p81">
            <a:extLst>
              <a:ext uri="{FF2B5EF4-FFF2-40B4-BE49-F238E27FC236}">
                <a16:creationId xmlns:a16="http://schemas.microsoft.com/office/drawing/2014/main" id="{9F4BBFCA-1AA2-2402-4AE8-E03AF06EAC8A}"/>
              </a:ext>
            </a:extLst>
          </p:cNvPr>
          <p:cNvGrpSpPr/>
          <p:nvPr/>
        </p:nvGrpSpPr>
        <p:grpSpPr>
          <a:xfrm>
            <a:off x="412336" y="3876216"/>
            <a:ext cx="393991" cy="373835"/>
            <a:chOff x="5970835" y="2680165"/>
            <a:chExt cx="310794" cy="310794"/>
          </a:xfrm>
        </p:grpSpPr>
        <p:sp>
          <p:nvSpPr>
            <p:cNvPr id="9" name="Google Shape;5892;p81">
              <a:extLst>
                <a:ext uri="{FF2B5EF4-FFF2-40B4-BE49-F238E27FC236}">
                  <a16:creationId xmlns:a16="http://schemas.microsoft.com/office/drawing/2014/main" id="{3BE53C87-2EB3-7DBB-1324-3F87B809A800}"/>
                </a:ext>
              </a:extLst>
            </p:cNvPr>
            <p:cNvSpPr/>
            <p:nvPr/>
          </p:nvSpPr>
          <p:spPr>
            <a:xfrm>
              <a:off x="5970835" y="2680165"/>
              <a:ext cx="310794" cy="310794"/>
            </a:xfrm>
            <a:custGeom>
              <a:avLst/>
              <a:gdLst/>
              <a:ahLst/>
              <a:cxnLst/>
              <a:rect l="l" t="t" r="r" b="b"/>
              <a:pathLst>
                <a:path w="9920" h="9920" extrusionOk="0">
                  <a:moveTo>
                    <a:pt x="4959" y="1"/>
                  </a:moveTo>
                  <a:cubicBezTo>
                    <a:pt x="2220" y="1"/>
                    <a:pt x="0" y="2221"/>
                    <a:pt x="0" y="4960"/>
                  </a:cubicBezTo>
                  <a:cubicBezTo>
                    <a:pt x="0" y="7699"/>
                    <a:pt x="2220" y="9920"/>
                    <a:pt x="4959" y="9920"/>
                  </a:cubicBezTo>
                  <a:cubicBezTo>
                    <a:pt x="7699" y="9920"/>
                    <a:pt x="9919" y="7699"/>
                    <a:pt x="9919" y="4961"/>
                  </a:cubicBezTo>
                  <a:cubicBezTo>
                    <a:pt x="9919" y="2222"/>
                    <a:pt x="7699" y="1"/>
                    <a:pt x="4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3;p81">
              <a:extLst>
                <a:ext uri="{FF2B5EF4-FFF2-40B4-BE49-F238E27FC236}">
                  <a16:creationId xmlns:a16="http://schemas.microsoft.com/office/drawing/2014/main" id="{2E37B50D-9CFC-CD37-CF95-674E69BF845B}"/>
                </a:ext>
              </a:extLst>
            </p:cNvPr>
            <p:cNvSpPr/>
            <p:nvPr/>
          </p:nvSpPr>
          <p:spPr>
            <a:xfrm>
              <a:off x="5980923" y="2690284"/>
              <a:ext cx="290586" cy="290554"/>
            </a:xfrm>
            <a:custGeom>
              <a:avLst/>
              <a:gdLst/>
              <a:ahLst/>
              <a:cxnLst/>
              <a:rect l="l" t="t" r="r" b="b"/>
              <a:pathLst>
                <a:path w="9275" h="9274" extrusionOk="0">
                  <a:moveTo>
                    <a:pt x="4637" y="0"/>
                  </a:moveTo>
                  <a:cubicBezTo>
                    <a:pt x="2077" y="0"/>
                    <a:pt x="0" y="2077"/>
                    <a:pt x="0" y="4638"/>
                  </a:cubicBezTo>
                  <a:cubicBezTo>
                    <a:pt x="0" y="7198"/>
                    <a:pt x="2077" y="9274"/>
                    <a:pt x="4637" y="9274"/>
                  </a:cubicBezTo>
                  <a:cubicBezTo>
                    <a:pt x="7198" y="9274"/>
                    <a:pt x="9275" y="7198"/>
                    <a:pt x="9275" y="4638"/>
                  </a:cubicBezTo>
                  <a:cubicBezTo>
                    <a:pt x="9275" y="2077"/>
                    <a:pt x="7198" y="1"/>
                    <a:pt x="4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94;p81">
              <a:extLst>
                <a:ext uri="{FF2B5EF4-FFF2-40B4-BE49-F238E27FC236}">
                  <a16:creationId xmlns:a16="http://schemas.microsoft.com/office/drawing/2014/main" id="{9278830C-A09B-6765-9AE3-7A3D2E487877}"/>
                </a:ext>
              </a:extLst>
            </p:cNvPr>
            <p:cNvSpPr/>
            <p:nvPr/>
          </p:nvSpPr>
          <p:spPr>
            <a:xfrm>
              <a:off x="5994207" y="2703537"/>
              <a:ext cx="264049" cy="264049"/>
            </a:xfrm>
            <a:custGeom>
              <a:avLst/>
              <a:gdLst/>
              <a:ahLst/>
              <a:cxnLst/>
              <a:rect l="l" t="t" r="r" b="b"/>
              <a:pathLst>
                <a:path w="8428" h="8428" extrusionOk="0">
                  <a:moveTo>
                    <a:pt x="4213" y="0"/>
                  </a:moveTo>
                  <a:cubicBezTo>
                    <a:pt x="1885" y="0"/>
                    <a:pt x="0" y="1886"/>
                    <a:pt x="0" y="4214"/>
                  </a:cubicBezTo>
                  <a:cubicBezTo>
                    <a:pt x="0" y="6542"/>
                    <a:pt x="1887" y="8428"/>
                    <a:pt x="4213" y="8428"/>
                  </a:cubicBezTo>
                  <a:cubicBezTo>
                    <a:pt x="6542" y="8428"/>
                    <a:pt x="8428" y="6541"/>
                    <a:pt x="8428" y="4215"/>
                  </a:cubicBezTo>
                  <a:cubicBezTo>
                    <a:pt x="8428" y="1887"/>
                    <a:pt x="6542" y="0"/>
                    <a:pt x="4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95;p81">
              <a:extLst>
                <a:ext uri="{FF2B5EF4-FFF2-40B4-BE49-F238E27FC236}">
                  <a16:creationId xmlns:a16="http://schemas.microsoft.com/office/drawing/2014/main" id="{5792E0AC-37D5-3DA7-EA76-3A4AAD34FAEA}"/>
                </a:ext>
              </a:extLst>
            </p:cNvPr>
            <p:cNvSpPr/>
            <p:nvPr/>
          </p:nvSpPr>
          <p:spPr>
            <a:xfrm>
              <a:off x="5994239" y="2703537"/>
              <a:ext cx="160535" cy="264049"/>
            </a:xfrm>
            <a:custGeom>
              <a:avLst/>
              <a:gdLst/>
              <a:ahLst/>
              <a:cxnLst/>
              <a:rect l="l" t="t" r="r" b="b"/>
              <a:pathLst>
                <a:path w="5124" h="8428" extrusionOk="0">
                  <a:moveTo>
                    <a:pt x="4213" y="0"/>
                  </a:moveTo>
                  <a:cubicBezTo>
                    <a:pt x="1886" y="0"/>
                    <a:pt x="0" y="1886"/>
                    <a:pt x="0" y="4215"/>
                  </a:cubicBezTo>
                  <a:cubicBezTo>
                    <a:pt x="0" y="6542"/>
                    <a:pt x="1887" y="8428"/>
                    <a:pt x="4213" y="8428"/>
                  </a:cubicBezTo>
                  <a:cubicBezTo>
                    <a:pt x="4526" y="8428"/>
                    <a:pt x="4830" y="8393"/>
                    <a:pt x="5124" y="8329"/>
                  </a:cubicBezTo>
                  <a:cubicBezTo>
                    <a:pt x="3234" y="7913"/>
                    <a:pt x="1821" y="6228"/>
                    <a:pt x="1821" y="4215"/>
                  </a:cubicBezTo>
                  <a:cubicBezTo>
                    <a:pt x="1821" y="2200"/>
                    <a:pt x="3234" y="515"/>
                    <a:pt x="5124" y="99"/>
                  </a:cubicBezTo>
                  <a:cubicBezTo>
                    <a:pt x="4830" y="34"/>
                    <a:pt x="4526" y="0"/>
                    <a:pt x="4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96;p81">
              <a:extLst>
                <a:ext uri="{FF2B5EF4-FFF2-40B4-BE49-F238E27FC236}">
                  <a16:creationId xmlns:a16="http://schemas.microsoft.com/office/drawing/2014/main" id="{66A381C2-4553-8EE6-E70E-91C190FB25F3}"/>
                </a:ext>
              </a:extLst>
            </p:cNvPr>
            <p:cNvSpPr/>
            <p:nvPr/>
          </p:nvSpPr>
          <p:spPr>
            <a:xfrm>
              <a:off x="5989602" y="2699026"/>
              <a:ext cx="273198" cy="273198"/>
            </a:xfrm>
            <a:custGeom>
              <a:avLst/>
              <a:gdLst/>
              <a:ahLst/>
              <a:cxnLst/>
              <a:rect l="l" t="t" r="r" b="b"/>
              <a:pathLst>
                <a:path w="8720" h="8720" extrusionOk="0">
                  <a:moveTo>
                    <a:pt x="4361" y="289"/>
                  </a:moveTo>
                  <a:cubicBezTo>
                    <a:pt x="6605" y="289"/>
                    <a:pt x="8431" y="2115"/>
                    <a:pt x="8431" y="4359"/>
                  </a:cubicBezTo>
                  <a:cubicBezTo>
                    <a:pt x="8431" y="6602"/>
                    <a:pt x="6605" y="8427"/>
                    <a:pt x="4361" y="8427"/>
                  </a:cubicBezTo>
                  <a:cubicBezTo>
                    <a:pt x="2118" y="8427"/>
                    <a:pt x="293" y="6602"/>
                    <a:pt x="293" y="4359"/>
                  </a:cubicBezTo>
                  <a:cubicBezTo>
                    <a:pt x="293" y="2115"/>
                    <a:pt x="2118" y="289"/>
                    <a:pt x="4361" y="289"/>
                  </a:cubicBezTo>
                  <a:close/>
                  <a:moveTo>
                    <a:pt x="4360" y="0"/>
                  </a:moveTo>
                  <a:cubicBezTo>
                    <a:pt x="3196" y="0"/>
                    <a:pt x="2102" y="454"/>
                    <a:pt x="1278" y="1276"/>
                  </a:cubicBezTo>
                  <a:cubicBezTo>
                    <a:pt x="453" y="2099"/>
                    <a:pt x="1" y="3194"/>
                    <a:pt x="1" y="4360"/>
                  </a:cubicBezTo>
                  <a:cubicBezTo>
                    <a:pt x="1" y="5524"/>
                    <a:pt x="456" y="6618"/>
                    <a:pt x="1278" y="7442"/>
                  </a:cubicBezTo>
                  <a:cubicBezTo>
                    <a:pt x="2101" y="8267"/>
                    <a:pt x="3196" y="8719"/>
                    <a:pt x="4360" y="8719"/>
                  </a:cubicBezTo>
                  <a:cubicBezTo>
                    <a:pt x="5526" y="8719"/>
                    <a:pt x="6619" y="8264"/>
                    <a:pt x="7444" y="7442"/>
                  </a:cubicBezTo>
                  <a:cubicBezTo>
                    <a:pt x="8266" y="6619"/>
                    <a:pt x="8720" y="5524"/>
                    <a:pt x="8720" y="4360"/>
                  </a:cubicBezTo>
                  <a:cubicBezTo>
                    <a:pt x="8720" y="3194"/>
                    <a:pt x="8267" y="2099"/>
                    <a:pt x="7444" y="1276"/>
                  </a:cubicBezTo>
                  <a:cubicBezTo>
                    <a:pt x="6621" y="454"/>
                    <a:pt x="5526" y="0"/>
                    <a:pt x="4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97;p81">
              <a:extLst>
                <a:ext uri="{FF2B5EF4-FFF2-40B4-BE49-F238E27FC236}">
                  <a16:creationId xmlns:a16="http://schemas.microsoft.com/office/drawing/2014/main" id="{131AC8A4-9BF7-79CC-6BF0-48F2F52E4461}"/>
                </a:ext>
              </a:extLst>
            </p:cNvPr>
            <p:cNvSpPr/>
            <p:nvPr/>
          </p:nvSpPr>
          <p:spPr>
            <a:xfrm>
              <a:off x="6088198" y="2740256"/>
              <a:ext cx="120339" cy="210068"/>
            </a:xfrm>
            <a:custGeom>
              <a:avLst/>
              <a:gdLst/>
              <a:ahLst/>
              <a:cxnLst/>
              <a:rect l="l" t="t" r="r" b="b"/>
              <a:pathLst>
                <a:path w="3841" h="6705" extrusionOk="0">
                  <a:moveTo>
                    <a:pt x="3471" y="1"/>
                  </a:moveTo>
                  <a:cubicBezTo>
                    <a:pt x="3266" y="1"/>
                    <a:pt x="3101" y="166"/>
                    <a:pt x="3101" y="371"/>
                  </a:cubicBezTo>
                  <a:cubicBezTo>
                    <a:pt x="3101" y="575"/>
                    <a:pt x="3266" y="741"/>
                    <a:pt x="3471" y="741"/>
                  </a:cubicBezTo>
                  <a:cubicBezTo>
                    <a:pt x="3675" y="741"/>
                    <a:pt x="3841" y="575"/>
                    <a:pt x="3841" y="371"/>
                  </a:cubicBezTo>
                  <a:cubicBezTo>
                    <a:pt x="3841" y="166"/>
                    <a:pt x="3675" y="1"/>
                    <a:pt x="3471" y="1"/>
                  </a:cubicBezTo>
                  <a:close/>
                  <a:moveTo>
                    <a:pt x="270" y="6167"/>
                  </a:moveTo>
                  <a:cubicBezTo>
                    <a:pt x="122" y="6167"/>
                    <a:pt x="1" y="6288"/>
                    <a:pt x="1" y="6436"/>
                  </a:cubicBezTo>
                  <a:cubicBezTo>
                    <a:pt x="1" y="6583"/>
                    <a:pt x="122" y="6705"/>
                    <a:pt x="270" y="6705"/>
                  </a:cubicBezTo>
                  <a:cubicBezTo>
                    <a:pt x="417" y="6705"/>
                    <a:pt x="539" y="6583"/>
                    <a:pt x="539" y="6436"/>
                  </a:cubicBezTo>
                  <a:cubicBezTo>
                    <a:pt x="539" y="6288"/>
                    <a:pt x="417" y="6167"/>
                    <a:pt x="270" y="616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8;p81">
              <a:extLst>
                <a:ext uri="{FF2B5EF4-FFF2-40B4-BE49-F238E27FC236}">
                  <a16:creationId xmlns:a16="http://schemas.microsoft.com/office/drawing/2014/main" id="{BB755DDF-272F-093B-9FAF-31C41541C6A0}"/>
                </a:ext>
              </a:extLst>
            </p:cNvPr>
            <p:cNvSpPr/>
            <p:nvPr/>
          </p:nvSpPr>
          <p:spPr>
            <a:xfrm>
              <a:off x="6045495" y="2748621"/>
              <a:ext cx="191364" cy="173850"/>
            </a:xfrm>
            <a:custGeom>
              <a:avLst/>
              <a:gdLst/>
              <a:ahLst/>
              <a:cxnLst/>
              <a:rect l="l" t="t" r="r" b="b"/>
              <a:pathLst>
                <a:path w="6108" h="5549" extrusionOk="0">
                  <a:moveTo>
                    <a:pt x="3054" y="0"/>
                  </a:moveTo>
                  <a:cubicBezTo>
                    <a:pt x="2976" y="0"/>
                    <a:pt x="2898" y="10"/>
                    <a:pt x="2822" y="30"/>
                  </a:cubicBezTo>
                  <a:cubicBezTo>
                    <a:pt x="2349" y="150"/>
                    <a:pt x="1923" y="391"/>
                    <a:pt x="1579" y="717"/>
                  </a:cubicBezTo>
                  <a:cubicBezTo>
                    <a:pt x="678" y="904"/>
                    <a:pt x="0" y="1701"/>
                    <a:pt x="0" y="2657"/>
                  </a:cubicBezTo>
                  <a:lnTo>
                    <a:pt x="0" y="2895"/>
                  </a:lnTo>
                  <a:cubicBezTo>
                    <a:pt x="0" y="3850"/>
                    <a:pt x="678" y="4648"/>
                    <a:pt x="1579" y="4834"/>
                  </a:cubicBezTo>
                  <a:cubicBezTo>
                    <a:pt x="1914" y="5152"/>
                    <a:pt x="2329" y="5390"/>
                    <a:pt x="2788" y="5513"/>
                  </a:cubicBezTo>
                  <a:cubicBezTo>
                    <a:pt x="2875" y="5537"/>
                    <a:pt x="2965" y="5549"/>
                    <a:pt x="3054" y="5549"/>
                  </a:cubicBezTo>
                  <a:cubicBezTo>
                    <a:pt x="3144" y="5549"/>
                    <a:pt x="3233" y="5537"/>
                    <a:pt x="3320" y="5513"/>
                  </a:cubicBezTo>
                  <a:cubicBezTo>
                    <a:pt x="3780" y="5390"/>
                    <a:pt x="4194" y="5153"/>
                    <a:pt x="4529" y="4834"/>
                  </a:cubicBezTo>
                  <a:cubicBezTo>
                    <a:pt x="5430" y="4648"/>
                    <a:pt x="6108" y="3851"/>
                    <a:pt x="6108" y="2895"/>
                  </a:cubicBezTo>
                  <a:lnTo>
                    <a:pt x="6108" y="2657"/>
                  </a:lnTo>
                  <a:cubicBezTo>
                    <a:pt x="6108" y="1702"/>
                    <a:pt x="5430" y="904"/>
                    <a:pt x="4529" y="717"/>
                  </a:cubicBezTo>
                  <a:cubicBezTo>
                    <a:pt x="4185" y="392"/>
                    <a:pt x="3759" y="151"/>
                    <a:pt x="3286" y="30"/>
                  </a:cubicBezTo>
                  <a:cubicBezTo>
                    <a:pt x="3210" y="10"/>
                    <a:pt x="3132" y="0"/>
                    <a:pt x="3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9;p81">
              <a:extLst>
                <a:ext uri="{FF2B5EF4-FFF2-40B4-BE49-F238E27FC236}">
                  <a16:creationId xmlns:a16="http://schemas.microsoft.com/office/drawing/2014/main" id="{F3215085-1EC7-18C8-10D6-B6C05A1F5B3B}"/>
                </a:ext>
              </a:extLst>
            </p:cNvPr>
            <p:cNvSpPr/>
            <p:nvPr/>
          </p:nvSpPr>
          <p:spPr>
            <a:xfrm>
              <a:off x="6015669" y="2746710"/>
              <a:ext cx="134374" cy="177735"/>
            </a:xfrm>
            <a:custGeom>
              <a:avLst/>
              <a:gdLst/>
              <a:ahLst/>
              <a:cxnLst/>
              <a:rect l="l" t="t" r="r" b="b"/>
              <a:pathLst>
                <a:path w="4289" h="5673" extrusionOk="0">
                  <a:moveTo>
                    <a:pt x="3529" y="0"/>
                  </a:moveTo>
                  <a:cubicBezTo>
                    <a:pt x="2776" y="0"/>
                    <a:pt x="2088" y="296"/>
                    <a:pt x="1580" y="778"/>
                  </a:cubicBezTo>
                  <a:cubicBezTo>
                    <a:pt x="679" y="965"/>
                    <a:pt x="1" y="1762"/>
                    <a:pt x="1" y="2718"/>
                  </a:cubicBezTo>
                  <a:lnTo>
                    <a:pt x="1" y="2956"/>
                  </a:lnTo>
                  <a:cubicBezTo>
                    <a:pt x="1" y="3911"/>
                    <a:pt x="679" y="4709"/>
                    <a:pt x="1580" y="4895"/>
                  </a:cubicBezTo>
                  <a:cubicBezTo>
                    <a:pt x="2088" y="5378"/>
                    <a:pt x="2774" y="5673"/>
                    <a:pt x="3529" y="5673"/>
                  </a:cubicBezTo>
                  <a:cubicBezTo>
                    <a:pt x="3792" y="5673"/>
                    <a:pt x="4047" y="5637"/>
                    <a:pt x="4288" y="5570"/>
                  </a:cubicBezTo>
                  <a:cubicBezTo>
                    <a:pt x="3836" y="5445"/>
                    <a:pt x="3429" y="5209"/>
                    <a:pt x="3096" y="4895"/>
                  </a:cubicBezTo>
                  <a:cubicBezTo>
                    <a:pt x="2196" y="4709"/>
                    <a:pt x="1518" y="3911"/>
                    <a:pt x="1518" y="2956"/>
                  </a:cubicBezTo>
                  <a:lnTo>
                    <a:pt x="1518" y="2718"/>
                  </a:lnTo>
                  <a:cubicBezTo>
                    <a:pt x="1518" y="1763"/>
                    <a:pt x="2196" y="965"/>
                    <a:pt x="3096" y="778"/>
                  </a:cubicBezTo>
                  <a:cubicBezTo>
                    <a:pt x="3429" y="463"/>
                    <a:pt x="3836" y="230"/>
                    <a:pt x="4288" y="103"/>
                  </a:cubicBezTo>
                  <a:cubicBezTo>
                    <a:pt x="4047" y="36"/>
                    <a:pt x="3792" y="0"/>
                    <a:pt x="3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00;p81">
              <a:extLst>
                <a:ext uri="{FF2B5EF4-FFF2-40B4-BE49-F238E27FC236}">
                  <a16:creationId xmlns:a16="http://schemas.microsoft.com/office/drawing/2014/main" id="{815114AA-7723-CF2C-D624-9CB53D4E430D}"/>
                </a:ext>
              </a:extLst>
            </p:cNvPr>
            <p:cNvSpPr/>
            <p:nvPr/>
          </p:nvSpPr>
          <p:spPr>
            <a:xfrm>
              <a:off x="6044399" y="2885033"/>
              <a:ext cx="43173" cy="42985"/>
            </a:xfrm>
            <a:custGeom>
              <a:avLst/>
              <a:gdLst/>
              <a:ahLst/>
              <a:cxnLst/>
              <a:rect l="l" t="t" r="r" b="b"/>
              <a:pathLst>
                <a:path w="1378" h="1372" extrusionOk="0">
                  <a:moveTo>
                    <a:pt x="425" y="0"/>
                  </a:moveTo>
                  <a:cubicBezTo>
                    <a:pt x="425" y="0"/>
                    <a:pt x="425" y="0"/>
                    <a:pt x="425" y="0"/>
                  </a:cubicBezTo>
                  <a:cubicBezTo>
                    <a:pt x="175" y="111"/>
                    <a:pt x="0" y="362"/>
                    <a:pt x="0" y="654"/>
                  </a:cubicBezTo>
                  <a:cubicBezTo>
                    <a:pt x="0" y="1050"/>
                    <a:pt x="322" y="1371"/>
                    <a:pt x="718" y="1371"/>
                  </a:cubicBezTo>
                  <a:cubicBezTo>
                    <a:pt x="1009" y="1371"/>
                    <a:pt x="1260" y="1198"/>
                    <a:pt x="1372" y="947"/>
                  </a:cubicBezTo>
                  <a:cubicBezTo>
                    <a:pt x="1377" y="934"/>
                    <a:pt x="442"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01;p81">
              <a:extLst>
                <a:ext uri="{FF2B5EF4-FFF2-40B4-BE49-F238E27FC236}">
                  <a16:creationId xmlns:a16="http://schemas.microsoft.com/office/drawing/2014/main" id="{EE49DC9E-83F8-504F-1CFB-4F24D2FFC7BD}"/>
                </a:ext>
              </a:extLst>
            </p:cNvPr>
            <p:cNvSpPr/>
            <p:nvPr/>
          </p:nvSpPr>
          <p:spPr>
            <a:xfrm>
              <a:off x="6055803" y="2760495"/>
              <a:ext cx="156462" cy="156180"/>
            </a:xfrm>
            <a:custGeom>
              <a:avLst/>
              <a:gdLst/>
              <a:ahLst/>
              <a:cxnLst/>
              <a:rect l="l" t="t" r="r" b="b"/>
              <a:pathLst>
                <a:path w="4994" h="4985" extrusionOk="0">
                  <a:moveTo>
                    <a:pt x="2833" y="0"/>
                  </a:moveTo>
                  <a:cubicBezTo>
                    <a:pt x="2684" y="0"/>
                    <a:pt x="2564" y="121"/>
                    <a:pt x="2564" y="269"/>
                  </a:cubicBezTo>
                  <a:cubicBezTo>
                    <a:pt x="2564" y="417"/>
                    <a:pt x="2684" y="537"/>
                    <a:pt x="2833" y="537"/>
                  </a:cubicBezTo>
                  <a:cubicBezTo>
                    <a:pt x="2981" y="537"/>
                    <a:pt x="3101" y="417"/>
                    <a:pt x="3101" y="269"/>
                  </a:cubicBezTo>
                  <a:cubicBezTo>
                    <a:pt x="3101" y="121"/>
                    <a:pt x="2981" y="0"/>
                    <a:pt x="2833" y="0"/>
                  </a:cubicBezTo>
                  <a:close/>
                  <a:moveTo>
                    <a:pt x="4725" y="1118"/>
                  </a:moveTo>
                  <a:cubicBezTo>
                    <a:pt x="4577" y="1118"/>
                    <a:pt x="4456" y="1240"/>
                    <a:pt x="4456" y="1387"/>
                  </a:cubicBezTo>
                  <a:cubicBezTo>
                    <a:pt x="4456" y="1535"/>
                    <a:pt x="4577" y="1656"/>
                    <a:pt x="4725" y="1656"/>
                  </a:cubicBezTo>
                  <a:cubicBezTo>
                    <a:pt x="4873" y="1656"/>
                    <a:pt x="4993" y="1535"/>
                    <a:pt x="4993" y="1387"/>
                  </a:cubicBezTo>
                  <a:cubicBezTo>
                    <a:pt x="4993" y="1238"/>
                    <a:pt x="4874" y="1118"/>
                    <a:pt x="4725" y="1118"/>
                  </a:cubicBezTo>
                  <a:close/>
                  <a:moveTo>
                    <a:pt x="1625" y="3874"/>
                  </a:moveTo>
                  <a:cubicBezTo>
                    <a:pt x="1477" y="3874"/>
                    <a:pt x="1357" y="3996"/>
                    <a:pt x="1357" y="4143"/>
                  </a:cubicBezTo>
                  <a:cubicBezTo>
                    <a:pt x="1357" y="4291"/>
                    <a:pt x="1477" y="4411"/>
                    <a:pt x="1625" y="4411"/>
                  </a:cubicBezTo>
                  <a:cubicBezTo>
                    <a:pt x="1773" y="4411"/>
                    <a:pt x="1894" y="4291"/>
                    <a:pt x="1894" y="4143"/>
                  </a:cubicBezTo>
                  <a:cubicBezTo>
                    <a:pt x="1894" y="3994"/>
                    <a:pt x="1774" y="3874"/>
                    <a:pt x="1625" y="3874"/>
                  </a:cubicBezTo>
                  <a:close/>
                  <a:moveTo>
                    <a:pt x="354" y="3913"/>
                  </a:moveTo>
                  <a:cubicBezTo>
                    <a:pt x="250" y="3913"/>
                    <a:pt x="150" y="3935"/>
                    <a:pt x="62" y="3975"/>
                  </a:cubicBezTo>
                  <a:cubicBezTo>
                    <a:pt x="22" y="4064"/>
                    <a:pt x="0" y="4162"/>
                    <a:pt x="0" y="4266"/>
                  </a:cubicBezTo>
                  <a:cubicBezTo>
                    <a:pt x="0" y="4662"/>
                    <a:pt x="322" y="4984"/>
                    <a:pt x="718" y="4984"/>
                  </a:cubicBezTo>
                  <a:cubicBezTo>
                    <a:pt x="822" y="4984"/>
                    <a:pt x="921" y="4962"/>
                    <a:pt x="1009" y="4922"/>
                  </a:cubicBezTo>
                  <a:cubicBezTo>
                    <a:pt x="1049" y="4834"/>
                    <a:pt x="1071" y="4734"/>
                    <a:pt x="1071" y="4630"/>
                  </a:cubicBezTo>
                  <a:cubicBezTo>
                    <a:pt x="1070" y="4234"/>
                    <a:pt x="750" y="3913"/>
                    <a:pt x="354" y="39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02;p81">
              <a:extLst>
                <a:ext uri="{FF2B5EF4-FFF2-40B4-BE49-F238E27FC236}">
                  <a16:creationId xmlns:a16="http://schemas.microsoft.com/office/drawing/2014/main" id="{3C3ED8E9-908B-2E4E-3141-8D326B321350}"/>
                </a:ext>
              </a:extLst>
            </p:cNvPr>
            <p:cNvSpPr/>
            <p:nvPr/>
          </p:nvSpPr>
          <p:spPr>
            <a:xfrm>
              <a:off x="6031679" y="2837693"/>
              <a:ext cx="152420" cy="35967"/>
            </a:xfrm>
            <a:custGeom>
              <a:avLst/>
              <a:gdLst/>
              <a:ahLst/>
              <a:cxnLst/>
              <a:rect l="l" t="t" r="r" b="b"/>
              <a:pathLst>
                <a:path w="4865" h="1148" extrusionOk="0">
                  <a:moveTo>
                    <a:pt x="163" y="0"/>
                  </a:moveTo>
                  <a:cubicBezTo>
                    <a:pt x="70" y="0"/>
                    <a:pt x="0" y="87"/>
                    <a:pt x="21" y="177"/>
                  </a:cubicBezTo>
                  <a:cubicBezTo>
                    <a:pt x="148" y="732"/>
                    <a:pt x="646" y="1147"/>
                    <a:pt x="1238" y="1147"/>
                  </a:cubicBezTo>
                  <a:cubicBezTo>
                    <a:pt x="1511" y="1147"/>
                    <a:pt x="1754" y="1059"/>
                    <a:pt x="1942" y="891"/>
                  </a:cubicBezTo>
                  <a:cubicBezTo>
                    <a:pt x="1977" y="860"/>
                    <a:pt x="2011" y="825"/>
                    <a:pt x="2041" y="788"/>
                  </a:cubicBezTo>
                  <a:cubicBezTo>
                    <a:pt x="2090" y="732"/>
                    <a:pt x="2091" y="645"/>
                    <a:pt x="2039" y="591"/>
                  </a:cubicBezTo>
                  <a:cubicBezTo>
                    <a:pt x="2010" y="560"/>
                    <a:pt x="1971" y="545"/>
                    <a:pt x="1933" y="545"/>
                  </a:cubicBezTo>
                  <a:cubicBezTo>
                    <a:pt x="1892" y="545"/>
                    <a:pt x="1851" y="563"/>
                    <a:pt x="1822" y="597"/>
                  </a:cubicBezTo>
                  <a:cubicBezTo>
                    <a:pt x="1799" y="624"/>
                    <a:pt x="1774" y="650"/>
                    <a:pt x="1747" y="674"/>
                  </a:cubicBezTo>
                  <a:cubicBezTo>
                    <a:pt x="1612" y="794"/>
                    <a:pt x="1440" y="856"/>
                    <a:pt x="1238" y="856"/>
                  </a:cubicBezTo>
                  <a:cubicBezTo>
                    <a:pt x="783" y="856"/>
                    <a:pt x="401" y="537"/>
                    <a:pt x="303" y="110"/>
                  </a:cubicBezTo>
                  <a:cubicBezTo>
                    <a:pt x="288" y="47"/>
                    <a:pt x="229" y="0"/>
                    <a:pt x="163" y="0"/>
                  </a:cubicBezTo>
                  <a:close/>
                  <a:moveTo>
                    <a:pt x="2549" y="0"/>
                  </a:moveTo>
                  <a:cubicBezTo>
                    <a:pt x="2456" y="0"/>
                    <a:pt x="2386" y="87"/>
                    <a:pt x="2409" y="177"/>
                  </a:cubicBezTo>
                  <a:cubicBezTo>
                    <a:pt x="2535" y="733"/>
                    <a:pt x="3033" y="1147"/>
                    <a:pt x="3625" y="1147"/>
                  </a:cubicBezTo>
                  <a:cubicBezTo>
                    <a:pt x="4219" y="1147"/>
                    <a:pt x="4715" y="732"/>
                    <a:pt x="4843" y="177"/>
                  </a:cubicBezTo>
                  <a:cubicBezTo>
                    <a:pt x="4864" y="88"/>
                    <a:pt x="4796" y="0"/>
                    <a:pt x="4702" y="0"/>
                  </a:cubicBezTo>
                  <a:cubicBezTo>
                    <a:pt x="4635" y="0"/>
                    <a:pt x="4575" y="47"/>
                    <a:pt x="4560" y="110"/>
                  </a:cubicBezTo>
                  <a:cubicBezTo>
                    <a:pt x="4462" y="537"/>
                    <a:pt x="4081" y="856"/>
                    <a:pt x="3625" y="856"/>
                  </a:cubicBezTo>
                  <a:cubicBezTo>
                    <a:pt x="3171" y="856"/>
                    <a:pt x="2787" y="537"/>
                    <a:pt x="2691" y="110"/>
                  </a:cubicBezTo>
                  <a:cubicBezTo>
                    <a:pt x="2675" y="46"/>
                    <a:pt x="2616" y="0"/>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03;p81">
              <a:extLst>
                <a:ext uri="{FF2B5EF4-FFF2-40B4-BE49-F238E27FC236}">
                  <a16:creationId xmlns:a16="http://schemas.microsoft.com/office/drawing/2014/main" id="{4A944A02-BCDC-8761-C7D9-5C8DAB813815}"/>
                </a:ext>
              </a:extLst>
            </p:cNvPr>
            <p:cNvSpPr/>
            <p:nvPr/>
          </p:nvSpPr>
          <p:spPr>
            <a:xfrm>
              <a:off x="6030958" y="2795335"/>
              <a:ext cx="190267" cy="88633"/>
            </a:xfrm>
            <a:custGeom>
              <a:avLst/>
              <a:gdLst/>
              <a:ahLst/>
              <a:cxnLst/>
              <a:rect l="l" t="t" r="r" b="b"/>
              <a:pathLst>
                <a:path w="6073" h="2829" extrusionOk="0">
                  <a:moveTo>
                    <a:pt x="3649" y="1"/>
                  </a:moveTo>
                  <a:cubicBezTo>
                    <a:pt x="3615" y="1"/>
                    <a:pt x="3580" y="2"/>
                    <a:pt x="3545" y="5"/>
                  </a:cubicBezTo>
                  <a:cubicBezTo>
                    <a:pt x="2933" y="54"/>
                    <a:pt x="2444" y="550"/>
                    <a:pt x="2402" y="1162"/>
                  </a:cubicBezTo>
                  <a:cubicBezTo>
                    <a:pt x="2391" y="1313"/>
                    <a:pt x="2408" y="1461"/>
                    <a:pt x="2448" y="1598"/>
                  </a:cubicBezTo>
                  <a:cubicBezTo>
                    <a:pt x="2466" y="1660"/>
                    <a:pt x="2522" y="1701"/>
                    <a:pt x="2586" y="1701"/>
                  </a:cubicBezTo>
                  <a:lnTo>
                    <a:pt x="2588" y="1701"/>
                  </a:lnTo>
                  <a:cubicBezTo>
                    <a:pt x="2685" y="1701"/>
                    <a:pt x="2752" y="1609"/>
                    <a:pt x="2726" y="1514"/>
                  </a:cubicBezTo>
                  <a:cubicBezTo>
                    <a:pt x="2696" y="1413"/>
                    <a:pt x="2684" y="1305"/>
                    <a:pt x="2690" y="1193"/>
                  </a:cubicBezTo>
                  <a:cubicBezTo>
                    <a:pt x="2718" y="702"/>
                    <a:pt x="3119" y="310"/>
                    <a:pt x="3609" y="290"/>
                  </a:cubicBezTo>
                  <a:cubicBezTo>
                    <a:pt x="3622" y="290"/>
                    <a:pt x="3634" y="289"/>
                    <a:pt x="3646" y="289"/>
                  </a:cubicBezTo>
                  <a:cubicBezTo>
                    <a:pt x="4175" y="289"/>
                    <a:pt x="4605" y="719"/>
                    <a:pt x="4605" y="1249"/>
                  </a:cubicBezTo>
                  <a:cubicBezTo>
                    <a:pt x="4605" y="1341"/>
                    <a:pt x="4592" y="1432"/>
                    <a:pt x="4567" y="1517"/>
                  </a:cubicBezTo>
                  <a:cubicBezTo>
                    <a:pt x="4540" y="1609"/>
                    <a:pt x="4610" y="1699"/>
                    <a:pt x="4706" y="1699"/>
                  </a:cubicBezTo>
                  <a:lnTo>
                    <a:pt x="4707" y="1699"/>
                  </a:lnTo>
                  <a:cubicBezTo>
                    <a:pt x="4771" y="1699"/>
                    <a:pt x="4828" y="1658"/>
                    <a:pt x="4845" y="1598"/>
                  </a:cubicBezTo>
                  <a:cubicBezTo>
                    <a:pt x="4877" y="1487"/>
                    <a:pt x="4896" y="1370"/>
                    <a:pt x="4896" y="1249"/>
                  </a:cubicBezTo>
                  <a:cubicBezTo>
                    <a:pt x="4898" y="563"/>
                    <a:pt x="4338" y="1"/>
                    <a:pt x="3649" y="1"/>
                  </a:cubicBezTo>
                  <a:close/>
                  <a:moveTo>
                    <a:pt x="1262" y="1"/>
                  </a:moveTo>
                  <a:cubicBezTo>
                    <a:pt x="1242" y="1"/>
                    <a:pt x="1223" y="1"/>
                    <a:pt x="1204" y="2"/>
                  </a:cubicBezTo>
                  <a:cubicBezTo>
                    <a:pt x="532" y="32"/>
                    <a:pt x="0" y="601"/>
                    <a:pt x="12" y="1272"/>
                  </a:cubicBezTo>
                  <a:cubicBezTo>
                    <a:pt x="15" y="1385"/>
                    <a:pt x="31" y="1495"/>
                    <a:pt x="61" y="1599"/>
                  </a:cubicBezTo>
                  <a:cubicBezTo>
                    <a:pt x="79" y="1661"/>
                    <a:pt x="135" y="1702"/>
                    <a:pt x="198" y="1702"/>
                  </a:cubicBezTo>
                  <a:lnTo>
                    <a:pt x="201" y="1702"/>
                  </a:lnTo>
                  <a:cubicBezTo>
                    <a:pt x="298" y="1702"/>
                    <a:pt x="366" y="1609"/>
                    <a:pt x="339" y="1516"/>
                  </a:cubicBezTo>
                  <a:cubicBezTo>
                    <a:pt x="313" y="1429"/>
                    <a:pt x="300" y="1336"/>
                    <a:pt x="301" y="1239"/>
                  </a:cubicBezTo>
                  <a:cubicBezTo>
                    <a:pt x="306" y="732"/>
                    <a:pt x="712" y="314"/>
                    <a:pt x="1218" y="292"/>
                  </a:cubicBezTo>
                  <a:cubicBezTo>
                    <a:pt x="1233" y="291"/>
                    <a:pt x="1247" y="291"/>
                    <a:pt x="1262" y="291"/>
                  </a:cubicBezTo>
                  <a:cubicBezTo>
                    <a:pt x="1452" y="291"/>
                    <a:pt x="1636" y="347"/>
                    <a:pt x="1792" y="453"/>
                  </a:cubicBezTo>
                  <a:cubicBezTo>
                    <a:pt x="1818" y="470"/>
                    <a:pt x="1847" y="478"/>
                    <a:pt x="1876" y="478"/>
                  </a:cubicBezTo>
                  <a:cubicBezTo>
                    <a:pt x="1921" y="478"/>
                    <a:pt x="1965" y="459"/>
                    <a:pt x="1992" y="421"/>
                  </a:cubicBezTo>
                  <a:cubicBezTo>
                    <a:pt x="2044" y="355"/>
                    <a:pt x="2027" y="261"/>
                    <a:pt x="1960" y="215"/>
                  </a:cubicBezTo>
                  <a:cubicBezTo>
                    <a:pt x="1753" y="75"/>
                    <a:pt x="1511" y="1"/>
                    <a:pt x="1262" y="1"/>
                  </a:cubicBezTo>
                  <a:close/>
                  <a:moveTo>
                    <a:pt x="5606" y="1451"/>
                  </a:moveTo>
                  <a:cubicBezTo>
                    <a:pt x="5407" y="1451"/>
                    <a:pt x="5235" y="1592"/>
                    <a:pt x="5196" y="1787"/>
                  </a:cubicBezTo>
                  <a:cubicBezTo>
                    <a:pt x="5181" y="1868"/>
                    <a:pt x="5232" y="1944"/>
                    <a:pt x="5311" y="1959"/>
                  </a:cubicBezTo>
                  <a:cubicBezTo>
                    <a:pt x="5321" y="1961"/>
                    <a:pt x="5330" y="1962"/>
                    <a:pt x="5339" y="1962"/>
                  </a:cubicBezTo>
                  <a:cubicBezTo>
                    <a:pt x="5408" y="1962"/>
                    <a:pt x="5468" y="1914"/>
                    <a:pt x="5482" y="1845"/>
                  </a:cubicBezTo>
                  <a:cubicBezTo>
                    <a:pt x="5493" y="1785"/>
                    <a:pt x="5546" y="1742"/>
                    <a:pt x="5606" y="1742"/>
                  </a:cubicBezTo>
                  <a:cubicBezTo>
                    <a:pt x="5674" y="1742"/>
                    <a:pt x="5730" y="1795"/>
                    <a:pt x="5734" y="1862"/>
                  </a:cubicBezTo>
                  <a:lnTo>
                    <a:pt x="5731" y="1883"/>
                  </a:lnTo>
                  <a:cubicBezTo>
                    <a:pt x="5723" y="1919"/>
                    <a:pt x="5699" y="1977"/>
                    <a:pt x="5642" y="2058"/>
                  </a:cubicBezTo>
                  <a:cubicBezTo>
                    <a:pt x="5474" y="2300"/>
                    <a:pt x="5374" y="2431"/>
                    <a:pt x="5319" y="2501"/>
                  </a:cubicBezTo>
                  <a:cubicBezTo>
                    <a:pt x="5252" y="2591"/>
                    <a:pt x="5214" y="2639"/>
                    <a:pt x="5239" y="2717"/>
                  </a:cubicBezTo>
                  <a:cubicBezTo>
                    <a:pt x="5253" y="2765"/>
                    <a:pt x="5289" y="2801"/>
                    <a:pt x="5337" y="2817"/>
                  </a:cubicBezTo>
                  <a:cubicBezTo>
                    <a:pt x="5355" y="2823"/>
                    <a:pt x="5371" y="2828"/>
                    <a:pt x="5582" y="2828"/>
                  </a:cubicBezTo>
                  <a:cubicBezTo>
                    <a:pt x="5663" y="2828"/>
                    <a:pt x="5775" y="2827"/>
                    <a:pt x="5926" y="2825"/>
                  </a:cubicBezTo>
                  <a:cubicBezTo>
                    <a:pt x="6007" y="2825"/>
                    <a:pt x="6072" y="2758"/>
                    <a:pt x="6070" y="2679"/>
                  </a:cubicBezTo>
                  <a:cubicBezTo>
                    <a:pt x="6069" y="2599"/>
                    <a:pt x="6005" y="2535"/>
                    <a:pt x="5924" y="2533"/>
                  </a:cubicBezTo>
                  <a:lnTo>
                    <a:pt x="5922" y="2533"/>
                  </a:lnTo>
                  <a:cubicBezTo>
                    <a:pt x="5833" y="2535"/>
                    <a:pt x="5739" y="2536"/>
                    <a:pt x="5655" y="2536"/>
                  </a:cubicBezTo>
                  <a:cubicBezTo>
                    <a:pt x="5710" y="2460"/>
                    <a:pt x="5785" y="2358"/>
                    <a:pt x="5879" y="2224"/>
                  </a:cubicBezTo>
                  <a:cubicBezTo>
                    <a:pt x="5950" y="2125"/>
                    <a:pt x="5994" y="2029"/>
                    <a:pt x="6015" y="1942"/>
                  </a:cubicBezTo>
                  <a:cubicBezTo>
                    <a:pt x="6017" y="1939"/>
                    <a:pt x="6018" y="1933"/>
                    <a:pt x="6018" y="1928"/>
                  </a:cubicBezTo>
                  <a:lnTo>
                    <a:pt x="6023" y="1887"/>
                  </a:lnTo>
                  <a:cubicBezTo>
                    <a:pt x="6024" y="1882"/>
                    <a:pt x="6024" y="1875"/>
                    <a:pt x="6024" y="1869"/>
                  </a:cubicBezTo>
                  <a:cubicBezTo>
                    <a:pt x="6024" y="1639"/>
                    <a:pt x="5837" y="1451"/>
                    <a:pt x="5606" y="14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04;p81">
              <a:extLst>
                <a:ext uri="{FF2B5EF4-FFF2-40B4-BE49-F238E27FC236}">
                  <a16:creationId xmlns:a16="http://schemas.microsoft.com/office/drawing/2014/main" id="{DAEA8A8E-BF7B-FF1D-C8A0-CA24328967D9}"/>
                </a:ext>
              </a:extLst>
            </p:cNvPr>
            <p:cNvSpPr/>
            <p:nvPr/>
          </p:nvSpPr>
          <p:spPr>
            <a:xfrm>
              <a:off x="5980923" y="2687339"/>
              <a:ext cx="70399" cy="70837"/>
            </a:xfrm>
            <a:custGeom>
              <a:avLst/>
              <a:gdLst/>
              <a:ahLst/>
              <a:cxnLst/>
              <a:rect l="l" t="t" r="r" b="b"/>
              <a:pathLst>
                <a:path w="2247" h="2261" extrusionOk="0">
                  <a:moveTo>
                    <a:pt x="2" y="0"/>
                  </a:moveTo>
                  <a:cubicBezTo>
                    <a:pt x="1" y="0"/>
                    <a:pt x="0" y="1"/>
                    <a:pt x="0" y="2"/>
                  </a:cubicBezTo>
                  <a:lnTo>
                    <a:pt x="245" y="1375"/>
                  </a:lnTo>
                  <a:cubicBezTo>
                    <a:pt x="336" y="1888"/>
                    <a:pt x="781" y="2260"/>
                    <a:pt x="1301" y="2260"/>
                  </a:cubicBezTo>
                  <a:cubicBezTo>
                    <a:pt x="1592" y="2260"/>
                    <a:pt x="1856" y="2146"/>
                    <a:pt x="2049" y="1958"/>
                  </a:cubicBezTo>
                  <a:cubicBezTo>
                    <a:pt x="2247" y="1766"/>
                    <a:pt x="70" y="0"/>
                    <a:pt x="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905;p81">
              <a:extLst>
                <a:ext uri="{FF2B5EF4-FFF2-40B4-BE49-F238E27FC236}">
                  <a16:creationId xmlns:a16="http://schemas.microsoft.com/office/drawing/2014/main" id="{CD143CBE-4C55-C729-F4A8-B11129019E6A}"/>
                </a:ext>
              </a:extLst>
            </p:cNvPr>
            <p:cNvSpPr/>
            <p:nvPr/>
          </p:nvSpPr>
          <p:spPr>
            <a:xfrm>
              <a:off x="5980641" y="2683705"/>
              <a:ext cx="74691" cy="66796"/>
            </a:xfrm>
            <a:custGeom>
              <a:avLst/>
              <a:gdLst/>
              <a:ahLst/>
              <a:cxnLst/>
              <a:rect l="l" t="t" r="r" b="b"/>
              <a:pathLst>
                <a:path w="2384" h="2132" extrusionOk="0">
                  <a:moveTo>
                    <a:pt x="108" y="0"/>
                  </a:moveTo>
                  <a:cubicBezTo>
                    <a:pt x="48" y="0"/>
                    <a:pt x="0" y="54"/>
                    <a:pt x="11" y="117"/>
                  </a:cubicBezTo>
                  <a:cubicBezTo>
                    <a:pt x="11" y="117"/>
                    <a:pt x="498" y="1056"/>
                    <a:pt x="805" y="1471"/>
                  </a:cubicBezTo>
                  <a:cubicBezTo>
                    <a:pt x="1176" y="1973"/>
                    <a:pt x="1622" y="2132"/>
                    <a:pt x="1871" y="2132"/>
                  </a:cubicBezTo>
                  <a:cubicBezTo>
                    <a:pt x="1954" y="2132"/>
                    <a:pt x="2015" y="2114"/>
                    <a:pt x="2045" y="2086"/>
                  </a:cubicBezTo>
                  <a:cubicBezTo>
                    <a:pt x="2253" y="1891"/>
                    <a:pt x="2384" y="1611"/>
                    <a:pt x="2384" y="1303"/>
                  </a:cubicBezTo>
                  <a:cubicBezTo>
                    <a:pt x="2384" y="783"/>
                    <a:pt x="2012" y="338"/>
                    <a:pt x="1498" y="246"/>
                  </a:cubicBezTo>
                  <a:lnTo>
                    <a:pt x="126" y="2"/>
                  </a:lnTo>
                  <a:cubicBezTo>
                    <a:pt x="119" y="1"/>
                    <a:pt x="113"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906;p81">
              <a:extLst>
                <a:ext uri="{FF2B5EF4-FFF2-40B4-BE49-F238E27FC236}">
                  <a16:creationId xmlns:a16="http://schemas.microsoft.com/office/drawing/2014/main" id="{9B61630A-87BC-C07D-9616-75878A5FE631}"/>
                </a:ext>
              </a:extLst>
            </p:cNvPr>
            <p:cNvSpPr/>
            <p:nvPr/>
          </p:nvSpPr>
          <p:spPr>
            <a:xfrm>
              <a:off x="6003419" y="2706639"/>
              <a:ext cx="53512" cy="52634"/>
            </a:xfrm>
            <a:custGeom>
              <a:avLst/>
              <a:gdLst/>
              <a:ahLst/>
              <a:cxnLst/>
              <a:rect l="l" t="t" r="r" b="b"/>
              <a:pathLst>
                <a:path w="1708" h="1680" extrusionOk="0">
                  <a:moveTo>
                    <a:pt x="160" y="1"/>
                  </a:moveTo>
                  <a:cubicBezTo>
                    <a:pt x="122" y="1"/>
                    <a:pt x="85" y="15"/>
                    <a:pt x="57" y="43"/>
                  </a:cubicBezTo>
                  <a:cubicBezTo>
                    <a:pt x="0" y="100"/>
                    <a:pt x="0" y="192"/>
                    <a:pt x="57" y="249"/>
                  </a:cubicBezTo>
                  <a:lnTo>
                    <a:pt x="563" y="755"/>
                  </a:lnTo>
                  <a:lnTo>
                    <a:pt x="274" y="755"/>
                  </a:lnTo>
                  <a:cubicBezTo>
                    <a:pt x="195" y="755"/>
                    <a:pt x="129" y="821"/>
                    <a:pt x="129" y="900"/>
                  </a:cubicBezTo>
                  <a:cubicBezTo>
                    <a:pt x="129" y="980"/>
                    <a:pt x="195" y="1046"/>
                    <a:pt x="274" y="1046"/>
                  </a:cubicBezTo>
                  <a:lnTo>
                    <a:pt x="854" y="1046"/>
                  </a:lnTo>
                  <a:lnTo>
                    <a:pt x="1445" y="1637"/>
                  </a:lnTo>
                  <a:cubicBezTo>
                    <a:pt x="1473" y="1665"/>
                    <a:pt x="1511" y="1679"/>
                    <a:pt x="1548" y="1679"/>
                  </a:cubicBezTo>
                  <a:cubicBezTo>
                    <a:pt x="1585" y="1679"/>
                    <a:pt x="1622" y="1665"/>
                    <a:pt x="1651" y="1637"/>
                  </a:cubicBezTo>
                  <a:cubicBezTo>
                    <a:pt x="1707" y="1581"/>
                    <a:pt x="1707" y="1489"/>
                    <a:pt x="1651" y="1431"/>
                  </a:cubicBezTo>
                  <a:lnTo>
                    <a:pt x="1059" y="840"/>
                  </a:lnTo>
                  <a:lnTo>
                    <a:pt x="1059" y="260"/>
                  </a:lnTo>
                  <a:cubicBezTo>
                    <a:pt x="1059" y="180"/>
                    <a:pt x="994" y="114"/>
                    <a:pt x="914" y="114"/>
                  </a:cubicBezTo>
                  <a:cubicBezTo>
                    <a:pt x="834" y="114"/>
                    <a:pt x="768" y="180"/>
                    <a:pt x="768" y="260"/>
                  </a:cubicBezTo>
                  <a:lnTo>
                    <a:pt x="768" y="549"/>
                  </a:lnTo>
                  <a:lnTo>
                    <a:pt x="262" y="43"/>
                  </a:lnTo>
                  <a:cubicBezTo>
                    <a:pt x="234" y="15"/>
                    <a:pt x="197" y="1"/>
                    <a:pt x="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907;p81">
              <a:extLst>
                <a:ext uri="{FF2B5EF4-FFF2-40B4-BE49-F238E27FC236}">
                  <a16:creationId xmlns:a16="http://schemas.microsoft.com/office/drawing/2014/main" id="{40CFCC8B-2B02-FC50-33B2-4551949FE847}"/>
                </a:ext>
              </a:extLst>
            </p:cNvPr>
            <p:cNvSpPr/>
            <p:nvPr/>
          </p:nvSpPr>
          <p:spPr>
            <a:xfrm>
              <a:off x="6221540" y="2704853"/>
              <a:ext cx="29168" cy="29074"/>
            </a:xfrm>
            <a:custGeom>
              <a:avLst/>
              <a:gdLst/>
              <a:ahLst/>
              <a:cxnLst/>
              <a:rect l="l" t="t" r="r" b="b"/>
              <a:pathLst>
                <a:path w="931" h="928" extrusionOk="0">
                  <a:moveTo>
                    <a:pt x="287" y="0"/>
                  </a:moveTo>
                  <a:cubicBezTo>
                    <a:pt x="287" y="0"/>
                    <a:pt x="287" y="0"/>
                    <a:pt x="287" y="0"/>
                  </a:cubicBezTo>
                  <a:cubicBezTo>
                    <a:pt x="119" y="76"/>
                    <a:pt x="0" y="246"/>
                    <a:pt x="0" y="443"/>
                  </a:cubicBezTo>
                  <a:cubicBezTo>
                    <a:pt x="0" y="710"/>
                    <a:pt x="217" y="928"/>
                    <a:pt x="485" y="928"/>
                  </a:cubicBezTo>
                  <a:cubicBezTo>
                    <a:pt x="681" y="928"/>
                    <a:pt x="851" y="810"/>
                    <a:pt x="927" y="641"/>
                  </a:cubicBezTo>
                  <a:cubicBezTo>
                    <a:pt x="930" y="632"/>
                    <a:pt x="298"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908;p81">
              <a:extLst>
                <a:ext uri="{FF2B5EF4-FFF2-40B4-BE49-F238E27FC236}">
                  <a16:creationId xmlns:a16="http://schemas.microsoft.com/office/drawing/2014/main" id="{14229789-1E57-CD6D-23F0-7774DB749394}"/>
                </a:ext>
              </a:extLst>
            </p:cNvPr>
            <p:cNvSpPr/>
            <p:nvPr/>
          </p:nvSpPr>
          <p:spPr>
            <a:xfrm>
              <a:off x="6226428" y="2703537"/>
              <a:ext cx="25471" cy="252394"/>
            </a:xfrm>
            <a:custGeom>
              <a:avLst/>
              <a:gdLst/>
              <a:ahLst/>
              <a:cxnLst/>
              <a:rect l="l" t="t" r="r" b="b"/>
              <a:pathLst>
                <a:path w="813" h="8056" extrusionOk="0">
                  <a:moveTo>
                    <a:pt x="328" y="0"/>
                  </a:moveTo>
                  <a:cubicBezTo>
                    <a:pt x="257" y="0"/>
                    <a:pt x="190" y="16"/>
                    <a:pt x="129" y="42"/>
                  </a:cubicBezTo>
                  <a:cubicBezTo>
                    <a:pt x="103" y="103"/>
                    <a:pt x="87" y="170"/>
                    <a:pt x="87" y="241"/>
                  </a:cubicBezTo>
                  <a:cubicBezTo>
                    <a:pt x="87" y="508"/>
                    <a:pt x="304" y="725"/>
                    <a:pt x="572" y="725"/>
                  </a:cubicBezTo>
                  <a:cubicBezTo>
                    <a:pt x="643" y="725"/>
                    <a:pt x="709" y="710"/>
                    <a:pt x="770" y="683"/>
                  </a:cubicBezTo>
                  <a:cubicBezTo>
                    <a:pt x="797" y="622"/>
                    <a:pt x="812" y="555"/>
                    <a:pt x="812" y="485"/>
                  </a:cubicBezTo>
                  <a:cubicBezTo>
                    <a:pt x="812" y="217"/>
                    <a:pt x="596" y="0"/>
                    <a:pt x="328" y="0"/>
                  </a:cubicBezTo>
                  <a:close/>
                  <a:moveTo>
                    <a:pt x="389" y="7281"/>
                  </a:moveTo>
                  <a:cubicBezTo>
                    <a:pt x="175" y="7281"/>
                    <a:pt x="1" y="7455"/>
                    <a:pt x="1" y="7668"/>
                  </a:cubicBezTo>
                  <a:cubicBezTo>
                    <a:pt x="1" y="7882"/>
                    <a:pt x="175" y="8056"/>
                    <a:pt x="389" y="8056"/>
                  </a:cubicBezTo>
                  <a:cubicBezTo>
                    <a:pt x="601" y="8056"/>
                    <a:pt x="775" y="7882"/>
                    <a:pt x="775" y="7668"/>
                  </a:cubicBezTo>
                  <a:cubicBezTo>
                    <a:pt x="775" y="7455"/>
                    <a:pt x="602" y="7281"/>
                    <a:pt x="389"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8EB6A6DD-103A-4E13-7E75-DE980CB59EBE}"/>
              </a:ext>
            </a:extLst>
          </p:cNvPr>
          <p:cNvSpPr txBox="1"/>
          <p:nvPr/>
        </p:nvSpPr>
        <p:spPr>
          <a:xfrm>
            <a:off x="806327" y="3909246"/>
            <a:ext cx="76668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ssistant"/>
                <a:cs typeface="Assistant"/>
              </a:rPr>
              <a:t>Significant growth in North American CCUS projects and capacity, with a sharp increase since </a:t>
            </a:r>
            <a:r>
              <a:rPr lang="en-US" b="1">
                <a:latin typeface="Assistant"/>
                <a:cs typeface="Assistant"/>
              </a:rPr>
              <a:t>2020</a:t>
            </a:r>
            <a:r>
              <a:rPr lang="en-US">
                <a:latin typeface="Assistant"/>
                <a:cs typeface="Assistant"/>
              </a:rPr>
              <a:t>.</a:t>
            </a:r>
          </a:p>
        </p:txBody>
      </p:sp>
      <p:pic>
        <p:nvPicPr>
          <p:cNvPr id="8" name="Audio 7">
            <a:hlinkClick r:id="" action="ppaction://media"/>
            <a:extLst>
              <a:ext uri="{FF2B5EF4-FFF2-40B4-BE49-F238E27FC236}">
                <a16:creationId xmlns:a16="http://schemas.microsoft.com/office/drawing/2014/main" id="{7402BC5B-D331-AA34-0687-8B35D65A636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06328196"/>
      </p:ext>
    </p:extLst>
  </p:cSld>
  <p:clrMapOvr>
    <a:masterClrMapping/>
  </p:clrMapOvr>
  <mc:AlternateContent xmlns:mc="http://schemas.openxmlformats.org/markup-compatibility/2006">
    <mc:Choice xmlns:p14="http://schemas.microsoft.com/office/powerpoint/2010/main" Requires="p14">
      <p:transition spd="slow" p14:dur="2000" advTm="19839"/>
    </mc:Choice>
    <mc:Fallback>
      <p:transition spd="slow" advTm="19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B599-6124-2552-7E87-5136525EA555}"/>
              </a:ext>
            </a:extLst>
          </p:cNvPr>
          <p:cNvSpPr>
            <a:spLocks noGrp="1"/>
          </p:cNvSpPr>
          <p:nvPr>
            <p:ph type="title"/>
          </p:nvPr>
        </p:nvSpPr>
        <p:spPr>
          <a:xfrm>
            <a:off x="811369" y="46685"/>
            <a:ext cx="7704000" cy="572700"/>
          </a:xfrm>
        </p:spPr>
        <p:txBody>
          <a:bodyPr/>
          <a:lstStyle/>
          <a:p>
            <a:pPr algn="ctr"/>
            <a:r>
              <a:rPr lang="en-US"/>
              <a:t>CCUS Requirement by 2050</a:t>
            </a:r>
          </a:p>
        </p:txBody>
      </p:sp>
      <p:sp>
        <p:nvSpPr>
          <p:cNvPr id="5" name="TextBox 4">
            <a:extLst>
              <a:ext uri="{FF2B5EF4-FFF2-40B4-BE49-F238E27FC236}">
                <a16:creationId xmlns:a16="http://schemas.microsoft.com/office/drawing/2014/main" id="{97C1FD9C-8813-7A9A-5291-26B57BC3C894}"/>
              </a:ext>
            </a:extLst>
          </p:cNvPr>
          <p:cNvSpPr txBox="1"/>
          <p:nvPr/>
        </p:nvSpPr>
        <p:spPr>
          <a:xfrm>
            <a:off x="4556771" y="3474060"/>
            <a:ext cx="2239717" cy="523220"/>
          </a:xfrm>
          <a:prstGeom prst="rect">
            <a:avLst/>
          </a:prstGeom>
          <a:solidFill>
            <a:srgbClr val="FFFFFF"/>
          </a:solidFill>
        </p:spPr>
        <p:txBody>
          <a:bodyPr wrap="none" rtlCol="0">
            <a:spAutoFit/>
          </a:bodyPr>
          <a:lstStyle/>
          <a:p>
            <a:pPr algn="ctr"/>
            <a:r>
              <a:rPr lang="en-US" b="1">
                <a:solidFill>
                  <a:srgbClr val="FF0000"/>
                </a:solidFill>
              </a:rPr>
              <a:t>CO2 Gap</a:t>
            </a:r>
            <a:br>
              <a:rPr lang="en-US" b="1">
                <a:solidFill>
                  <a:srgbClr val="FF0000"/>
                </a:solidFill>
              </a:rPr>
            </a:br>
            <a:r>
              <a:rPr lang="en-US" b="1">
                <a:solidFill>
                  <a:srgbClr val="FF0000"/>
                </a:solidFill>
              </a:rPr>
              <a:t>XXXX ± XXXX MtCO2/yr </a:t>
            </a:r>
          </a:p>
        </p:txBody>
      </p:sp>
      <p:pic>
        <p:nvPicPr>
          <p:cNvPr id="6" name="Picture 5" descr="A graph showing a line&#10;&#10;Description automatically generated with medium confidence">
            <a:extLst>
              <a:ext uri="{FF2B5EF4-FFF2-40B4-BE49-F238E27FC236}">
                <a16:creationId xmlns:a16="http://schemas.microsoft.com/office/drawing/2014/main" id="{7FA1E62F-AD05-D4BA-9BFD-9FE9658CC6B6}"/>
              </a:ext>
            </a:extLst>
          </p:cNvPr>
          <p:cNvPicPr>
            <a:picLocks noChangeAspect="1"/>
          </p:cNvPicPr>
          <p:nvPr/>
        </p:nvPicPr>
        <p:blipFill>
          <a:blip r:embed="rId5"/>
          <a:srcRect t="6001"/>
          <a:stretch/>
        </p:blipFill>
        <p:spPr>
          <a:xfrm>
            <a:off x="502317" y="742757"/>
            <a:ext cx="8323368" cy="3911958"/>
          </a:xfrm>
          <a:prstGeom prst="rect">
            <a:avLst/>
          </a:prstGeom>
        </p:spPr>
      </p:pic>
      <p:pic>
        <p:nvPicPr>
          <p:cNvPr id="3" name="Picture 2" descr="A graph with blue dots&#10;&#10;Description automatically generated">
            <a:extLst>
              <a:ext uri="{FF2B5EF4-FFF2-40B4-BE49-F238E27FC236}">
                <a16:creationId xmlns:a16="http://schemas.microsoft.com/office/drawing/2014/main" id="{D5646D7B-7EB8-083C-F0B0-A44179B1B091}"/>
              </a:ext>
            </a:extLst>
          </p:cNvPr>
          <p:cNvPicPr>
            <a:picLocks noChangeAspect="1"/>
          </p:cNvPicPr>
          <p:nvPr/>
        </p:nvPicPr>
        <p:blipFill>
          <a:blip r:embed="rId6"/>
          <a:stretch>
            <a:fillRect/>
          </a:stretch>
        </p:blipFill>
        <p:spPr>
          <a:xfrm>
            <a:off x="1073272" y="1687092"/>
            <a:ext cx="5079509" cy="3040572"/>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7">
            <p14:nvContentPartPr>
              <p14:cNvPr id="7" name="Ink 6">
                <a:extLst>
                  <a:ext uri="{FF2B5EF4-FFF2-40B4-BE49-F238E27FC236}">
                    <a16:creationId xmlns:a16="http://schemas.microsoft.com/office/drawing/2014/main" id="{8FDD44F1-011E-F4AD-691D-2FC16E4798C7}"/>
                  </a:ext>
                </a:extLst>
              </p14:cNvPr>
              <p14:cNvContentPartPr/>
              <p14:nvPr/>
            </p14:nvContentPartPr>
            <p14:xfrm>
              <a:off x="6248460" y="1173360"/>
              <a:ext cx="1062360" cy="1092960"/>
            </p14:xfrm>
          </p:contentPart>
        </mc:Choice>
        <mc:Fallback>
          <p:pic>
            <p:nvPicPr>
              <p:cNvPr id="7" name="Ink 6">
                <a:extLst>
                  <a:ext uri="{FF2B5EF4-FFF2-40B4-BE49-F238E27FC236}">
                    <a16:creationId xmlns:a16="http://schemas.microsoft.com/office/drawing/2014/main" id="{8FDD44F1-011E-F4AD-691D-2FC16E4798C7}"/>
                  </a:ext>
                </a:extLst>
              </p:cNvPr>
              <p:cNvPicPr/>
              <p:nvPr/>
            </p:nvPicPr>
            <p:blipFill>
              <a:blip r:embed="rId8"/>
              <a:stretch>
                <a:fillRect/>
              </a:stretch>
            </p:blipFill>
            <p:spPr>
              <a:xfrm>
                <a:off x="6230460" y="1155360"/>
                <a:ext cx="1098000" cy="1128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953C8ECC-AB0D-29E5-F0C0-3543E1048534}"/>
                  </a:ext>
                </a:extLst>
              </p14:cNvPr>
              <p14:cNvContentPartPr/>
              <p14:nvPr/>
            </p14:nvContentPartPr>
            <p14:xfrm>
              <a:off x="7292100" y="2270280"/>
              <a:ext cx="967320" cy="1098000"/>
            </p14:xfrm>
          </p:contentPart>
        </mc:Choice>
        <mc:Fallback>
          <p:pic>
            <p:nvPicPr>
              <p:cNvPr id="8" name="Ink 7">
                <a:extLst>
                  <a:ext uri="{FF2B5EF4-FFF2-40B4-BE49-F238E27FC236}">
                    <a16:creationId xmlns:a16="http://schemas.microsoft.com/office/drawing/2014/main" id="{953C8ECC-AB0D-29E5-F0C0-3543E1048534}"/>
                  </a:ext>
                </a:extLst>
              </p:cNvPr>
              <p:cNvPicPr/>
              <p:nvPr/>
            </p:nvPicPr>
            <p:blipFill>
              <a:blip r:embed="rId10"/>
              <a:stretch>
                <a:fillRect/>
              </a:stretch>
            </p:blipFill>
            <p:spPr>
              <a:xfrm>
                <a:off x="7283100" y="2261280"/>
                <a:ext cx="984960" cy="1115640"/>
              </a:xfrm>
              <a:prstGeom prst="rect">
                <a:avLst/>
              </a:prstGeom>
            </p:spPr>
          </p:pic>
        </mc:Fallback>
      </mc:AlternateContent>
      <p:pic>
        <p:nvPicPr>
          <p:cNvPr id="11" name="Picture 10" descr="A graph showing the growth of the stock market&#10;&#10;Description automatically generated">
            <a:extLst>
              <a:ext uri="{FF2B5EF4-FFF2-40B4-BE49-F238E27FC236}">
                <a16:creationId xmlns:a16="http://schemas.microsoft.com/office/drawing/2014/main" id="{0A427630-0D72-D24E-3BE6-5EAA9B48ADB9}"/>
              </a:ext>
            </a:extLst>
          </p:cNvPr>
          <p:cNvPicPr>
            <a:picLocks noChangeAspect="1"/>
          </p:cNvPicPr>
          <p:nvPr/>
        </p:nvPicPr>
        <p:blipFill>
          <a:blip r:embed="rId11"/>
          <a:stretch>
            <a:fillRect/>
          </a:stretch>
        </p:blipFill>
        <p:spPr>
          <a:xfrm>
            <a:off x="299086" y="619385"/>
            <a:ext cx="8515369" cy="4257685"/>
          </a:xfrm>
          <a:prstGeom prst="rect">
            <a:avLst/>
          </a:prstGeom>
        </p:spPr>
      </p:pic>
      <p:pic>
        <p:nvPicPr>
          <p:cNvPr id="10" name="Audio 9">
            <a:hlinkClick r:id="" action="ppaction://media"/>
            <a:extLst>
              <a:ext uri="{FF2B5EF4-FFF2-40B4-BE49-F238E27FC236}">
                <a16:creationId xmlns:a16="http://schemas.microsoft.com/office/drawing/2014/main" id="{12A42FA9-FA9D-D6D1-BE39-542697A9D974}"/>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5863124"/>
      </p:ext>
    </p:extLst>
  </p:cSld>
  <p:clrMapOvr>
    <a:masterClrMapping/>
  </p:clrMapOvr>
  <mc:AlternateContent xmlns:mc="http://schemas.openxmlformats.org/markup-compatibility/2006">
    <mc:Choice xmlns:p14="http://schemas.microsoft.com/office/powerpoint/2010/main" Requires="p14">
      <p:transition spd="slow" p14:dur="2000" advTm="78588"/>
    </mc:Choice>
    <mc:Fallback>
      <p:transition spd="slow" advTm="78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62EE-B776-FDFD-F598-1F2FD3A322FC}"/>
              </a:ext>
            </a:extLst>
          </p:cNvPr>
          <p:cNvSpPr>
            <a:spLocks noGrp="1"/>
          </p:cNvSpPr>
          <p:nvPr>
            <p:ph type="title"/>
          </p:nvPr>
        </p:nvSpPr>
        <p:spPr/>
        <p:txBody>
          <a:bodyPr/>
          <a:lstStyle/>
          <a:p>
            <a:r>
              <a:rPr lang="en-US"/>
              <a:t>Thoughts &amp; Conclusion</a:t>
            </a:r>
          </a:p>
        </p:txBody>
      </p:sp>
      <p:sp>
        <p:nvSpPr>
          <p:cNvPr id="3" name="Title 2">
            <a:extLst>
              <a:ext uri="{FF2B5EF4-FFF2-40B4-BE49-F238E27FC236}">
                <a16:creationId xmlns:a16="http://schemas.microsoft.com/office/drawing/2014/main" id="{C4E09543-8C83-FA0F-B866-EF16246D2B29}"/>
              </a:ext>
            </a:extLst>
          </p:cNvPr>
          <p:cNvSpPr>
            <a:spLocks noGrp="1"/>
          </p:cNvSpPr>
          <p:nvPr>
            <p:ph type="title" idx="2"/>
          </p:nvPr>
        </p:nvSpPr>
        <p:spPr/>
        <p:txBody>
          <a:bodyPr/>
          <a:lstStyle/>
          <a:p>
            <a:r>
              <a:rPr lang="en-US"/>
              <a:t>04</a:t>
            </a:r>
          </a:p>
        </p:txBody>
      </p:sp>
      <p:pic>
        <p:nvPicPr>
          <p:cNvPr id="1026" name="Picture 2">
            <a:extLst>
              <a:ext uri="{FF2B5EF4-FFF2-40B4-BE49-F238E27FC236}">
                <a16:creationId xmlns:a16="http://schemas.microsoft.com/office/drawing/2014/main" id="{18EF32C9-F6F1-5688-F034-BD46B7A523CF}"/>
              </a:ext>
            </a:extLst>
          </p:cNvPr>
          <p:cNvPicPr>
            <a:picLocks noChangeAspect="1" noChangeArrowheads="1"/>
          </p:cNvPicPr>
          <p:nvPr/>
        </p:nvPicPr>
        <p:blipFill>
          <a:blip r:embed="rId4">
            <a:duotone>
              <a:prstClr val="black"/>
              <a:srgbClr val="92D050">
                <a:tint val="45000"/>
                <a:satMod val="400000"/>
              </a:srgbClr>
            </a:duotone>
            <a:extLst>
              <a:ext uri="{28A0092B-C50C-407E-A947-70E740481C1C}">
                <a14:useLocalDpi xmlns:a14="http://schemas.microsoft.com/office/drawing/2010/main" val="0"/>
              </a:ext>
            </a:extLst>
          </a:blip>
          <a:srcRect/>
          <a:stretch>
            <a:fillRect/>
          </a:stretch>
        </p:blipFill>
        <p:spPr bwMode="auto">
          <a:xfrm>
            <a:off x="5205003" y="688422"/>
            <a:ext cx="3393077" cy="3393077"/>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72BCB434-C872-44DC-E076-49FD59419DA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014728752"/>
      </p:ext>
    </p:extLst>
  </p:cSld>
  <p:clrMapOvr>
    <a:masterClrMapping/>
  </p:clrMapOvr>
  <mc:AlternateContent xmlns:mc="http://schemas.openxmlformats.org/markup-compatibility/2006">
    <mc:Choice xmlns:p14="http://schemas.microsoft.com/office/powerpoint/2010/main" Requires="p14">
      <p:transition spd="slow" p14:dur="2000" advTm="3657"/>
    </mc:Choice>
    <mc:Fallback>
      <p:transition spd="slow" advTm="3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4"/>
        <p:cNvGrpSpPr/>
        <p:nvPr/>
      </p:nvGrpSpPr>
      <p:grpSpPr>
        <a:xfrm>
          <a:off x="0" y="0"/>
          <a:ext cx="0" cy="0"/>
          <a:chOff x="0" y="0"/>
          <a:chExt cx="0" cy="0"/>
        </a:xfrm>
      </p:grpSpPr>
      <p:sp>
        <p:nvSpPr>
          <p:cNvPr id="4175" name="Google Shape;4175;p62"/>
          <p:cNvSpPr txBox="1">
            <a:spLocks noGrp="1"/>
          </p:cNvSpPr>
          <p:nvPr>
            <p:ph type="subTitle" idx="1"/>
          </p:nvPr>
        </p:nvSpPr>
        <p:spPr>
          <a:xfrm>
            <a:off x="2698650" y="1954549"/>
            <a:ext cx="37467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Estimated CCUS Requirement by 2050</a:t>
            </a:r>
            <a:endParaRPr/>
          </a:p>
        </p:txBody>
      </p:sp>
      <p:sp>
        <p:nvSpPr>
          <p:cNvPr id="4176" name="Google Shape;4176;p62"/>
          <p:cNvSpPr txBox="1">
            <a:spLocks noGrp="1"/>
          </p:cNvSpPr>
          <p:nvPr>
            <p:ph type="title"/>
          </p:nvPr>
        </p:nvSpPr>
        <p:spPr>
          <a:xfrm>
            <a:off x="1645357" y="1188516"/>
            <a:ext cx="59350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2249 ± 1523 MtCO2/yr</a:t>
            </a:r>
            <a:endParaRPr sz="3500"/>
          </a:p>
        </p:txBody>
      </p:sp>
      <p:sp>
        <p:nvSpPr>
          <p:cNvPr id="4177" name="Google Shape;4177;p62"/>
          <p:cNvSpPr txBox="1">
            <a:spLocks noGrp="1"/>
          </p:cNvSpPr>
          <p:nvPr>
            <p:ph type="title" idx="2"/>
          </p:nvPr>
        </p:nvSpPr>
        <p:spPr>
          <a:xfrm>
            <a:off x="1645356" y="2853379"/>
            <a:ext cx="5853285" cy="768900"/>
          </a:xfrm>
          <a:prstGeom prst="rect">
            <a:avLst/>
          </a:prstGeom>
        </p:spPr>
        <p:txBody>
          <a:bodyPr spcFirstLastPara="1" wrap="square" lIns="91425" tIns="91425" rIns="91425" bIns="91425" anchor="ctr" anchorCtr="0">
            <a:noAutofit/>
          </a:bodyPr>
          <a:lstStyle/>
          <a:p>
            <a:r>
              <a:rPr lang="en" sz="3500"/>
              <a:t>858 ± 581 Projects</a:t>
            </a:r>
            <a:endParaRPr sz="3500"/>
          </a:p>
        </p:txBody>
      </p:sp>
      <p:sp>
        <p:nvSpPr>
          <p:cNvPr id="4178" name="Google Shape;4178;p62"/>
          <p:cNvSpPr txBox="1">
            <a:spLocks noGrp="1"/>
          </p:cNvSpPr>
          <p:nvPr>
            <p:ph type="subTitle" idx="3"/>
          </p:nvPr>
        </p:nvSpPr>
        <p:spPr>
          <a:xfrm>
            <a:off x="1617948" y="3746662"/>
            <a:ext cx="5642637" cy="4812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Recommended Total Number of CCUS Projects till 2050</a:t>
            </a:r>
          </a:p>
          <a:p>
            <a:pPr marL="0" lvl="0" indent="0" algn="ctr" rtl="0">
              <a:spcBef>
                <a:spcPts val="0"/>
              </a:spcBef>
              <a:spcAft>
                <a:spcPts val="0"/>
              </a:spcAft>
              <a:buNone/>
            </a:pPr>
            <a:r>
              <a:rPr lang="en-US"/>
              <a:t>Average 2.62 MtCO2/yr per Project</a:t>
            </a:r>
            <a:endParaRPr/>
          </a:p>
        </p:txBody>
      </p:sp>
      <p:grpSp>
        <p:nvGrpSpPr>
          <p:cNvPr id="4181" name="Google Shape;4181;p62"/>
          <p:cNvGrpSpPr/>
          <p:nvPr/>
        </p:nvGrpSpPr>
        <p:grpSpPr>
          <a:xfrm>
            <a:off x="6770259" y="2020651"/>
            <a:ext cx="733536" cy="845725"/>
            <a:chOff x="6684100" y="4397499"/>
            <a:chExt cx="647029" cy="745987"/>
          </a:xfrm>
        </p:grpSpPr>
        <p:sp>
          <p:nvSpPr>
            <p:cNvPr id="4182" name="Google Shape;4182;p62"/>
            <p:cNvSpPr/>
            <p:nvPr/>
          </p:nvSpPr>
          <p:spPr>
            <a:xfrm>
              <a:off x="6977566" y="4571744"/>
              <a:ext cx="23390" cy="571735"/>
            </a:xfrm>
            <a:custGeom>
              <a:avLst/>
              <a:gdLst/>
              <a:ahLst/>
              <a:cxnLst/>
              <a:rect l="l" t="t" r="r" b="b"/>
              <a:pathLst>
                <a:path w="609" h="14887" extrusionOk="0">
                  <a:moveTo>
                    <a:pt x="119" y="0"/>
                  </a:moveTo>
                  <a:lnTo>
                    <a:pt x="0" y="14886"/>
                  </a:lnTo>
                  <a:lnTo>
                    <a:pt x="609" y="14886"/>
                  </a:lnTo>
                  <a:lnTo>
                    <a:pt x="4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2"/>
            <p:cNvSpPr/>
            <p:nvPr/>
          </p:nvSpPr>
          <p:spPr>
            <a:xfrm>
              <a:off x="6986130" y="4397499"/>
              <a:ext cx="50199" cy="171440"/>
            </a:xfrm>
            <a:custGeom>
              <a:avLst/>
              <a:gdLst/>
              <a:ahLst/>
              <a:cxnLst/>
              <a:rect l="l" t="t" r="r" b="b"/>
              <a:pathLst>
                <a:path w="1307" h="4464" extrusionOk="0">
                  <a:moveTo>
                    <a:pt x="1088" y="1"/>
                  </a:moveTo>
                  <a:lnTo>
                    <a:pt x="1088" y="1"/>
                  </a:lnTo>
                  <a:cubicBezTo>
                    <a:pt x="525" y="705"/>
                    <a:pt x="220" y="2422"/>
                    <a:pt x="110" y="3030"/>
                  </a:cubicBezTo>
                  <a:cubicBezTo>
                    <a:pt x="0" y="3637"/>
                    <a:pt x="28" y="4414"/>
                    <a:pt x="28" y="4414"/>
                  </a:cubicBezTo>
                  <a:lnTo>
                    <a:pt x="234" y="4463"/>
                  </a:lnTo>
                  <a:cubicBezTo>
                    <a:pt x="234" y="4463"/>
                    <a:pt x="576" y="3774"/>
                    <a:pt x="727" y="3176"/>
                  </a:cubicBezTo>
                  <a:cubicBezTo>
                    <a:pt x="879" y="2578"/>
                    <a:pt x="1306" y="890"/>
                    <a:pt x="1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2"/>
            <p:cNvSpPr/>
            <p:nvPr/>
          </p:nvSpPr>
          <p:spPr>
            <a:xfrm>
              <a:off x="6991853" y="4582805"/>
              <a:ext cx="124748" cy="122320"/>
            </a:xfrm>
            <a:custGeom>
              <a:avLst/>
              <a:gdLst/>
              <a:ahLst/>
              <a:cxnLst/>
              <a:rect l="l" t="t" r="r" b="b"/>
              <a:pathLst>
                <a:path w="3248" h="3185" extrusionOk="0">
                  <a:moveTo>
                    <a:pt x="144" y="0"/>
                  </a:moveTo>
                  <a:lnTo>
                    <a:pt x="0" y="163"/>
                  </a:lnTo>
                  <a:cubicBezTo>
                    <a:pt x="0" y="163"/>
                    <a:pt x="395" y="819"/>
                    <a:pt x="812" y="1258"/>
                  </a:cubicBezTo>
                  <a:cubicBezTo>
                    <a:pt x="1228" y="1696"/>
                    <a:pt x="2404" y="2934"/>
                    <a:pt x="3247" y="3184"/>
                  </a:cubicBezTo>
                  <a:cubicBezTo>
                    <a:pt x="2950" y="2320"/>
                    <a:pt x="1688" y="1179"/>
                    <a:pt x="1244" y="772"/>
                  </a:cubicBezTo>
                  <a:cubicBezTo>
                    <a:pt x="797" y="366"/>
                    <a:pt x="144" y="0"/>
                    <a:pt x="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2"/>
            <p:cNvSpPr/>
            <p:nvPr/>
          </p:nvSpPr>
          <p:spPr>
            <a:xfrm>
              <a:off x="6821677" y="4578504"/>
              <a:ext cx="160274" cy="57761"/>
            </a:xfrm>
            <a:custGeom>
              <a:avLst/>
              <a:gdLst/>
              <a:ahLst/>
              <a:cxnLst/>
              <a:rect l="l" t="t" r="r" b="b"/>
              <a:pathLst>
                <a:path w="4173" h="1504" extrusionOk="0">
                  <a:moveTo>
                    <a:pt x="4107" y="0"/>
                  </a:moveTo>
                  <a:cubicBezTo>
                    <a:pt x="4107" y="0"/>
                    <a:pt x="3367" y="38"/>
                    <a:pt x="2799" y="203"/>
                  </a:cubicBezTo>
                  <a:cubicBezTo>
                    <a:pt x="2230" y="369"/>
                    <a:pt x="623" y="832"/>
                    <a:pt x="0" y="1478"/>
                  </a:cubicBezTo>
                  <a:cubicBezTo>
                    <a:pt x="98" y="1495"/>
                    <a:pt x="205" y="1503"/>
                    <a:pt x="319" y="1503"/>
                  </a:cubicBezTo>
                  <a:cubicBezTo>
                    <a:pt x="1208" y="1503"/>
                    <a:pt x="2496" y="1019"/>
                    <a:pt x="2990" y="835"/>
                  </a:cubicBezTo>
                  <a:cubicBezTo>
                    <a:pt x="3546" y="627"/>
                    <a:pt x="4172" y="211"/>
                    <a:pt x="4172" y="211"/>
                  </a:cubicBezTo>
                  <a:lnTo>
                    <a:pt x="41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2"/>
            <p:cNvSpPr/>
            <p:nvPr/>
          </p:nvSpPr>
          <p:spPr>
            <a:xfrm>
              <a:off x="6969117" y="4560722"/>
              <a:ext cx="40328" cy="42284"/>
            </a:xfrm>
            <a:custGeom>
              <a:avLst/>
              <a:gdLst/>
              <a:ahLst/>
              <a:cxnLst/>
              <a:rect l="l" t="t" r="r" b="b"/>
              <a:pathLst>
                <a:path w="1050" h="1101" extrusionOk="0">
                  <a:moveTo>
                    <a:pt x="525" y="0"/>
                  </a:moveTo>
                  <a:cubicBezTo>
                    <a:pt x="236" y="0"/>
                    <a:pt x="0" y="247"/>
                    <a:pt x="0" y="550"/>
                  </a:cubicBezTo>
                  <a:cubicBezTo>
                    <a:pt x="0" y="855"/>
                    <a:pt x="236" y="1101"/>
                    <a:pt x="525" y="1101"/>
                  </a:cubicBezTo>
                  <a:cubicBezTo>
                    <a:pt x="814" y="1101"/>
                    <a:pt x="1049" y="854"/>
                    <a:pt x="1049" y="550"/>
                  </a:cubicBezTo>
                  <a:cubicBezTo>
                    <a:pt x="1049" y="247"/>
                    <a:pt x="814"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2"/>
            <p:cNvSpPr/>
            <p:nvPr/>
          </p:nvSpPr>
          <p:spPr>
            <a:xfrm>
              <a:off x="6975569" y="4567520"/>
              <a:ext cx="27385" cy="28727"/>
            </a:xfrm>
            <a:custGeom>
              <a:avLst/>
              <a:gdLst/>
              <a:ahLst/>
              <a:cxnLst/>
              <a:rect l="l" t="t" r="r" b="b"/>
              <a:pathLst>
                <a:path w="713" h="748" extrusionOk="0">
                  <a:moveTo>
                    <a:pt x="357" y="0"/>
                  </a:moveTo>
                  <a:cubicBezTo>
                    <a:pt x="160" y="0"/>
                    <a:pt x="1" y="167"/>
                    <a:pt x="1" y="373"/>
                  </a:cubicBezTo>
                  <a:cubicBezTo>
                    <a:pt x="1" y="581"/>
                    <a:pt x="160" y="748"/>
                    <a:pt x="357" y="748"/>
                  </a:cubicBezTo>
                  <a:cubicBezTo>
                    <a:pt x="553" y="748"/>
                    <a:pt x="712" y="579"/>
                    <a:pt x="712" y="373"/>
                  </a:cubicBezTo>
                  <a:cubicBezTo>
                    <a:pt x="712" y="168"/>
                    <a:pt x="553"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2"/>
            <p:cNvSpPr/>
            <p:nvPr/>
          </p:nvSpPr>
          <p:spPr>
            <a:xfrm>
              <a:off x="7180188" y="4661964"/>
              <a:ext cx="19741" cy="481522"/>
            </a:xfrm>
            <a:custGeom>
              <a:avLst/>
              <a:gdLst/>
              <a:ahLst/>
              <a:cxnLst/>
              <a:rect l="l" t="t" r="r" b="b"/>
              <a:pathLst>
                <a:path w="514" h="12538" extrusionOk="0">
                  <a:moveTo>
                    <a:pt x="102" y="0"/>
                  </a:moveTo>
                  <a:lnTo>
                    <a:pt x="1" y="12538"/>
                  </a:lnTo>
                  <a:lnTo>
                    <a:pt x="514" y="12538"/>
                  </a:lnTo>
                  <a:lnTo>
                    <a:pt x="4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2"/>
            <p:cNvSpPr/>
            <p:nvPr/>
          </p:nvSpPr>
          <p:spPr>
            <a:xfrm>
              <a:off x="7193745" y="4669722"/>
              <a:ext cx="137384" cy="39711"/>
            </a:xfrm>
            <a:custGeom>
              <a:avLst/>
              <a:gdLst/>
              <a:ahLst/>
              <a:cxnLst/>
              <a:rect l="l" t="t" r="r" b="b"/>
              <a:pathLst>
                <a:path w="3577" h="1034" extrusionOk="0">
                  <a:moveTo>
                    <a:pt x="132" y="0"/>
                  </a:moveTo>
                  <a:cubicBezTo>
                    <a:pt x="75" y="0"/>
                    <a:pt x="41" y="1"/>
                    <a:pt x="41" y="1"/>
                  </a:cubicBezTo>
                  <a:lnTo>
                    <a:pt x="0" y="182"/>
                  </a:lnTo>
                  <a:cubicBezTo>
                    <a:pt x="0" y="182"/>
                    <a:pt x="551" y="493"/>
                    <a:pt x="1029" y="632"/>
                  </a:cubicBezTo>
                  <a:cubicBezTo>
                    <a:pt x="1421" y="747"/>
                    <a:pt x="2398" y="1033"/>
                    <a:pt x="3133" y="1033"/>
                  </a:cubicBezTo>
                  <a:cubicBezTo>
                    <a:pt x="3296" y="1033"/>
                    <a:pt x="3446" y="1019"/>
                    <a:pt x="3576" y="986"/>
                  </a:cubicBezTo>
                  <a:cubicBezTo>
                    <a:pt x="3018" y="482"/>
                    <a:pt x="1641" y="194"/>
                    <a:pt x="1152" y="88"/>
                  </a:cubicBezTo>
                  <a:cubicBezTo>
                    <a:pt x="777" y="9"/>
                    <a:pt x="322"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2"/>
            <p:cNvSpPr/>
            <p:nvPr/>
          </p:nvSpPr>
          <p:spPr>
            <a:xfrm>
              <a:off x="7082983" y="4673639"/>
              <a:ext cx="99629" cy="108801"/>
            </a:xfrm>
            <a:custGeom>
              <a:avLst/>
              <a:gdLst/>
              <a:ahLst/>
              <a:cxnLst/>
              <a:rect l="l" t="t" r="r" b="b"/>
              <a:pathLst>
                <a:path w="2594" h="2833" extrusionOk="0">
                  <a:moveTo>
                    <a:pt x="2465" y="1"/>
                  </a:moveTo>
                  <a:cubicBezTo>
                    <a:pt x="2465" y="1"/>
                    <a:pt x="1932" y="341"/>
                    <a:pt x="1575" y="705"/>
                  </a:cubicBezTo>
                  <a:cubicBezTo>
                    <a:pt x="1219" y="1069"/>
                    <a:pt x="212" y="2091"/>
                    <a:pt x="1" y="2833"/>
                  </a:cubicBezTo>
                  <a:cubicBezTo>
                    <a:pt x="698" y="2581"/>
                    <a:pt x="1630" y="1481"/>
                    <a:pt x="1961" y="1091"/>
                  </a:cubicBezTo>
                  <a:cubicBezTo>
                    <a:pt x="2292" y="703"/>
                    <a:pt x="2593" y="129"/>
                    <a:pt x="2593" y="129"/>
                  </a:cubicBezTo>
                  <a:lnTo>
                    <a:pt x="24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2"/>
            <p:cNvSpPr/>
            <p:nvPr/>
          </p:nvSpPr>
          <p:spPr>
            <a:xfrm>
              <a:off x="7137250" y="4522974"/>
              <a:ext cx="48893" cy="141983"/>
            </a:xfrm>
            <a:custGeom>
              <a:avLst/>
              <a:gdLst/>
              <a:ahLst/>
              <a:cxnLst/>
              <a:rect l="l" t="t" r="r" b="b"/>
              <a:pathLst>
                <a:path w="1273" h="3697" extrusionOk="0">
                  <a:moveTo>
                    <a:pt x="133" y="0"/>
                  </a:moveTo>
                  <a:lnTo>
                    <a:pt x="133" y="0"/>
                  </a:lnTo>
                  <a:cubicBezTo>
                    <a:pt x="1" y="761"/>
                    <a:pt x="455" y="2153"/>
                    <a:pt x="617" y="2644"/>
                  </a:cubicBezTo>
                  <a:cubicBezTo>
                    <a:pt x="777" y="3138"/>
                    <a:pt x="1103" y="3696"/>
                    <a:pt x="1103" y="3696"/>
                  </a:cubicBezTo>
                  <a:lnTo>
                    <a:pt x="1273" y="3642"/>
                  </a:lnTo>
                  <a:cubicBezTo>
                    <a:pt x="1273" y="3642"/>
                    <a:pt x="1252" y="2988"/>
                    <a:pt x="1126" y="2484"/>
                  </a:cubicBezTo>
                  <a:cubicBezTo>
                    <a:pt x="999" y="1980"/>
                    <a:pt x="645" y="557"/>
                    <a:pt x="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2"/>
            <p:cNvSpPr/>
            <p:nvPr/>
          </p:nvSpPr>
          <p:spPr>
            <a:xfrm>
              <a:off x="7173044" y="4652708"/>
              <a:ext cx="33991" cy="35601"/>
            </a:xfrm>
            <a:custGeom>
              <a:avLst/>
              <a:gdLst/>
              <a:ahLst/>
              <a:cxnLst/>
              <a:rect l="l" t="t" r="r" b="b"/>
              <a:pathLst>
                <a:path w="885" h="927" extrusionOk="0">
                  <a:moveTo>
                    <a:pt x="445" y="1"/>
                  </a:moveTo>
                  <a:cubicBezTo>
                    <a:pt x="444" y="1"/>
                    <a:pt x="443" y="1"/>
                    <a:pt x="443" y="1"/>
                  </a:cubicBezTo>
                  <a:cubicBezTo>
                    <a:pt x="199" y="1"/>
                    <a:pt x="0" y="207"/>
                    <a:pt x="0" y="463"/>
                  </a:cubicBezTo>
                  <a:cubicBezTo>
                    <a:pt x="0" y="719"/>
                    <a:pt x="199" y="926"/>
                    <a:pt x="443" y="926"/>
                  </a:cubicBezTo>
                  <a:cubicBezTo>
                    <a:pt x="687" y="926"/>
                    <a:pt x="885" y="719"/>
                    <a:pt x="885" y="463"/>
                  </a:cubicBezTo>
                  <a:cubicBezTo>
                    <a:pt x="885" y="208"/>
                    <a:pt x="689"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2"/>
            <p:cNvSpPr/>
            <p:nvPr/>
          </p:nvSpPr>
          <p:spPr>
            <a:xfrm>
              <a:off x="7178536" y="4658392"/>
              <a:ext cx="23083" cy="24234"/>
            </a:xfrm>
            <a:custGeom>
              <a:avLst/>
              <a:gdLst/>
              <a:ahLst/>
              <a:cxnLst/>
              <a:rect l="l" t="t" r="r" b="b"/>
              <a:pathLst>
                <a:path w="601" h="631" extrusionOk="0">
                  <a:moveTo>
                    <a:pt x="300" y="1"/>
                  </a:moveTo>
                  <a:cubicBezTo>
                    <a:pt x="135" y="1"/>
                    <a:pt x="0" y="142"/>
                    <a:pt x="0" y="315"/>
                  </a:cubicBezTo>
                  <a:cubicBezTo>
                    <a:pt x="0" y="489"/>
                    <a:pt x="134" y="630"/>
                    <a:pt x="300" y="630"/>
                  </a:cubicBezTo>
                  <a:cubicBezTo>
                    <a:pt x="465" y="630"/>
                    <a:pt x="601" y="489"/>
                    <a:pt x="601" y="315"/>
                  </a:cubicBezTo>
                  <a:cubicBezTo>
                    <a:pt x="601" y="142"/>
                    <a:pt x="467"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2"/>
            <p:cNvSpPr/>
            <p:nvPr/>
          </p:nvSpPr>
          <p:spPr>
            <a:xfrm>
              <a:off x="6781382" y="4661964"/>
              <a:ext cx="19665" cy="481522"/>
            </a:xfrm>
            <a:custGeom>
              <a:avLst/>
              <a:gdLst/>
              <a:ahLst/>
              <a:cxnLst/>
              <a:rect l="l" t="t" r="r" b="b"/>
              <a:pathLst>
                <a:path w="512" h="12538" extrusionOk="0">
                  <a:moveTo>
                    <a:pt x="101" y="0"/>
                  </a:moveTo>
                  <a:lnTo>
                    <a:pt x="1" y="12538"/>
                  </a:lnTo>
                  <a:lnTo>
                    <a:pt x="512" y="12538"/>
                  </a:lnTo>
                  <a:lnTo>
                    <a:pt x="4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2"/>
            <p:cNvSpPr/>
            <p:nvPr/>
          </p:nvSpPr>
          <p:spPr>
            <a:xfrm>
              <a:off x="6794978" y="4669722"/>
              <a:ext cx="137345" cy="39711"/>
            </a:xfrm>
            <a:custGeom>
              <a:avLst/>
              <a:gdLst/>
              <a:ahLst/>
              <a:cxnLst/>
              <a:rect l="l" t="t" r="r" b="b"/>
              <a:pathLst>
                <a:path w="3576" h="1034" extrusionOk="0">
                  <a:moveTo>
                    <a:pt x="132" y="0"/>
                  </a:moveTo>
                  <a:cubicBezTo>
                    <a:pt x="75" y="0"/>
                    <a:pt x="42" y="1"/>
                    <a:pt x="42" y="1"/>
                  </a:cubicBezTo>
                  <a:lnTo>
                    <a:pt x="1" y="182"/>
                  </a:lnTo>
                  <a:cubicBezTo>
                    <a:pt x="1" y="182"/>
                    <a:pt x="549" y="493"/>
                    <a:pt x="1029" y="632"/>
                  </a:cubicBezTo>
                  <a:cubicBezTo>
                    <a:pt x="1421" y="747"/>
                    <a:pt x="2397" y="1033"/>
                    <a:pt x="3132" y="1033"/>
                  </a:cubicBezTo>
                  <a:cubicBezTo>
                    <a:pt x="3294" y="1033"/>
                    <a:pt x="3445" y="1019"/>
                    <a:pt x="3575" y="986"/>
                  </a:cubicBezTo>
                  <a:cubicBezTo>
                    <a:pt x="3015" y="482"/>
                    <a:pt x="1639" y="194"/>
                    <a:pt x="1152" y="88"/>
                  </a:cubicBezTo>
                  <a:cubicBezTo>
                    <a:pt x="777" y="9"/>
                    <a:pt x="322" y="0"/>
                    <a:pt x="1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2"/>
            <p:cNvSpPr/>
            <p:nvPr/>
          </p:nvSpPr>
          <p:spPr>
            <a:xfrm>
              <a:off x="6684100" y="4673639"/>
              <a:ext cx="99667" cy="108801"/>
            </a:xfrm>
            <a:custGeom>
              <a:avLst/>
              <a:gdLst/>
              <a:ahLst/>
              <a:cxnLst/>
              <a:rect l="l" t="t" r="r" b="b"/>
              <a:pathLst>
                <a:path w="2595" h="2833" extrusionOk="0">
                  <a:moveTo>
                    <a:pt x="2466" y="1"/>
                  </a:moveTo>
                  <a:cubicBezTo>
                    <a:pt x="2466" y="1"/>
                    <a:pt x="1932" y="341"/>
                    <a:pt x="1576" y="705"/>
                  </a:cubicBezTo>
                  <a:cubicBezTo>
                    <a:pt x="1219" y="1069"/>
                    <a:pt x="212" y="2091"/>
                    <a:pt x="1" y="2833"/>
                  </a:cubicBezTo>
                  <a:cubicBezTo>
                    <a:pt x="699" y="2581"/>
                    <a:pt x="1630" y="1481"/>
                    <a:pt x="1962" y="1091"/>
                  </a:cubicBezTo>
                  <a:cubicBezTo>
                    <a:pt x="2292" y="703"/>
                    <a:pt x="2594" y="129"/>
                    <a:pt x="2594" y="129"/>
                  </a:cubicBezTo>
                  <a:lnTo>
                    <a:pt x="24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2"/>
            <p:cNvSpPr/>
            <p:nvPr/>
          </p:nvSpPr>
          <p:spPr>
            <a:xfrm>
              <a:off x="6738367" y="4522974"/>
              <a:ext cx="48931" cy="141983"/>
            </a:xfrm>
            <a:custGeom>
              <a:avLst/>
              <a:gdLst/>
              <a:ahLst/>
              <a:cxnLst/>
              <a:rect l="l" t="t" r="r" b="b"/>
              <a:pathLst>
                <a:path w="1274" h="3697" extrusionOk="0">
                  <a:moveTo>
                    <a:pt x="133" y="0"/>
                  </a:moveTo>
                  <a:cubicBezTo>
                    <a:pt x="1" y="761"/>
                    <a:pt x="456" y="2153"/>
                    <a:pt x="617" y="2644"/>
                  </a:cubicBezTo>
                  <a:cubicBezTo>
                    <a:pt x="777" y="3138"/>
                    <a:pt x="1104" y="3696"/>
                    <a:pt x="1104" y="3696"/>
                  </a:cubicBezTo>
                  <a:lnTo>
                    <a:pt x="1274" y="3642"/>
                  </a:lnTo>
                  <a:cubicBezTo>
                    <a:pt x="1274" y="3642"/>
                    <a:pt x="1251" y="2988"/>
                    <a:pt x="1126" y="2484"/>
                  </a:cubicBezTo>
                  <a:cubicBezTo>
                    <a:pt x="999" y="1980"/>
                    <a:pt x="647" y="557"/>
                    <a:pt x="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2"/>
            <p:cNvSpPr/>
            <p:nvPr/>
          </p:nvSpPr>
          <p:spPr>
            <a:xfrm>
              <a:off x="6774238" y="4652708"/>
              <a:ext cx="33991" cy="35601"/>
            </a:xfrm>
            <a:custGeom>
              <a:avLst/>
              <a:gdLst/>
              <a:ahLst/>
              <a:cxnLst/>
              <a:rect l="l" t="t" r="r" b="b"/>
              <a:pathLst>
                <a:path w="885" h="927" extrusionOk="0">
                  <a:moveTo>
                    <a:pt x="445" y="1"/>
                  </a:moveTo>
                  <a:cubicBezTo>
                    <a:pt x="444" y="1"/>
                    <a:pt x="443" y="1"/>
                    <a:pt x="443" y="1"/>
                  </a:cubicBezTo>
                  <a:cubicBezTo>
                    <a:pt x="198" y="1"/>
                    <a:pt x="1" y="207"/>
                    <a:pt x="1" y="463"/>
                  </a:cubicBezTo>
                  <a:cubicBezTo>
                    <a:pt x="1" y="719"/>
                    <a:pt x="198" y="926"/>
                    <a:pt x="443" y="926"/>
                  </a:cubicBezTo>
                  <a:cubicBezTo>
                    <a:pt x="687" y="926"/>
                    <a:pt x="884" y="719"/>
                    <a:pt x="884" y="463"/>
                  </a:cubicBezTo>
                  <a:cubicBezTo>
                    <a:pt x="884" y="208"/>
                    <a:pt x="688"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2"/>
            <p:cNvSpPr/>
            <p:nvPr/>
          </p:nvSpPr>
          <p:spPr>
            <a:xfrm>
              <a:off x="6779692" y="4658392"/>
              <a:ext cx="23121" cy="24234"/>
            </a:xfrm>
            <a:custGeom>
              <a:avLst/>
              <a:gdLst/>
              <a:ahLst/>
              <a:cxnLst/>
              <a:rect l="l" t="t" r="r" b="b"/>
              <a:pathLst>
                <a:path w="602" h="631" extrusionOk="0">
                  <a:moveTo>
                    <a:pt x="301" y="1"/>
                  </a:moveTo>
                  <a:cubicBezTo>
                    <a:pt x="136" y="1"/>
                    <a:pt x="1" y="142"/>
                    <a:pt x="1" y="315"/>
                  </a:cubicBezTo>
                  <a:cubicBezTo>
                    <a:pt x="1" y="489"/>
                    <a:pt x="134" y="630"/>
                    <a:pt x="301" y="630"/>
                  </a:cubicBezTo>
                  <a:cubicBezTo>
                    <a:pt x="466" y="630"/>
                    <a:pt x="601" y="489"/>
                    <a:pt x="601" y="315"/>
                  </a:cubicBezTo>
                  <a:cubicBezTo>
                    <a:pt x="601" y="142"/>
                    <a:pt x="466"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2"/>
          <p:cNvGrpSpPr/>
          <p:nvPr/>
        </p:nvGrpSpPr>
        <p:grpSpPr>
          <a:xfrm>
            <a:off x="3220650" y="867350"/>
            <a:ext cx="787826" cy="329200"/>
            <a:chOff x="3220650" y="867350"/>
            <a:chExt cx="787826" cy="329200"/>
          </a:xfrm>
        </p:grpSpPr>
        <p:sp>
          <p:nvSpPr>
            <p:cNvPr id="4201" name="Google Shape;4201;p62"/>
            <p:cNvSpPr/>
            <p:nvPr/>
          </p:nvSpPr>
          <p:spPr>
            <a:xfrm>
              <a:off x="3422000" y="1016680"/>
              <a:ext cx="27521" cy="179871"/>
            </a:xfrm>
            <a:custGeom>
              <a:avLst/>
              <a:gdLst/>
              <a:ahLst/>
              <a:cxnLst/>
              <a:rect l="l" t="t" r="r" b="b"/>
              <a:pathLst>
                <a:path w="155" h="1013" extrusionOk="0">
                  <a:moveTo>
                    <a:pt x="126" y="1"/>
                  </a:moveTo>
                  <a:lnTo>
                    <a:pt x="0" y="4"/>
                  </a:lnTo>
                  <a:lnTo>
                    <a:pt x="28" y="1013"/>
                  </a:lnTo>
                  <a:lnTo>
                    <a:pt x="155" y="1010"/>
                  </a:lnTo>
                  <a:lnTo>
                    <a:pt x="1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2"/>
            <p:cNvSpPr/>
            <p:nvPr/>
          </p:nvSpPr>
          <p:spPr>
            <a:xfrm>
              <a:off x="3225089" y="870901"/>
              <a:ext cx="398794" cy="207393"/>
            </a:xfrm>
            <a:custGeom>
              <a:avLst/>
              <a:gdLst/>
              <a:ahLst/>
              <a:cxnLst/>
              <a:rect l="l" t="t" r="r" b="b"/>
              <a:pathLst>
                <a:path w="2246" h="1168" extrusionOk="0">
                  <a:moveTo>
                    <a:pt x="1841" y="0"/>
                  </a:moveTo>
                  <a:lnTo>
                    <a:pt x="1" y="19"/>
                  </a:lnTo>
                  <a:lnTo>
                    <a:pt x="406" y="1168"/>
                  </a:lnTo>
                  <a:lnTo>
                    <a:pt x="2246" y="1150"/>
                  </a:lnTo>
                  <a:lnTo>
                    <a:pt x="18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2"/>
            <p:cNvSpPr/>
            <p:nvPr/>
          </p:nvSpPr>
          <p:spPr>
            <a:xfrm>
              <a:off x="3225089" y="874097"/>
              <a:ext cx="398794" cy="204197"/>
            </a:xfrm>
            <a:custGeom>
              <a:avLst/>
              <a:gdLst/>
              <a:ahLst/>
              <a:cxnLst/>
              <a:rect l="l" t="t" r="r" b="b"/>
              <a:pathLst>
                <a:path w="2246" h="1150" extrusionOk="0">
                  <a:moveTo>
                    <a:pt x="1" y="1"/>
                  </a:moveTo>
                  <a:lnTo>
                    <a:pt x="406" y="1150"/>
                  </a:lnTo>
                  <a:lnTo>
                    <a:pt x="2246" y="1132"/>
                  </a:lnTo>
                  <a:lnTo>
                    <a:pt x="1" y="1"/>
                  </a:ln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2"/>
            <p:cNvSpPr/>
            <p:nvPr/>
          </p:nvSpPr>
          <p:spPr>
            <a:xfrm>
              <a:off x="3484323" y="871434"/>
              <a:ext cx="76527" cy="204552"/>
            </a:xfrm>
            <a:custGeom>
              <a:avLst/>
              <a:gdLst/>
              <a:ahLst/>
              <a:cxnLst/>
              <a:rect l="l" t="t" r="r" b="b"/>
              <a:pathLst>
                <a:path w="431" h="1152" extrusionOk="0">
                  <a:moveTo>
                    <a:pt x="26" y="0"/>
                  </a:moveTo>
                  <a:lnTo>
                    <a:pt x="0" y="1"/>
                  </a:lnTo>
                  <a:lnTo>
                    <a:pt x="404" y="1151"/>
                  </a:lnTo>
                  <a:lnTo>
                    <a:pt x="431" y="1149"/>
                  </a:lnTo>
                  <a:lnTo>
                    <a:pt x="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2"/>
            <p:cNvSpPr/>
            <p:nvPr/>
          </p:nvSpPr>
          <p:spPr>
            <a:xfrm>
              <a:off x="3418627" y="871967"/>
              <a:ext cx="76882" cy="204374"/>
            </a:xfrm>
            <a:custGeom>
              <a:avLst/>
              <a:gdLst/>
              <a:ahLst/>
              <a:cxnLst/>
              <a:rect l="l" t="t" r="r" b="b"/>
              <a:pathLst>
                <a:path w="433" h="1151" extrusionOk="0">
                  <a:moveTo>
                    <a:pt x="1" y="0"/>
                  </a:moveTo>
                  <a:lnTo>
                    <a:pt x="406" y="1150"/>
                  </a:lnTo>
                  <a:lnTo>
                    <a:pt x="433" y="1150"/>
                  </a:lnTo>
                  <a:lnTo>
                    <a:pt x="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2"/>
            <p:cNvSpPr/>
            <p:nvPr/>
          </p:nvSpPr>
          <p:spPr>
            <a:xfrm>
              <a:off x="3353463" y="872677"/>
              <a:ext cx="76882" cy="204374"/>
            </a:xfrm>
            <a:custGeom>
              <a:avLst/>
              <a:gdLst/>
              <a:ahLst/>
              <a:cxnLst/>
              <a:rect l="l" t="t" r="r" b="b"/>
              <a:pathLst>
                <a:path w="433" h="1151" extrusionOk="0">
                  <a:moveTo>
                    <a:pt x="1" y="1"/>
                  </a:moveTo>
                  <a:lnTo>
                    <a:pt x="406" y="1150"/>
                  </a:lnTo>
                  <a:lnTo>
                    <a:pt x="433" y="1150"/>
                  </a:lnTo>
                  <a:lnTo>
                    <a:pt x="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2"/>
            <p:cNvSpPr/>
            <p:nvPr/>
          </p:nvSpPr>
          <p:spPr>
            <a:xfrm>
              <a:off x="3288122" y="873387"/>
              <a:ext cx="76705" cy="204197"/>
            </a:xfrm>
            <a:custGeom>
              <a:avLst/>
              <a:gdLst/>
              <a:ahLst/>
              <a:cxnLst/>
              <a:rect l="l" t="t" r="r" b="b"/>
              <a:pathLst>
                <a:path w="432" h="1150" extrusionOk="0">
                  <a:moveTo>
                    <a:pt x="1" y="1"/>
                  </a:moveTo>
                  <a:lnTo>
                    <a:pt x="406" y="1149"/>
                  </a:lnTo>
                  <a:lnTo>
                    <a:pt x="431" y="1149"/>
                  </a:lnTo>
                  <a:lnTo>
                    <a:pt x="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2"/>
            <p:cNvSpPr/>
            <p:nvPr/>
          </p:nvSpPr>
          <p:spPr>
            <a:xfrm>
              <a:off x="3248349" y="935889"/>
              <a:ext cx="328126" cy="7813"/>
            </a:xfrm>
            <a:custGeom>
              <a:avLst/>
              <a:gdLst/>
              <a:ahLst/>
              <a:cxnLst/>
              <a:rect l="l" t="t" r="r" b="b"/>
              <a:pathLst>
                <a:path w="1848" h="44" extrusionOk="0">
                  <a:moveTo>
                    <a:pt x="1838" y="0"/>
                  </a:moveTo>
                  <a:lnTo>
                    <a:pt x="0" y="19"/>
                  </a:lnTo>
                  <a:lnTo>
                    <a:pt x="8" y="44"/>
                  </a:lnTo>
                  <a:lnTo>
                    <a:pt x="1847" y="25"/>
                  </a:lnTo>
                  <a:lnTo>
                    <a:pt x="1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2"/>
            <p:cNvSpPr/>
            <p:nvPr/>
          </p:nvSpPr>
          <p:spPr>
            <a:xfrm>
              <a:off x="3271609" y="1003007"/>
              <a:ext cx="328659" cy="8168"/>
            </a:xfrm>
            <a:custGeom>
              <a:avLst/>
              <a:gdLst/>
              <a:ahLst/>
              <a:cxnLst/>
              <a:rect l="l" t="t" r="r" b="b"/>
              <a:pathLst>
                <a:path w="1851" h="46" extrusionOk="0">
                  <a:moveTo>
                    <a:pt x="1841" y="1"/>
                  </a:moveTo>
                  <a:lnTo>
                    <a:pt x="1" y="19"/>
                  </a:lnTo>
                  <a:lnTo>
                    <a:pt x="10" y="45"/>
                  </a:lnTo>
                  <a:lnTo>
                    <a:pt x="1850" y="26"/>
                  </a:lnTo>
                  <a:lnTo>
                    <a:pt x="1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2"/>
            <p:cNvSpPr/>
            <p:nvPr/>
          </p:nvSpPr>
          <p:spPr>
            <a:xfrm>
              <a:off x="3220650" y="867350"/>
              <a:ext cx="407850" cy="214318"/>
            </a:xfrm>
            <a:custGeom>
              <a:avLst/>
              <a:gdLst/>
              <a:ahLst/>
              <a:cxnLst/>
              <a:rect l="l" t="t" r="r" b="b"/>
              <a:pathLst>
                <a:path w="2297" h="1207" extrusionOk="0">
                  <a:moveTo>
                    <a:pt x="1853" y="39"/>
                  </a:moveTo>
                  <a:lnTo>
                    <a:pt x="2245" y="1152"/>
                  </a:lnTo>
                  <a:lnTo>
                    <a:pt x="445" y="1170"/>
                  </a:lnTo>
                  <a:lnTo>
                    <a:pt x="53" y="56"/>
                  </a:lnTo>
                  <a:lnTo>
                    <a:pt x="1853" y="39"/>
                  </a:lnTo>
                  <a:close/>
                  <a:moveTo>
                    <a:pt x="1879" y="1"/>
                  </a:moveTo>
                  <a:lnTo>
                    <a:pt x="0" y="20"/>
                  </a:lnTo>
                  <a:lnTo>
                    <a:pt x="419" y="1206"/>
                  </a:lnTo>
                  <a:lnTo>
                    <a:pt x="2296" y="1188"/>
                  </a:lnTo>
                  <a:lnTo>
                    <a:pt x="1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2"/>
            <p:cNvSpPr/>
            <p:nvPr/>
          </p:nvSpPr>
          <p:spPr>
            <a:xfrm>
              <a:off x="3842341" y="1051840"/>
              <a:ext cx="22142" cy="144710"/>
            </a:xfrm>
            <a:custGeom>
              <a:avLst/>
              <a:gdLst/>
              <a:ahLst/>
              <a:cxnLst/>
              <a:rect l="l" t="t" r="r" b="b"/>
              <a:pathLst>
                <a:path w="155" h="1013" extrusionOk="0">
                  <a:moveTo>
                    <a:pt x="126" y="1"/>
                  </a:moveTo>
                  <a:lnTo>
                    <a:pt x="0" y="4"/>
                  </a:lnTo>
                  <a:lnTo>
                    <a:pt x="28" y="1013"/>
                  </a:lnTo>
                  <a:lnTo>
                    <a:pt x="155" y="1010"/>
                  </a:lnTo>
                  <a:lnTo>
                    <a:pt x="1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2"/>
            <p:cNvSpPr/>
            <p:nvPr/>
          </p:nvSpPr>
          <p:spPr>
            <a:xfrm>
              <a:off x="3683921" y="934558"/>
              <a:ext cx="320841" cy="166852"/>
            </a:xfrm>
            <a:custGeom>
              <a:avLst/>
              <a:gdLst/>
              <a:ahLst/>
              <a:cxnLst/>
              <a:rect l="l" t="t" r="r" b="b"/>
              <a:pathLst>
                <a:path w="2246" h="1168" extrusionOk="0">
                  <a:moveTo>
                    <a:pt x="1841" y="0"/>
                  </a:moveTo>
                  <a:lnTo>
                    <a:pt x="1" y="19"/>
                  </a:lnTo>
                  <a:lnTo>
                    <a:pt x="406" y="1168"/>
                  </a:lnTo>
                  <a:lnTo>
                    <a:pt x="2246" y="1150"/>
                  </a:lnTo>
                  <a:lnTo>
                    <a:pt x="18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2"/>
            <p:cNvSpPr/>
            <p:nvPr/>
          </p:nvSpPr>
          <p:spPr>
            <a:xfrm>
              <a:off x="3683921" y="937129"/>
              <a:ext cx="320841" cy="164280"/>
            </a:xfrm>
            <a:custGeom>
              <a:avLst/>
              <a:gdLst/>
              <a:ahLst/>
              <a:cxnLst/>
              <a:rect l="l" t="t" r="r" b="b"/>
              <a:pathLst>
                <a:path w="2246" h="1150" extrusionOk="0">
                  <a:moveTo>
                    <a:pt x="1" y="1"/>
                  </a:moveTo>
                  <a:lnTo>
                    <a:pt x="406" y="1150"/>
                  </a:lnTo>
                  <a:lnTo>
                    <a:pt x="2246" y="1132"/>
                  </a:lnTo>
                  <a:lnTo>
                    <a:pt x="1" y="1"/>
                  </a:ln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2"/>
            <p:cNvSpPr/>
            <p:nvPr/>
          </p:nvSpPr>
          <p:spPr>
            <a:xfrm>
              <a:off x="3892482" y="934987"/>
              <a:ext cx="61568" cy="164566"/>
            </a:xfrm>
            <a:custGeom>
              <a:avLst/>
              <a:gdLst/>
              <a:ahLst/>
              <a:cxnLst/>
              <a:rect l="l" t="t" r="r" b="b"/>
              <a:pathLst>
                <a:path w="431" h="1152" extrusionOk="0">
                  <a:moveTo>
                    <a:pt x="26" y="0"/>
                  </a:moveTo>
                  <a:lnTo>
                    <a:pt x="0" y="1"/>
                  </a:lnTo>
                  <a:lnTo>
                    <a:pt x="404" y="1151"/>
                  </a:lnTo>
                  <a:lnTo>
                    <a:pt x="431" y="1149"/>
                  </a:lnTo>
                  <a:lnTo>
                    <a:pt x="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2"/>
            <p:cNvSpPr/>
            <p:nvPr/>
          </p:nvSpPr>
          <p:spPr>
            <a:xfrm>
              <a:off x="3839627" y="935415"/>
              <a:ext cx="61854" cy="164423"/>
            </a:xfrm>
            <a:custGeom>
              <a:avLst/>
              <a:gdLst/>
              <a:ahLst/>
              <a:cxnLst/>
              <a:rect l="l" t="t" r="r" b="b"/>
              <a:pathLst>
                <a:path w="433" h="1151" extrusionOk="0">
                  <a:moveTo>
                    <a:pt x="1" y="0"/>
                  </a:moveTo>
                  <a:lnTo>
                    <a:pt x="406" y="1150"/>
                  </a:lnTo>
                  <a:lnTo>
                    <a:pt x="433" y="1150"/>
                  </a:lnTo>
                  <a:lnTo>
                    <a:pt x="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2"/>
            <p:cNvSpPr/>
            <p:nvPr/>
          </p:nvSpPr>
          <p:spPr>
            <a:xfrm>
              <a:off x="3787201" y="935986"/>
              <a:ext cx="61854" cy="164423"/>
            </a:xfrm>
            <a:custGeom>
              <a:avLst/>
              <a:gdLst/>
              <a:ahLst/>
              <a:cxnLst/>
              <a:rect l="l" t="t" r="r" b="b"/>
              <a:pathLst>
                <a:path w="433" h="1151" extrusionOk="0">
                  <a:moveTo>
                    <a:pt x="1" y="1"/>
                  </a:moveTo>
                  <a:lnTo>
                    <a:pt x="406" y="1150"/>
                  </a:lnTo>
                  <a:lnTo>
                    <a:pt x="433" y="1150"/>
                  </a:lnTo>
                  <a:lnTo>
                    <a:pt x="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2"/>
            <p:cNvSpPr/>
            <p:nvPr/>
          </p:nvSpPr>
          <p:spPr>
            <a:xfrm>
              <a:off x="3734633" y="943308"/>
              <a:ext cx="61711" cy="164280"/>
            </a:xfrm>
            <a:custGeom>
              <a:avLst/>
              <a:gdLst/>
              <a:ahLst/>
              <a:cxnLst/>
              <a:rect l="l" t="t" r="r" b="b"/>
              <a:pathLst>
                <a:path w="432" h="1150" extrusionOk="0">
                  <a:moveTo>
                    <a:pt x="1" y="1"/>
                  </a:moveTo>
                  <a:lnTo>
                    <a:pt x="406" y="1149"/>
                  </a:lnTo>
                  <a:lnTo>
                    <a:pt x="431" y="1149"/>
                  </a:lnTo>
                  <a:lnTo>
                    <a:pt x="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2"/>
            <p:cNvSpPr/>
            <p:nvPr/>
          </p:nvSpPr>
          <p:spPr>
            <a:xfrm>
              <a:off x="3702635" y="993592"/>
              <a:ext cx="263987" cy="6286"/>
            </a:xfrm>
            <a:custGeom>
              <a:avLst/>
              <a:gdLst/>
              <a:ahLst/>
              <a:cxnLst/>
              <a:rect l="l" t="t" r="r" b="b"/>
              <a:pathLst>
                <a:path w="1848" h="44" extrusionOk="0">
                  <a:moveTo>
                    <a:pt x="1838" y="0"/>
                  </a:moveTo>
                  <a:lnTo>
                    <a:pt x="0" y="19"/>
                  </a:lnTo>
                  <a:lnTo>
                    <a:pt x="8" y="44"/>
                  </a:lnTo>
                  <a:lnTo>
                    <a:pt x="1847" y="25"/>
                  </a:lnTo>
                  <a:lnTo>
                    <a:pt x="1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2"/>
            <p:cNvSpPr/>
            <p:nvPr/>
          </p:nvSpPr>
          <p:spPr>
            <a:xfrm>
              <a:off x="3721348" y="1040840"/>
              <a:ext cx="264415" cy="6571"/>
            </a:xfrm>
            <a:custGeom>
              <a:avLst/>
              <a:gdLst/>
              <a:ahLst/>
              <a:cxnLst/>
              <a:rect l="l" t="t" r="r" b="b"/>
              <a:pathLst>
                <a:path w="1851" h="46" extrusionOk="0">
                  <a:moveTo>
                    <a:pt x="1841" y="1"/>
                  </a:moveTo>
                  <a:lnTo>
                    <a:pt x="1" y="19"/>
                  </a:lnTo>
                  <a:lnTo>
                    <a:pt x="10" y="45"/>
                  </a:lnTo>
                  <a:lnTo>
                    <a:pt x="1850" y="26"/>
                  </a:lnTo>
                  <a:lnTo>
                    <a:pt x="1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2"/>
            <p:cNvSpPr/>
            <p:nvPr/>
          </p:nvSpPr>
          <p:spPr>
            <a:xfrm>
              <a:off x="3680350" y="931701"/>
              <a:ext cx="328126" cy="172423"/>
            </a:xfrm>
            <a:custGeom>
              <a:avLst/>
              <a:gdLst/>
              <a:ahLst/>
              <a:cxnLst/>
              <a:rect l="l" t="t" r="r" b="b"/>
              <a:pathLst>
                <a:path w="2297" h="1207" extrusionOk="0">
                  <a:moveTo>
                    <a:pt x="1853" y="39"/>
                  </a:moveTo>
                  <a:lnTo>
                    <a:pt x="2245" y="1152"/>
                  </a:lnTo>
                  <a:lnTo>
                    <a:pt x="445" y="1170"/>
                  </a:lnTo>
                  <a:lnTo>
                    <a:pt x="53" y="56"/>
                  </a:lnTo>
                  <a:lnTo>
                    <a:pt x="1853" y="39"/>
                  </a:lnTo>
                  <a:close/>
                  <a:moveTo>
                    <a:pt x="1879" y="1"/>
                  </a:moveTo>
                  <a:lnTo>
                    <a:pt x="0" y="20"/>
                  </a:lnTo>
                  <a:lnTo>
                    <a:pt x="419" y="1206"/>
                  </a:lnTo>
                  <a:lnTo>
                    <a:pt x="2296" y="1188"/>
                  </a:lnTo>
                  <a:lnTo>
                    <a:pt x="1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2"/>
          <p:cNvGrpSpPr/>
          <p:nvPr/>
        </p:nvGrpSpPr>
        <p:grpSpPr>
          <a:xfrm>
            <a:off x="1635732" y="2473891"/>
            <a:ext cx="803900" cy="395530"/>
            <a:chOff x="3151975" y="4744691"/>
            <a:chExt cx="803900" cy="395530"/>
          </a:xfrm>
        </p:grpSpPr>
        <p:grpSp>
          <p:nvGrpSpPr>
            <p:cNvPr id="4222" name="Google Shape;4222;p62"/>
            <p:cNvGrpSpPr/>
            <p:nvPr/>
          </p:nvGrpSpPr>
          <p:grpSpPr>
            <a:xfrm>
              <a:off x="3395424" y="5040868"/>
              <a:ext cx="100786" cy="99353"/>
              <a:chOff x="3395424" y="4371323"/>
              <a:chExt cx="100786" cy="99353"/>
            </a:xfrm>
          </p:grpSpPr>
          <p:sp>
            <p:nvSpPr>
              <p:cNvPr id="4223" name="Google Shape;4223;p62"/>
              <p:cNvSpPr/>
              <p:nvPr/>
            </p:nvSpPr>
            <p:spPr>
              <a:xfrm>
                <a:off x="3395424" y="4371323"/>
                <a:ext cx="100786" cy="43381"/>
              </a:xfrm>
              <a:custGeom>
                <a:avLst/>
                <a:gdLst/>
                <a:ahLst/>
                <a:cxnLst/>
                <a:rect l="l" t="t" r="r" b="b"/>
                <a:pathLst>
                  <a:path w="1473" h="634" extrusionOk="0">
                    <a:moveTo>
                      <a:pt x="1" y="0"/>
                    </a:moveTo>
                    <a:lnTo>
                      <a:pt x="1" y="634"/>
                    </a:lnTo>
                    <a:lnTo>
                      <a:pt x="1472" y="634"/>
                    </a:lnTo>
                    <a:lnTo>
                      <a:pt x="1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2"/>
              <p:cNvSpPr/>
              <p:nvPr/>
            </p:nvSpPr>
            <p:spPr>
              <a:xfrm>
                <a:off x="3395424" y="4389866"/>
                <a:ext cx="93328" cy="80810"/>
              </a:xfrm>
              <a:custGeom>
                <a:avLst/>
                <a:gdLst/>
                <a:ahLst/>
                <a:cxnLst/>
                <a:rect l="l" t="t" r="r" b="b"/>
                <a:pathLst>
                  <a:path w="1364" h="1181" extrusionOk="0">
                    <a:moveTo>
                      <a:pt x="683" y="1"/>
                    </a:moveTo>
                    <a:cubicBezTo>
                      <a:pt x="306" y="1"/>
                      <a:pt x="1" y="265"/>
                      <a:pt x="1" y="591"/>
                    </a:cubicBezTo>
                    <a:cubicBezTo>
                      <a:pt x="1" y="916"/>
                      <a:pt x="307" y="1179"/>
                      <a:pt x="683" y="1180"/>
                    </a:cubicBezTo>
                    <a:cubicBezTo>
                      <a:pt x="1059" y="1180"/>
                      <a:pt x="1363" y="917"/>
                      <a:pt x="1363" y="591"/>
                    </a:cubicBezTo>
                    <a:cubicBezTo>
                      <a:pt x="1363" y="264"/>
                      <a:pt x="1059" y="1"/>
                      <a:pt x="6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2"/>
              <p:cNvSpPr/>
              <p:nvPr/>
            </p:nvSpPr>
            <p:spPr>
              <a:xfrm>
                <a:off x="3420261" y="4411420"/>
                <a:ext cx="43722" cy="37702"/>
              </a:xfrm>
              <a:custGeom>
                <a:avLst/>
                <a:gdLst/>
                <a:ahLst/>
                <a:cxnLst/>
                <a:rect l="l" t="t" r="r" b="b"/>
                <a:pathLst>
                  <a:path w="639" h="551" extrusionOk="0">
                    <a:moveTo>
                      <a:pt x="320" y="0"/>
                    </a:moveTo>
                    <a:cubicBezTo>
                      <a:pt x="144" y="0"/>
                      <a:pt x="1" y="124"/>
                      <a:pt x="1" y="276"/>
                    </a:cubicBezTo>
                    <a:cubicBezTo>
                      <a:pt x="1" y="427"/>
                      <a:pt x="144" y="551"/>
                      <a:pt x="320" y="551"/>
                    </a:cubicBezTo>
                    <a:cubicBezTo>
                      <a:pt x="495" y="551"/>
                      <a:pt x="638" y="427"/>
                      <a:pt x="638" y="276"/>
                    </a:cubicBezTo>
                    <a:cubicBezTo>
                      <a:pt x="638" y="124"/>
                      <a:pt x="495" y="0"/>
                      <a:pt x="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2"/>
              <p:cNvSpPr/>
              <p:nvPr/>
            </p:nvSpPr>
            <p:spPr>
              <a:xfrm>
                <a:off x="3440378" y="4414772"/>
                <a:ext cx="3558" cy="3079"/>
              </a:xfrm>
              <a:custGeom>
                <a:avLst/>
                <a:gdLst/>
                <a:ahLst/>
                <a:cxnLst/>
                <a:rect l="l" t="t" r="r" b="b"/>
                <a:pathLst>
                  <a:path w="52" h="45" extrusionOk="0">
                    <a:moveTo>
                      <a:pt x="26" y="1"/>
                    </a:moveTo>
                    <a:cubicBezTo>
                      <a:pt x="12" y="1"/>
                      <a:pt x="1" y="11"/>
                      <a:pt x="1" y="22"/>
                    </a:cubicBezTo>
                    <a:cubicBezTo>
                      <a:pt x="1" y="35"/>
                      <a:pt x="11" y="44"/>
                      <a:pt x="26" y="44"/>
                    </a:cubicBezTo>
                    <a:cubicBezTo>
                      <a:pt x="40" y="44"/>
                      <a:pt x="51" y="34"/>
                      <a:pt x="51" y="22"/>
                    </a:cubicBezTo>
                    <a:cubicBezTo>
                      <a:pt x="51" y="11"/>
                      <a:pt x="40"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2"/>
              <p:cNvSpPr/>
              <p:nvPr/>
            </p:nvSpPr>
            <p:spPr>
              <a:xfrm>
                <a:off x="3440378" y="4443784"/>
                <a:ext cx="3558" cy="3079"/>
              </a:xfrm>
              <a:custGeom>
                <a:avLst/>
                <a:gdLst/>
                <a:ahLst/>
                <a:cxnLst/>
                <a:rect l="l" t="t" r="r" b="b"/>
                <a:pathLst>
                  <a:path w="52" h="45" extrusionOk="0">
                    <a:moveTo>
                      <a:pt x="26" y="1"/>
                    </a:moveTo>
                    <a:cubicBezTo>
                      <a:pt x="12" y="1"/>
                      <a:pt x="1" y="11"/>
                      <a:pt x="1" y="22"/>
                    </a:cubicBezTo>
                    <a:cubicBezTo>
                      <a:pt x="1" y="35"/>
                      <a:pt x="11" y="45"/>
                      <a:pt x="26" y="45"/>
                    </a:cubicBezTo>
                    <a:cubicBezTo>
                      <a:pt x="40" y="45"/>
                      <a:pt x="51" y="35"/>
                      <a:pt x="51" y="22"/>
                    </a:cubicBezTo>
                    <a:cubicBezTo>
                      <a:pt x="51" y="11"/>
                      <a:pt x="40"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2"/>
              <p:cNvSpPr/>
              <p:nvPr/>
            </p:nvSpPr>
            <p:spPr>
              <a:xfrm>
                <a:off x="3452009" y="4419015"/>
                <a:ext cx="3969" cy="3148"/>
              </a:xfrm>
              <a:custGeom>
                <a:avLst/>
                <a:gdLst/>
                <a:ahLst/>
                <a:cxnLst/>
                <a:rect l="l" t="t" r="r" b="b"/>
                <a:pathLst>
                  <a:path w="58" h="46" extrusionOk="0">
                    <a:moveTo>
                      <a:pt x="29" y="1"/>
                    </a:moveTo>
                    <a:cubicBezTo>
                      <a:pt x="22" y="1"/>
                      <a:pt x="16" y="3"/>
                      <a:pt x="11" y="8"/>
                    </a:cubicBezTo>
                    <a:cubicBezTo>
                      <a:pt x="1" y="16"/>
                      <a:pt x="1" y="29"/>
                      <a:pt x="11" y="39"/>
                    </a:cubicBezTo>
                    <a:cubicBezTo>
                      <a:pt x="16" y="43"/>
                      <a:pt x="22" y="46"/>
                      <a:pt x="29" y="46"/>
                    </a:cubicBezTo>
                    <a:cubicBezTo>
                      <a:pt x="35" y="46"/>
                      <a:pt x="42" y="43"/>
                      <a:pt x="47" y="39"/>
                    </a:cubicBezTo>
                    <a:cubicBezTo>
                      <a:pt x="57" y="29"/>
                      <a:pt x="57" y="17"/>
                      <a:pt x="47" y="8"/>
                    </a:cubicBezTo>
                    <a:cubicBezTo>
                      <a:pt x="42" y="3"/>
                      <a:pt x="35"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2"/>
              <p:cNvSpPr/>
              <p:nvPr/>
            </p:nvSpPr>
            <p:spPr>
              <a:xfrm>
                <a:off x="3428404" y="4439474"/>
                <a:ext cx="3900" cy="3079"/>
              </a:xfrm>
              <a:custGeom>
                <a:avLst/>
                <a:gdLst/>
                <a:ahLst/>
                <a:cxnLst/>
                <a:rect l="l" t="t" r="r" b="b"/>
                <a:pathLst>
                  <a:path w="57" h="45" extrusionOk="0">
                    <a:moveTo>
                      <a:pt x="28" y="0"/>
                    </a:moveTo>
                    <a:cubicBezTo>
                      <a:pt x="22" y="0"/>
                      <a:pt x="15" y="2"/>
                      <a:pt x="10" y="7"/>
                    </a:cubicBezTo>
                    <a:cubicBezTo>
                      <a:pt x="0" y="16"/>
                      <a:pt x="0" y="31"/>
                      <a:pt x="10" y="38"/>
                    </a:cubicBezTo>
                    <a:cubicBezTo>
                      <a:pt x="15" y="42"/>
                      <a:pt x="22" y="45"/>
                      <a:pt x="28" y="45"/>
                    </a:cubicBezTo>
                    <a:cubicBezTo>
                      <a:pt x="35" y="45"/>
                      <a:pt x="41" y="42"/>
                      <a:pt x="46" y="38"/>
                    </a:cubicBezTo>
                    <a:cubicBezTo>
                      <a:pt x="57" y="29"/>
                      <a:pt x="57" y="16"/>
                      <a:pt x="46" y="7"/>
                    </a:cubicBezTo>
                    <a:cubicBezTo>
                      <a:pt x="41" y="2"/>
                      <a:pt x="35" y="0"/>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2"/>
              <p:cNvSpPr/>
              <p:nvPr/>
            </p:nvSpPr>
            <p:spPr>
              <a:xfrm>
                <a:off x="3457141" y="4429278"/>
                <a:ext cx="3490" cy="3011"/>
              </a:xfrm>
              <a:custGeom>
                <a:avLst/>
                <a:gdLst/>
                <a:ahLst/>
                <a:cxnLst/>
                <a:rect l="l" t="t" r="r" b="b"/>
                <a:pathLst>
                  <a:path w="51" h="44" extrusionOk="0">
                    <a:moveTo>
                      <a:pt x="26" y="1"/>
                    </a:moveTo>
                    <a:cubicBezTo>
                      <a:pt x="12" y="1"/>
                      <a:pt x="1" y="11"/>
                      <a:pt x="1" y="22"/>
                    </a:cubicBezTo>
                    <a:cubicBezTo>
                      <a:pt x="1" y="34"/>
                      <a:pt x="12" y="44"/>
                      <a:pt x="26" y="44"/>
                    </a:cubicBezTo>
                    <a:cubicBezTo>
                      <a:pt x="39" y="44"/>
                      <a:pt x="50" y="34"/>
                      <a:pt x="50" y="22"/>
                    </a:cubicBezTo>
                    <a:cubicBezTo>
                      <a:pt x="50" y="11"/>
                      <a:pt x="40"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2"/>
              <p:cNvSpPr/>
              <p:nvPr/>
            </p:nvSpPr>
            <p:spPr>
              <a:xfrm>
                <a:off x="3423614" y="4429278"/>
                <a:ext cx="3558" cy="3011"/>
              </a:xfrm>
              <a:custGeom>
                <a:avLst/>
                <a:gdLst/>
                <a:ahLst/>
                <a:cxnLst/>
                <a:rect l="l" t="t" r="r" b="b"/>
                <a:pathLst>
                  <a:path w="52" h="44" extrusionOk="0">
                    <a:moveTo>
                      <a:pt x="26" y="1"/>
                    </a:moveTo>
                    <a:cubicBezTo>
                      <a:pt x="12" y="1"/>
                      <a:pt x="0" y="11"/>
                      <a:pt x="0" y="22"/>
                    </a:cubicBezTo>
                    <a:cubicBezTo>
                      <a:pt x="0" y="34"/>
                      <a:pt x="12" y="44"/>
                      <a:pt x="26" y="44"/>
                    </a:cubicBezTo>
                    <a:cubicBezTo>
                      <a:pt x="40" y="44"/>
                      <a:pt x="52" y="34"/>
                      <a:pt x="52" y="22"/>
                    </a:cubicBezTo>
                    <a:cubicBezTo>
                      <a:pt x="52" y="11"/>
                      <a:pt x="40"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2"/>
              <p:cNvSpPr/>
              <p:nvPr/>
            </p:nvSpPr>
            <p:spPr>
              <a:xfrm>
                <a:off x="3452009" y="4439542"/>
                <a:ext cx="3969" cy="3011"/>
              </a:xfrm>
              <a:custGeom>
                <a:avLst/>
                <a:gdLst/>
                <a:ahLst/>
                <a:cxnLst/>
                <a:rect l="l" t="t" r="r" b="b"/>
                <a:pathLst>
                  <a:path w="58" h="44" extrusionOk="0">
                    <a:moveTo>
                      <a:pt x="29" y="1"/>
                    </a:moveTo>
                    <a:cubicBezTo>
                      <a:pt x="22" y="1"/>
                      <a:pt x="16" y="2"/>
                      <a:pt x="11" y="6"/>
                    </a:cubicBezTo>
                    <a:cubicBezTo>
                      <a:pt x="1" y="15"/>
                      <a:pt x="1" y="28"/>
                      <a:pt x="11" y="37"/>
                    </a:cubicBezTo>
                    <a:cubicBezTo>
                      <a:pt x="16" y="41"/>
                      <a:pt x="22" y="44"/>
                      <a:pt x="29" y="44"/>
                    </a:cubicBezTo>
                    <a:cubicBezTo>
                      <a:pt x="35" y="44"/>
                      <a:pt x="42" y="41"/>
                      <a:pt x="47" y="37"/>
                    </a:cubicBezTo>
                    <a:cubicBezTo>
                      <a:pt x="57" y="28"/>
                      <a:pt x="57" y="15"/>
                      <a:pt x="47" y="6"/>
                    </a:cubicBezTo>
                    <a:cubicBezTo>
                      <a:pt x="42" y="2"/>
                      <a:pt x="35"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2"/>
              <p:cNvSpPr/>
              <p:nvPr/>
            </p:nvSpPr>
            <p:spPr>
              <a:xfrm>
                <a:off x="3428404" y="4419015"/>
                <a:ext cx="3900" cy="3148"/>
              </a:xfrm>
              <a:custGeom>
                <a:avLst/>
                <a:gdLst/>
                <a:ahLst/>
                <a:cxnLst/>
                <a:rect l="l" t="t" r="r" b="b"/>
                <a:pathLst>
                  <a:path w="57" h="46" extrusionOk="0">
                    <a:moveTo>
                      <a:pt x="28" y="1"/>
                    </a:moveTo>
                    <a:cubicBezTo>
                      <a:pt x="21" y="1"/>
                      <a:pt x="15" y="3"/>
                      <a:pt x="10" y="8"/>
                    </a:cubicBezTo>
                    <a:cubicBezTo>
                      <a:pt x="0" y="17"/>
                      <a:pt x="0" y="29"/>
                      <a:pt x="10" y="39"/>
                    </a:cubicBezTo>
                    <a:cubicBezTo>
                      <a:pt x="15" y="43"/>
                      <a:pt x="22" y="46"/>
                      <a:pt x="28" y="46"/>
                    </a:cubicBezTo>
                    <a:cubicBezTo>
                      <a:pt x="35" y="46"/>
                      <a:pt x="41" y="43"/>
                      <a:pt x="46" y="39"/>
                    </a:cubicBezTo>
                    <a:cubicBezTo>
                      <a:pt x="57" y="29"/>
                      <a:pt x="57" y="17"/>
                      <a:pt x="46" y="8"/>
                    </a:cubicBezTo>
                    <a:cubicBezTo>
                      <a:pt x="41" y="3"/>
                      <a:pt x="35"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2"/>
              <p:cNvSpPr/>
              <p:nvPr/>
            </p:nvSpPr>
            <p:spPr>
              <a:xfrm>
                <a:off x="3440378" y="4414772"/>
                <a:ext cx="3558" cy="3079"/>
              </a:xfrm>
              <a:custGeom>
                <a:avLst/>
                <a:gdLst/>
                <a:ahLst/>
                <a:cxnLst/>
                <a:rect l="l" t="t" r="r" b="b"/>
                <a:pathLst>
                  <a:path w="52" h="45" extrusionOk="0">
                    <a:moveTo>
                      <a:pt x="26" y="1"/>
                    </a:moveTo>
                    <a:cubicBezTo>
                      <a:pt x="12" y="1"/>
                      <a:pt x="1" y="11"/>
                      <a:pt x="1" y="22"/>
                    </a:cubicBezTo>
                    <a:cubicBezTo>
                      <a:pt x="1" y="35"/>
                      <a:pt x="11" y="44"/>
                      <a:pt x="26" y="44"/>
                    </a:cubicBezTo>
                    <a:cubicBezTo>
                      <a:pt x="40" y="44"/>
                      <a:pt x="51" y="34"/>
                      <a:pt x="51" y="22"/>
                    </a:cubicBezTo>
                    <a:cubicBezTo>
                      <a:pt x="51" y="11"/>
                      <a:pt x="40"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2"/>
              <p:cNvSpPr/>
              <p:nvPr/>
            </p:nvSpPr>
            <p:spPr>
              <a:xfrm>
                <a:off x="3440378" y="4443784"/>
                <a:ext cx="3558" cy="3079"/>
              </a:xfrm>
              <a:custGeom>
                <a:avLst/>
                <a:gdLst/>
                <a:ahLst/>
                <a:cxnLst/>
                <a:rect l="l" t="t" r="r" b="b"/>
                <a:pathLst>
                  <a:path w="52" h="45" extrusionOk="0">
                    <a:moveTo>
                      <a:pt x="26" y="1"/>
                    </a:moveTo>
                    <a:cubicBezTo>
                      <a:pt x="12" y="1"/>
                      <a:pt x="1" y="11"/>
                      <a:pt x="1" y="22"/>
                    </a:cubicBezTo>
                    <a:cubicBezTo>
                      <a:pt x="1" y="35"/>
                      <a:pt x="11" y="45"/>
                      <a:pt x="26" y="45"/>
                    </a:cubicBezTo>
                    <a:cubicBezTo>
                      <a:pt x="40" y="45"/>
                      <a:pt x="51" y="35"/>
                      <a:pt x="51" y="22"/>
                    </a:cubicBezTo>
                    <a:cubicBezTo>
                      <a:pt x="51" y="11"/>
                      <a:pt x="40"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2"/>
              <p:cNvSpPr/>
              <p:nvPr/>
            </p:nvSpPr>
            <p:spPr>
              <a:xfrm>
                <a:off x="3452009" y="4419015"/>
                <a:ext cx="3969" cy="3148"/>
              </a:xfrm>
              <a:custGeom>
                <a:avLst/>
                <a:gdLst/>
                <a:ahLst/>
                <a:cxnLst/>
                <a:rect l="l" t="t" r="r" b="b"/>
                <a:pathLst>
                  <a:path w="58" h="46" extrusionOk="0">
                    <a:moveTo>
                      <a:pt x="29" y="1"/>
                    </a:moveTo>
                    <a:cubicBezTo>
                      <a:pt x="22" y="1"/>
                      <a:pt x="16" y="3"/>
                      <a:pt x="11" y="8"/>
                    </a:cubicBezTo>
                    <a:cubicBezTo>
                      <a:pt x="1" y="16"/>
                      <a:pt x="1" y="29"/>
                      <a:pt x="11" y="39"/>
                    </a:cubicBezTo>
                    <a:cubicBezTo>
                      <a:pt x="16" y="43"/>
                      <a:pt x="22" y="46"/>
                      <a:pt x="29" y="46"/>
                    </a:cubicBezTo>
                    <a:cubicBezTo>
                      <a:pt x="35" y="46"/>
                      <a:pt x="42" y="43"/>
                      <a:pt x="47" y="39"/>
                    </a:cubicBezTo>
                    <a:cubicBezTo>
                      <a:pt x="57" y="29"/>
                      <a:pt x="57" y="17"/>
                      <a:pt x="47" y="8"/>
                    </a:cubicBezTo>
                    <a:cubicBezTo>
                      <a:pt x="42" y="3"/>
                      <a:pt x="35"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2"/>
              <p:cNvSpPr/>
              <p:nvPr/>
            </p:nvSpPr>
            <p:spPr>
              <a:xfrm>
                <a:off x="3428404" y="4439474"/>
                <a:ext cx="3900" cy="3079"/>
              </a:xfrm>
              <a:custGeom>
                <a:avLst/>
                <a:gdLst/>
                <a:ahLst/>
                <a:cxnLst/>
                <a:rect l="l" t="t" r="r" b="b"/>
                <a:pathLst>
                  <a:path w="57" h="45" extrusionOk="0">
                    <a:moveTo>
                      <a:pt x="28" y="0"/>
                    </a:moveTo>
                    <a:cubicBezTo>
                      <a:pt x="22" y="0"/>
                      <a:pt x="15" y="2"/>
                      <a:pt x="10" y="7"/>
                    </a:cubicBezTo>
                    <a:cubicBezTo>
                      <a:pt x="0" y="16"/>
                      <a:pt x="0" y="31"/>
                      <a:pt x="10" y="38"/>
                    </a:cubicBezTo>
                    <a:cubicBezTo>
                      <a:pt x="15" y="42"/>
                      <a:pt x="22" y="45"/>
                      <a:pt x="28" y="45"/>
                    </a:cubicBezTo>
                    <a:cubicBezTo>
                      <a:pt x="35" y="45"/>
                      <a:pt x="41" y="42"/>
                      <a:pt x="46" y="38"/>
                    </a:cubicBezTo>
                    <a:cubicBezTo>
                      <a:pt x="57" y="29"/>
                      <a:pt x="57" y="16"/>
                      <a:pt x="46" y="7"/>
                    </a:cubicBezTo>
                    <a:cubicBezTo>
                      <a:pt x="41" y="2"/>
                      <a:pt x="35" y="0"/>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2"/>
              <p:cNvSpPr/>
              <p:nvPr/>
            </p:nvSpPr>
            <p:spPr>
              <a:xfrm>
                <a:off x="3457141" y="4429278"/>
                <a:ext cx="3490" cy="3011"/>
              </a:xfrm>
              <a:custGeom>
                <a:avLst/>
                <a:gdLst/>
                <a:ahLst/>
                <a:cxnLst/>
                <a:rect l="l" t="t" r="r" b="b"/>
                <a:pathLst>
                  <a:path w="51" h="44" extrusionOk="0">
                    <a:moveTo>
                      <a:pt x="26" y="1"/>
                    </a:moveTo>
                    <a:cubicBezTo>
                      <a:pt x="12" y="1"/>
                      <a:pt x="1" y="11"/>
                      <a:pt x="1" y="22"/>
                    </a:cubicBezTo>
                    <a:cubicBezTo>
                      <a:pt x="1" y="34"/>
                      <a:pt x="12" y="44"/>
                      <a:pt x="26" y="44"/>
                    </a:cubicBezTo>
                    <a:cubicBezTo>
                      <a:pt x="39" y="44"/>
                      <a:pt x="50" y="34"/>
                      <a:pt x="50" y="22"/>
                    </a:cubicBezTo>
                    <a:cubicBezTo>
                      <a:pt x="50" y="11"/>
                      <a:pt x="40"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2"/>
              <p:cNvSpPr/>
              <p:nvPr/>
            </p:nvSpPr>
            <p:spPr>
              <a:xfrm>
                <a:off x="3423614" y="4429278"/>
                <a:ext cx="3558" cy="3011"/>
              </a:xfrm>
              <a:custGeom>
                <a:avLst/>
                <a:gdLst/>
                <a:ahLst/>
                <a:cxnLst/>
                <a:rect l="l" t="t" r="r" b="b"/>
                <a:pathLst>
                  <a:path w="52" h="44" extrusionOk="0">
                    <a:moveTo>
                      <a:pt x="26" y="1"/>
                    </a:moveTo>
                    <a:cubicBezTo>
                      <a:pt x="12" y="1"/>
                      <a:pt x="0" y="11"/>
                      <a:pt x="0" y="22"/>
                    </a:cubicBezTo>
                    <a:cubicBezTo>
                      <a:pt x="0" y="34"/>
                      <a:pt x="12" y="44"/>
                      <a:pt x="26" y="44"/>
                    </a:cubicBezTo>
                    <a:cubicBezTo>
                      <a:pt x="40" y="44"/>
                      <a:pt x="52" y="34"/>
                      <a:pt x="52" y="22"/>
                    </a:cubicBezTo>
                    <a:cubicBezTo>
                      <a:pt x="52" y="11"/>
                      <a:pt x="40"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2"/>
              <p:cNvSpPr/>
              <p:nvPr/>
            </p:nvSpPr>
            <p:spPr>
              <a:xfrm>
                <a:off x="3452009" y="4439542"/>
                <a:ext cx="3969" cy="3011"/>
              </a:xfrm>
              <a:custGeom>
                <a:avLst/>
                <a:gdLst/>
                <a:ahLst/>
                <a:cxnLst/>
                <a:rect l="l" t="t" r="r" b="b"/>
                <a:pathLst>
                  <a:path w="58" h="44" extrusionOk="0">
                    <a:moveTo>
                      <a:pt x="29" y="1"/>
                    </a:moveTo>
                    <a:cubicBezTo>
                      <a:pt x="22" y="1"/>
                      <a:pt x="16" y="2"/>
                      <a:pt x="11" y="6"/>
                    </a:cubicBezTo>
                    <a:cubicBezTo>
                      <a:pt x="1" y="15"/>
                      <a:pt x="1" y="28"/>
                      <a:pt x="11" y="37"/>
                    </a:cubicBezTo>
                    <a:cubicBezTo>
                      <a:pt x="16" y="41"/>
                      <a:pt x="22" y="44"/>
                      <a:pt x="29" y="44"/>
                    </a:cubicBezTo>
                    <a:cubicBezTo>
                      <a:pt x="35" y="44"/>
                      <a:pt x="42" y="41"/>
                      <a:pt x="47" y="37"/>
                    </a:cubicBezTo>
                    <a:cubicBezTo>
                      <a:pt x="57" y="28"/>
                      <a:pt x="57" y="15"/>
                      <a:pt x="47" y="6"/>
                    </a:cubicBezTo>
                    <a:cubicBezTo>
                      <a:pt x="42" y="2"/>
                      <a:pt x="35"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2"/>
              <p:cNvSpPr/>
              <p:nvPr/>
            </p:nvSpPr>
            <p:spPr>
              <a:xfrm>
                <a:off x="3428404" y="4419015"/>
                <a:ext cx="3900" cy="3148"/>
              </a:xfrm>
              <a:custGeom>
                <a:avLst/>
                <a:gdLst/>
                <a:ahLst/>
                <a:cxnLst/>
                <a:rect l="l" t="t" r="r" b="b"/>
                <a:pathLst>
                  <a:path w="57" h="46" extrusionOk="0">
                    <a:moveTo>
                      <a:pt x="28" y="1"/>
                    </a:moveTo>
                    <a:cubicBezTo>
                      <a:pt x="21" y="1"/>
                      <a:pt x="15" y="3"/>
                      <a:pt x="10" y="8"/>
                    </a:cubicBezTo>
                    <a:cubicBezTo>
                      <a:pt x="0" y="17"/>
                      <a:pt x="0" y="29"/>
                      <a:pt x="10" y="39"/>
                    </a:cubicBezTo>
                    <a:cubicBezTo>
                      <a:pt x="15" y="43"/>
                      <a:pt x="22" y="46"/>
                      <a:pt x="28" y="46"/>
                    </a:cubicBezTo>
                    <a:cubicBezTo>
                      <a:pt x="35" y="46"/>
                      <a:pt x="41" y="43"/>
                      <a:pt x="46" y="39"/>
                    </a:cubicBezTo>
                    <a:cubicBezTo>
                      <a:pt x="57" y="29"/>
                      <a:pt x="57" y="17"/>
                      <a:pt x="46" y="8"/>
                    </a:cubicBezTo>
                    <a:cubicBezTo>
                      <a:pt x="41" y="3"/>
                      <a:pt x="35"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2"/>
            <p:cNvGrpSpPr/>
            <p:nvPr/>
          </p:nvGrpSpPr>
          <p:grpSpPr>
            <a:xfrm>
              <a:off x="3778045" y="5037823"/>
              <a:ext cx="105576" cy="99353"/>
              <a:chOff x="3778045" y="4428223"/>
              <a:chExt cx="105576" cy="99353"/>
            </a:xfrm>
          </p:grpSpPr>
          <p:sp>
            <p:nvSpPr>
              <p:cNvPr id="4243" name="Google Shape;4243;p62"/>
              <p:cNvSpPr/>
              <p:nvPr/>
            </p:nvSpPr>
            <p:spPr>
              <a:xfrm>
                <a:off x="3782834" y="4428223"/>
                <a:ext cx="100786" cy="43381"/>
              </a:xfrm>
              <a:custGeom>
                <a:avLst/>
                <a:gdLst/>
                <a:ahLst/>
                <a:cxnLst/>
                <a:rect l="l" t="t" r="r" b="b"/>
                <a:pathLst>
                  <a:path w="1473" h="634" extrusionOk="0">
                    <a:moveTo>
                      <a:pt x="0" y="0"/>
                    </a:moveTo>
                    <a:lnTo>
                      <a:pt x="0" y="634"/>
                    </a:lnTo>
                    <a:lnTo>
                      <a:pt x="1473" y="634"/>
                    </a:lnTo>
                    <a:lnTo>
                      <a:pt x="14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2"/>
              <p:cNvSpPr/>
              <p:nvPr/>
            </p:nvSpPr>
            <p:spPr>
              <a:xfrm>
                <a:off x="3778045" y="4446766"/>
                <a:ext cx="93260" cy="80810"/>
              </a:xfrm>
              <a:custGeom>
                <a:avLst/>
                <a:gdLst/>
                <a:ahLst/>
                <a:cxnLst/>
                <a:rect l="l" t="t" r="r" b="b"/>
                <a:pathLst>
                  <a:path w="1363" h="1181" extrusionOk="0">
                    <a:moveTo>
                      <a:pt x="681" y="1"/>
                    </a:moveTo>
                    <a:cubicBezTo>
                      <a:pt x="305" y="1"/>
                      <a:pt x="0" y="265"/>
                      <a:pt x="0" y="591"/>
                    </a:cubicBezTo>
                    <a:cubicBezTo>
                      <a:pt x="0" y="916"/>
                      <a:pt x="305" y="1179"/>
                      <a:pt x="681" y="1180"/>
                    </a:cubicBezTo>
                    <a:cubicBezTo>
                      <a:pt x="1057" y="1180"/>
                      <a:pt x="1363" y="917"/>
                      <a:pt x="1363" y="591"/>
                    </a:cubicBezTo>
                    <a:cubicBezTo>
                      <a:pt x="1363" y="264"/>
                      <a:pt x="1057" y="1"/>
                      <a:pt x="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2"/>
              <p:cNvSpPr/>
              <p:nvPr/>
            </p:nvSpPr>
            <p:spPr>
              <a:xfrm>
                <a:off x="3802814" y="4468320"/>
                <a:ext cx="43654" cy="37702"/>
              </a:xfrm>
              <a:custGeom>
                <a:avLst/>
                <a:gdLst/>
                <a:ahLst/>
                <a:cxnLst/>
                <a:rect l="l" t="t" r="r" b="b"/>
                <a:pathLst>
                  <a:path w="638" h="551" extrusionOk="0">
                    <a:moveTo>
                      <a:pt x="319" y="0"/>
                    </a:moveTo>
                    <a:cubicBezTo>
                      <a:pt x="143" y="0"/>
                      <a:pt x="0" y="124"/>
                      <a:pt x="0" y="276"/>
                    </a:cubicBezTo>
                    <a:cubicBezTo>
                      <a:pt x="0" y="427"/>
                      <a:pt x="143" y="551"/>
                      <a:pt x="319" y="551"/>
                    </a:cubicBezTo>
                    <a:cubicBezTo>
                      <a:pt x="495" y="551"/>
                      <a:pt x="638" y="427"/>
                      <a:pt x="638" y="276"/>
                    </a:cubicBezTo>
                    <a:cubicBezTo>
                      <a:pt x="638" y="124"/>
                      <a:pt x="495" y="0"/>
                      <a:pt x="3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2"/>
              <p:cNvSpPr/>
              <p:nvPr/>
            </p:nvSpPr>
            <p:spPr>
              <a:xfrm>
                <a:off x="3822930" y="4471672"/>
                <a:ext cx="3490" cy="3079"/>
              </a:xfrm>
              <a:custGeom>
                <a:avLst/>
                <a:gdLst/>
                <a:ahLst/>
                <a:cxnLst/>
                <a:rect l="l" t="t" r="r" b="b"/>
                <a:pathLst>
                  <a:path w="51" h="45" extrusionOk="0">
                    <a:moveTo>
                      <a:pt x="25" y="1"/>
                    </a:moveTo>
                    <a:cubicBezTo>
                      <a:pt x="13" y="1"/>
                      <a:pt x="0" y="11"/>
                      <a:pt x="0" y="22"/>
                    </a:cubicBezTo>
                    <a:cubicBezTo>
                      <a:pt x="0" y="35"/>
                      <a:pt x="11" y="44"/>
                      <a:pt x="25" y="44"/>
                    </a:cubicBezTo>
                    <a:cubicBezTo>
                      <a:pt x="39" y="44"/>
                      <a:pt x="51" y="34"/>
                      <a:pt x="51" y="22"/>
                    </a:cubicBezTo>
                    <a:cubicBezTo>
                      <a:pt x="51" y="11"/>
                      <a:pt x="39"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2"/>
              <p:cNvSpPr/>
              <p:nvPr/>
            </p:nvSpPr>
            <p:spPr>
              <a:xfrm>
                <a:off x="3822930" y="4500684"/>
                <a:ext cx="3490" cy="3079"/>
              </a:xfrm>
              <a:custGeom>
                <a:avLst/>
                <a:gdLst/>
                <a:ahLst/>
                <a:cxnLst/>
                <a:rect l="l" t="t" r="r" b="b"/>
                <a:pathLst>
                  <a:path w="51" h="45" extrusionOk="0">
                    <a:moveTo>
                      <a:pt x="25" y="1"/>
                    </a:moveTo>
                    <a:cubicBezTo>
                      <a:pt x="13" y="1"/>
                      <a:pt x="0" y="11"/>
                      <a:pt x="0" y="22"/>
                    </a:cubicBezTo>
                    <a:cubicBezTo>
                      <a:pt x="0" y="35"/>
                      <a:pt x="11" y="45"/>
                      <a:pt x="25" y="45"/>
                    </a:cubicBezTo>
                    <a:cubicBezTo>
                      <a:pt x="39" y="45"/>
                      <a:pt x="51" y="35"/>
                      <a:pt x="51" y="22"/>
                    </a:cubicBezTo>
                    <a:cubicBezTo>
                      <a:pt x="51" y="11"/>
                      <a:pt x="39"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2"/>
              <p:cNvSpPr/>
              <p:nvPr/>
            </p:nvSpPr>
            <p:spPr>
              <a:xfrm>
                <a:off x="3834562" y="4475915"/>
                <a:ext cx="3900" cy="3148"/>
              </a:xfrm>
              <a:custGeom>
                <a:avLst/>
                <a:gdLst/>
                <a:ahLst/>
                <a:cxnLst/>
                <a:rect l="l" t="t" r="r" b="b"/>
                <a:pathLst>
                  <a:path w="57" h="46" extrusionOk="0">
                    <a:moveTo>
                      <a:pt x="28" y="1"/>
                    </a:moveTo>
                    <a:cubicBezTo>
                      <a:pt x="22" y="1"/>
                      <a:pt x="15" y="3"/>
                      <a:pt x="10" y="8"/>
                    </a:cubicBezTo>
                    <a:cubicBezTo>
                      <a:pt x="0" y="16"/>
                      <a:pt x="0" y="29"/>
                      <a:pt x="10" y="39"/>
                    </a:cubicBezTo>
                    <a:cubicBezTo>
                      <a:pt x="15" y="43"/>
                      <a:pt x="22" y="46"/>
                      <a:pt x="29" y="46"/>
                    </a:cubicBezTo>
                    <a:cubicBezTo>
                      <a:pt x="36" y="46"/>
                      <a:pt x="42" y="43"/>
                      <a:pt x="46" y="39"/>
                    </a:cubicBezTo>
                    <a:cubicBezTo>
                      <a:pt x="57" y="29"/>
                      <a:pt x="57" y="17"/>
                      <a:pt x="46" y="8"/>
                    </a:cubicBezTo>
                    <a:cubicBezTo>
                      <a:pt x="41" y="3"/>
                      <a:pt x="35"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2"/>
              <p:cNvSpPr/>
              <p:nvPr/>
            </p:nvSpPr>
            <p:spPr>
              <a:xfrm>
                <a:off x="3810888" y="4496374"/>
                <a:ext cx="3969" cy="3079"/>
              </a:xfrm>
              <a:custGeom>
                <a:avLst/>
                <a:gdLst/>
                <a:ahLst/>
                <a:cxnLst/>
                <a:rect l="l" t="t" r="r" b="b"/>
                <a:pathLst>
                  <a:path w="58" h="45" extrusionOk="0">
                    <a:moveTo>
                      <a:pt x="29" y="0"/>
                    </a:moveTo>
                    <a:cubicBezTo>
                      <a:pt x="22" y="0"/>
                      <a:pt x="16" y="2"/>
                      <a:pt x="11" y="7"/>
                    </a:cubicBezTo>
                    <a:cubicBezTo>
                      <a:pt x="1" y="16"/>
                      <a:pt x="1" y="31"/>
                      <a:pt x="11" y="38"/>
                    </a:cubicBezTo>
                    <a:cubicBezTo>
                      <a:pt x="16" y="42"/>
                      <a:pt x="22" y="45"/>
                      <a:pt x="29" y="45"/>
                    </a:cubicBezTo>
                    <a:cubicBezTo>
                      <a:pt x="35" y="45"/>
                      <a:pt x="42" y="42"/>
                      <a:pt x="47" y="38"/>
                    </a:cubicBezTo>
                    <a:cubicBezTo>
                      <a:pt x="57" y="29"/>
                      <a:pt x="57" y="16"/>
                      <a:pt x="47" y="7"/>
                    </a:cubicBezTo>
                    <a:cubicBezTo>
                      <a:pt x="42" y="2"/>
                      <a:pt x="35" y="0"/>
                      <a:pt x="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2"/>
              <p:cNvSpPr/>
              <p:nvPr/>
            </p:nvSpPr>
            <p:spPr>
              <a:xfrm>
                <a:off x="3839625" y="4486178"/>
                <a:ext cx="3558" cy="3011"/>
              </a:xfrm>
              <a:custGeom>
                <a:avLst/>
                <a:gdLst/>
                <a:ahLst/>
                <a:cxnLst/>
                <a:rect l="l" t="t" r="r" b="b"/>
                <a:pathLst>
                  <a:path w="52" h="44" extrusionOk="0">
                    <a:moveTo>
                      <a:pt x="26" y="1"/>
                    </a:moveTo>
                    <a:cubicBezTo>
                      <a:pt x="12" y="1"/>
                      <a:pt x="0" y="11"/>
                      <a:pt x="0" y="22"/>
                    </a:cubicBezTo>
                    <a:cubicBezTo>
                      <a:pt x="0" y="34"/>
                      <a:pt x="11" y="44"/>
                      <a:pt x="26" y="44"/>
                    </a:cubicBezTo>
                    <a:cubicBezTo>
                      <a:pt x="39" y="44"/>
                      <a:pt x="52" y="34"/>
                      <a:pt x="52" y="22"/>
                    </a:cubicBezTo>
                    <a:cubicBezTo>
                      <a:pt x="52" y="11"/>
                      <a:pt x="39"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2"/>
              <p:cNvSpPr/>
              <p:nvPr/>
            </p:nvSpPr>
            <p:spPr>
              <a:xfrm>
                <a:off x="3806166" y="4486178"/>
                <a:ext cx="3421" cy="3011"/>
              </a:xfrm>
              <a:custGeom>
                <a:avLst/>
                <a:gdLst/>
                <a:ahLst/>
                <a:cxnLst/>
                <a:rect l="l" t="t" r="r" b="b"/>
                <a:pathLst>
                  <a:path w="50" h="44" extrusionOk="0">
                    <a:moveTo>
                      <a:pt x="26" y="1"/>
                    </a:moveTo>
                    <a:cubicBezTo>
                      <a:pt x="12" y="1"/>
                      <a:pt x="1" y="11"/>
                      <a:pt x="1" y="22"/>
                    </a:cubicBezTo>
                    <a:cubicBezTo>
                      <a:pt x="1" y="34"/>
                      <a:pt x="12" y="44"/>
                      <a:pt x="26" y="44"/>
                    </a:cubicBezTo>
                    <a:cubicBezTo>
                      <a:pt x="39" y="44"/>
                      <a:pt x="50" y="34"/>
                      <a:pt x="50" y="22"/>
                    </a:cubicBezTo>
                    <a:cubicBezTo>
                      <a:pt x="50" y="11"/>
                      <a:pt x="40"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2"/>
              <p:cNvSpPr/>
              <p:nvPr/>
            </p:nvSpPr>
            <p:spPr>
              <a:xfrm>
                <a:off x="3834493" y="4496442"/>
                <a:ext cx="3900" cy="3011"/>
              </a:xfrm>
              <a:custGeom>
                <a:avLst/>
                <a:gdLst/>
                <a:ahLst/>
                <a:cxnLst/>
                <a:rect l="l" t="t" r="r" b="b"/>
                <a:pathLst>
                  <a:path w="57" h="44" extrusionOk="0">
                    <a:moveTo>
                      <a:pt x="29" y="1"/>
                    </a:moveTo>
                    <a:cubicBezTo>
                      <a:pt x="23" y="1"/>
                      <a:pt x="16" y="2"/>
                      <a:pt x="10" y="6"/>
                    </a:cubicBezTo>
                    <a:cubicBezTo>
                      <a:pt x="0" y="15"/>
                      <a:pt x="0" y="28"/>
                      <a:pt x="10" y="37"/>
                    </a:cubicBezTo>
                    <a:cubicBezTo>
                      <a:pt x="15" y="41"/>
                      <a:pt x="22" y="44"/>
                      <a:pt x="28" y="44"/>
                    </a:cubicBezTo>
                    <a:cubicBezTo>
                      <a:pt x="35" y="44"/>
                      <a:pt x="41" y="41"/>
                      <a:pt x="46" y="37"/>
                    </a:cubicBezTo>
                    <a:cubicBezTo>
                      <a:pt x="57" y="28"/>
                      <a:pt x="57" y="15"/>
                      <a:pt x="46" y="6"/>
                    </a:cubicBezTo>
                    <a:cubicBezTo>
                      <a:pt x="42" y="2"/>
                      <a:pt x="36"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2"/>
              <p:cNvSpPr/>
              <p:nvPr/>
            </p:nvSpPr>
            <p:spPr>
              <a:xfrm>
                <a:off x="3810888" y="4475915"/>
                <a:ext cx="3969" cy="3148"/>
              </a:xfrm>
              <a:custGeom>
                <a:avLst/>
                <a:gdLst/>
                <a:ahLst/>
                <a:cxnLst/>
                <a:rect l="l" t="t" r="r" b="b"/>
                <a:pathLst>
                  <a:path w="58" h="46" extrusionOk="0">
                    <a:moveTo>
                      <a:pt x="28" y="1"/>
                    </a:moveTo>
                    <a:cubicBezTo>
                      <a:pt x="22" y="1"/>
                      <a:pt x="15" y="3"/>
                      <a:pt x="11" y="8"/>
                    </a:cubicBezTo>
                    <a:cubicBezTo>
                      <a:pt x="1" y="17"/>
                      <a:pt x="1" y="29"/>
                      <a:pt x="11" y="39"/>
                    </a:cubicBezTo>
                    <a:cubicBezTo>
                      <a:pt x="16" y="43"/>
                      <a:pt x="22" y="46"/>
                      <a:pt x="29" y="46"/>
                    </a:cubicBezTo>
                    <a:cubicBezTo>
                      <a:pt x="35" y="46"/>
                      <a:pt x="42" y="43"/>
                      <a:pt x="47" y="39"/>
                    </a:cubicBezTo>
                    <a:cubicBezTo>
                      <a:pt x="57" y="29"/>
                      <a:pt x="57" y="17"/>
                      <a:pt x="47" y="8"/>
                    </a:cubicBezTo>
                    <a:cubicBezTo>
                      <a:pt x="42" y="3"/>
                      <a:pt x="35"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2"/>
              <p:cNvSpPr/>
              <p:nvPr/>
            </p:nvSpPr>
            <p:spPr>
              <a:xfrm>
                <a:off x="3822930" y="4471672"/>
                <a:ext cx="3490" cy="3079"/>
              </a:xfrm>
              <a:custGeom>
                <a:avLst/>
                <a:gdLst/>
                <a:ahLst/>
                <a:cxnLst/>
                <a:rect l="l" t="t" r="r" b="b"/>
                <a:pathLst>
                  <a:path w="51" h="45" extrusionOk="0">
                    <a:moveTo>
                      <a:pt x="25" y="1"/>
                    </a:moveTo>
                    <a:cubicBezTo>
                      <a:pt x="13" y="1"/>
                      <a:pt x="0" y="11"/>
                      <a:pt x="0" y="22"/>
                    </a:cubicBezTo>
                    <a:cubicBezTo>
                      <a:pt x="0" y="35"/>
                      <a:pt x="11" y="44"/>
                      <a:pt x="25" y="44"/>
                    </a:cubicBezTo>
                    <a:cubicBezTo>
                      <a:pt x="39" y="44"/>
                      <a:pt x="51" y="34"/>
                      <a:pt x="51" y="22"/>
                    </a:cubicBezTo>
                    <a:cubicBezTo>
                      <a:pt x="51" y="11"/>
                      <a:pt x="39"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2"/>
              <p:cNvSpPr/>
              <p:nvPr/>
            </p:nvSpPr>
            <p:spPr>
              <a:xfrm>
                <a:off x="3822930" y="4500684"/>
                <a:ext cx="3490" cy="3079"/>
              </a:xfrm>
              <a:custGeom>
                <a:avLst/>
                <a:gdLst/>
                <a:ahLst/>
                <a:cxnLst/>
                <a:rect l="l" t="t" r="r" b="b"/>
                <a:pathLst>
                  <a:path w="51" h="45" extrusionOk="0">
                    <a:moveTo>
                      <a:pt x="25" y="1"/>
                    </a:moveTo>
                    <a:cubicBezTo>
                      <a:pt x="13" y="1"/>
                      <a:pt x="0" y="11"/>
                      <a:pt x="0" y="22"/>
                    </a:cubicBezTo>
                    <a:cubicBezTo>
                      <a:pt x="0" y="35"/>
                      <a:pt x="11" y="45"/>
                      <a:pt x="25" y="45"/>
                    </a:cubicBezTo>
                    <a:cubicBezTo>
                      <a:pt x="39" y="45"/>
                      <a:pt x="51" y="35"/>
                      <a:pt x="51" y="22"/>
                    </a:cubicBezTo>
                    <a:cubicBezTo>
                      <a:pt x="51" y="11"/>
                      <a:pt x="39"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2"/>
              <p:cNvSpPr/>
              <p:nvPr/>
            </p:nvSpPr>
            <p:spPr>
              <a:xfrm>
                <a:off x="3834562" y="4475915"/>
                <a:ext cx="3900" cy="3148"/>
              </a:xfrm>
              <a:custGeom>
                <a:avLst/>
                <a:gdLst/>
                <a:ahLst/>
                <a:cxnLst/>
                <a:rect l="l" t="t" r="r" b="b"/>
                <a:pathLst>
                  <a:path w="57" h="46" extrusionOk="0">
                    <a:moveTo>
                      <a:pt x="28" y="1"/>
                    </a:moveTo>
                    <a:cubicBezTo>
                      <a:pt x="22" y="1"/>
                      <a:pt x="15" y="3"/>
                      <a:pt x="10" y="8"/>
                    </a:cubicBezTo>
                    <a:cubicBezTo>
                      <a:pt x="0" y="16"/>
                      <a:pt x="0" y="29"/>
                      <a:pt x="10" y="39"/>
                    </a:cubicBezTo>
                    <a:cubicBezTo>
                      <a:pt x="15" y="43"/>
                      <a:pt x="22" y="46"/>
                      <a:pt x="29" y="46"/>
                    </a:cubicBezTo>
                    <a:cubicBezTo>
                      <a:pt x="36" y="46"/>
                      <a:pt x="42" y="43"/>
                      <a:pt x="46" y="39"/>
                    </a:cubicBezTo>
                    <a:cubicBezTo>
                      <a:pt x="57" y="29"/>
                      <a:pt x="57" y="17"/>
                      <a:pt x="46" y="8"/>
                    </a:cubicBezTo>
                    <a:cubicBezTo>
                      <a:pt x="41" y="3"/>
                      <a:pt x="35"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2"/>
              <p:cNvSpPr/>
              <p:nvPr/>
            </p:nvSpPr>
            <p:spPr>
              <a:xfrm>
                <a:off x="3810888" y="4496374"/>
                <a:ext cx="3969" cy="3079"/>
              </a:xfrm>
              <a:custGeom>
                <a:avLst/>
                <a:gdLst/>
                <a:ahLst/>
                <a:cxnLst/>
                <a:rect l="l" t="t" r="r" b="b"/>
                <a:pathLst>
                  <a:path w="58" h="45" extrusionOk="0">
                    <a:moveTo>
                      <a:pt x="29" y="0"/>
                    </a:moveTo>
                    <a:cubicBezTo>
                      <a:pt x="22" y="0"/>
                      <a:pt x="16" y="2"/>
                      <a:pt x="11" y="7"/>
                    </a:cubicBezTo>
                    <a:cubicBezTo>
                      <a:pt x="1" y="16"/>
                      <a:pt x="1" y="31"/>
                      <a:pt x="11" y="38"/>
                    </a:cubicBezTo>
                    <a:cubicBezTo>
                      <a:pt x="16" y="42"/>
                      <a:pt x="22" y="45"/>
                      <a:pt x="29" y="45"/>
                    </a:cubicBezTo>
                    <a:cubicBezTo>
                      <a:pt x="35" y="45"/>
                      <a:pt x="42" y="42"/>
                      <a:pt x="47" y="38"/>
                    </a:cubicBezTo>
                    <a:cubicBezTo>
                      <a:pt x="57" y="29"/>
                      <a:pt x="57" y="16"/>
                      <a:pt x="47" y="7"/>
                    </a:cubicBezTo>
                    <a:cubicBezTo>
                      <a:pt x="42" y="2"/>
                      <a:pt x="35" y="0"/>
                      <a:pt x="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2"/>
              <p:cNvSpPr/>
              <p:nvPr/>
            </p:nvSpPr>
            <p:spPr>
              <a:xfrm>
                <a:off x="3839625" y="4486178"/>
                <a:ext cx="3558" cy="3011"/>
              </a:xfrm>
              <a:custGeom>
                <a:avLst/>
                <a:gdLst/>
                <a:ahLst/>
                <a:cxnLst/>
                <a:rect l="l" t="t" r="r" b="b"/>
                <a:pathLst>
                  <a:path w="52" h="44" extrusionOk="0">
                    <a:moveTo>
                      <a:pt x="26" y="1"/>
                    </a:moveTo>
                    <a:cubicBezTo>
                      <a:pt x="12" y="1"/>
                      <a:pt x="0" y="11"/>
                      <a:pt x="0" y="22"/>
                    </a:cubicBezTo>
                    <a:cubicBezTo>
                      <a:pt x="0" y="34"/>
                      <a:pt x="11" y="44"/>
                      <a:pt x="26" y="44"/>
                    </a:cubicBezTo>
                    <a:cubicBezTo>
                      <a:pt x="39" y="44"/>
                      <a:pt x="52" y="34"/>
                      <a:pt x="52" y="22"/>
                    </a:cubicBezTo>
                    <a:cubicBezTo>
                      <a:pt x="52" y="11"/>
                      <a:pt x="39"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2"/>
              <p:cNvSpPr/>
              <p:nvPr/>
            </p:nvSpPr>
            <p:spPr>
              <a:xfrm>
                <a:off x="3806166" y="4486178"/>
                <a:ext cx="3421" cy="3011"/>
              </a:xfrm>
              <a:custGeom>
                <a:avLst/>
                <a:gdLst/>
                <a:ahLst/>
                <a:cxnLst/>
                <a:rect l="l" t="t" r="r" b="b"/>
                <a:pathLst>
                  <a:path w="50" h="44" extrusionOk="0">
                    <a:moveTo>
                      <a:pt x="26" y="1"/>
                    </a:moveTo>
                    <a:cubicBezTo>
                      <a:pt x="12" y="1"/>
                      <a:pt x="1" y="11"/>
                      <a:pt x="1" y="22"/>
                    </a:cubicBezTo>
                    <a:cubicBezTo>
                      <a:pt x="1" y="34"/>
                      <a:pt x="12" y="44"/>
                      <a:pt x="26" y="44"/>
                    </a:cubicBezTo>
                    <a:cubicBezTo>
                      <a:pt x="39" y="44"/>
                      <a:pt x="50" y="34"/>
                      <a:pt x="50" y="22"/>
                    </a:cubicBezTo>
                    <a:cubicBezTo>
                      <a:pt x="50" y="11"/>
                      <a:pt x="40"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2"/>
              <p:cNvSpPr/>
              <p:nvPr/>
            </p:nvSpPr>
            <p:spPr>
              <a:xfrm>
                <a:off x="3834493" y="4496442"/>
                <a:ext cx="3900" cy="3011"/>
              </a:xfrm>
              <a:custGeom>
                <a:avLst/>
                <a:gdLst/>
                <a:ahLst/>
                <a:cxnLst/>
                <a:rect l="l" t="t" r="r" b="b"/>
                <a:pathLst>
                  <a:path w="57" h="44" extrusionOk="0">
                    <a:moveTo>
                      <a:pt x="29" y="1"/>
                    </a:moveTo>
                    <a:cubicBezTo>
                      <a:pt x="23" y="1"/>
                      <a:pt x="16" y="2"/>
                      <a:pt x="10" y="6"/>
                    </a:cubicBezTo>
                    <a:cubicBezTo>
                      <a:pt x="0" y="15"/>
                      <a:pt x="0" y="28"/>
                      <a:pt x="10" y="37"/>
                    </a:cubicBezTo>
                    <a:cubicBezTo>
                      <a:pt x="15" y="41"/>
                      <a:pt x="22" y="44"/>
                      <a:pt x="28" y="44"/>
                    </a:cubicBezTo>
                    <a:cubicBezTo>
                      <a:pt x="35" y="44"/>
                      <a:pt x="41" y="41"/>
                      <a:pt x="46" y="37"/>
                    </a:cubicBezTo>
                    <a:cubicBezTo>
                      <a:pt x="57" y="28"/>
                      <a:pt x="57" y="15"/>
                      <a:pt x="46" y="6"/>
                    </a:cubicBezTo>
                    <a:cubicBezTo>
                      <a:pt x="42" y="2"/>
                      <a:pt x="36"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2"/>
              <p:cNvSpPr/>
              <p:nvPr/>
            </p:nvSpPr>
            <p:spPr>
              <a:xfrm>
                <a:off x="3810888" y="4475915"/>
                <a:ext cx="3969" cy="3148"/>
              </a:xfrm>
              <a:custGeom>
                <a:avLst/>
                <a:gdLst/>
                <a:ahLst/>
                <a:cxnLst/>
                <a:rect l="l" t="t" r="r" b="b"/>
                <a:pathLst>
                  <a:path w="58" h="46" extrusionOk="0">
                    <a:moveTo>
                      <a:pt x="28" y="1"/>
                    </a:moveTo>
                    <a:cubicBezTo>
                      <a:pt x="22" y="1"/>
                      <a:pt x="15" y="3"/>
                      <a:pt x="11" y="8"/>
                    </a:cubicBezTo>
                    <a:cubicBezTo>
                      <a:pt x="1" y="17"/>
                      <a:pt x="1" y="29"/>
                      <a:pt x="11" y="39"/>
                    </a:cubicBezTo>
                    <a:cubicBezTo>
                      <a:pt x="16" y="43"/>
                      <a:pt x="22" y="46"/>
                      <a:pt x="29" y="46"/>
                    </a:cubicBezTo>
                    <a:cubicBezTo>
                      <a:pt x="35" y="46"/>
                      <a:pt x="42" y="43"/>
                      <a:pt x="47" y="39"/>
                    </a:cubicBezTo>
                    <a:cubicBezTo>
                      <a:pt x="57" y="29"/>
                      <a:pt x="57" y="17"/>
                      <a:pt x="47" y="8"/>
                    </a:cubicBezTo>
                    <a:cubicBezTo>
                      <a:pt x="42" y="3"/>
                      <a:pt x="35"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2" name="Google Shape;4262;p62"/>
            <p:cNvSpPr/>
            <p:nvPr/>
          </p:nvSpPr>
          <p:spPr>
            <a:xfrm>
              <a:off x="3749170" y="4849450"/>
              <a:ext cx="195346" cy="242293"/>
            </a:xfrm>
            <a:custGeom>
              <a:avLst/>
              <a:gdLst/>
              <a:ahLst/>
              <a:cxnLst/>
              <a:rect l="l" t="t" r="r" b="b"/>
              <a:pathLst>
                <a:path w="2855" h="3541" extrusionOk="0">
                  <a:moveTo>
                    <a:pt x="636" y="0"/>
                  </a:moveTo>
                  <a:cubicBezTo>
                    <a:pt x="404" y="0"/>
                    <a:pt x="208" y="18"/>
                    <a:pt x="128" y="58"/>
                  </a:cubicBezTo>
                  <a:lnTo>
                    <a:pt x="1" y="3494"/>
                  </a:lnTo>
                  <a:cubicBezTo>
                    <a:pt x="1" y="3494"/>
                    <a:pt x="297" y="3511"/>
                    <a:pt x="459" y="3511"/>
                  </a:cubicBezTo>
                  <a:cubicBezTo>
                    <a:pt x="512" y="3511"/>
                    <a:pt x="550" y="3509"/>
                    <a:pt x="559" y="3504"/>
                  </a:cubicBezTo>
                  <a:cubicBezTo>
                    <a:pt x="559" y="3504"/>
                    <a:pt x="518" y="3158"/>
                    <a:pt x="688" y="3021"/>
                  </a:cubicBezTo>
                  <a:cubicBezTo>
                    <a:pt x="809" y="2921"/>
                    <a:pt x="955" y="2887"/>
                    <a:pt x="1092" y="2887"/>
                  </a:cubicBezTo>
                  <a:cubicBezTo>
                    <a:pt x="1223" y="2887"/>
                    <a:pt x="1346" y="2919"/>
                    <a:pt x="1432" y="2954"/>
                  </a:cubicBezTo>
                  <a:cubicBezTo>
                    <a:pt x="1565" y="3008"/>
                    <a:pt x="1632" y="3152"/>
                    <a:pt x="1643" y="3354"/>
                  </a:cubicBezTo>
                  <a:cubicBezTo>
                    <a:pt x="1654" y="3495"/>
                    <a:pt x="1662" y="3530"/>
                    <a:pt x="1662" y="3530"/>
                  </a:cubicBezTo>
                  <a:cubicBezTo>
                    <a:pt x="1681" y="3538"/>
                    <a:pt x="1749" y="3541"/>
                    <a:pt x="1840" y="3541"/>
                  </a:cubicBezTo>
                  <a:cubicBezTo>
                    <a:pt x="2086" y="3541"/>
                    <a:pt x="2499" y="3519"/>
                    <a:pt x="2561" y="3514"/>
                  </a:cubicBezTo>
                  <a:cubicBezTo>
                    <a:pt x="2854" y="3495"/>
                    <a:pt x="2575" y="2607"/>
                    <a:pt x="2623" y="2366"/>
                  </a:cubicBezTo>
                  <a:cubicBezTo>
                    <a:pt x="2657" y="2153"/>
                    <a:pt x="2389" y="1661"/>
                    <a:pt x="2318" y="1448"/>
                  </a:cubicBezTo>
                  <a:cubicBezTo>
                    <a:pt x="2237" y="1165"/>
                    <a:pt x="1941" y="222"/>
                    <a:pt x="1783" y="147"/>
                  </a:cubicBezTo>
                  <a:cubicBezTo>
                    <a:pt x="1595" y="58"/>
                    <a:pt x="1056" y="0"/>
                    <a:pt x="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2"/>
            <p:cNvSpPr/>
            <p:nvPr/>
          </p:nvSpPr>
          <p:spPr>
            <a:xfrm>
              <a:off x="3907638" y="4947571"/>
              <a:ext cx="39001" cy="117280"/>
            </a:xfrm>
            <a:custGeom>
              <a:avLst/>
              <a:gdLst/>
              <a:ahLst/>
              <a:cxnLst/>
              <a:rect l="l" t="t" r="r" b="b"/>
              <a:pathLst>
                <a:path w="570" h="1714" extrusionOk="0">
                  <a:moveTo>
                    <a:pt x="1" y="13"/>
                  </a:moveTo>
                  <a:lnTo>
                    <a:pt x="26" y="1557"/>
                  </a:lnTo>
                  <a:cubicBezTo>
                    <a:pt x="51" y="1662"/>
                    <a:pt x="70" y="1714"/>
                    <a:pt x="176" y="1714"/>
                  </a:cubicBezTo>
                  <a:cubicBezTo>
                    <a:pt x="182" y="1714"/>
                    <a:pt x="188" y="1714"/>
                    <a:pt x="195" y="1713"/>
                  </a:cubicBezTo>
                  <a:cubicBezTo>
                    <a:pt x="317" y="1706"/>
                    <a:pt x="485" y="1699"/>
                    <a:pt x="518" y="1570"/>
                  </a:cubicBezTo>
                  <a:cubicBezTo>
                    <a:pt x="569" y="1382"/>
                    <a:pt x="544" y="1151"/>
                    <a:pt x="544" y="963"/>
                  </a:cubicBezTo>
                  <a:cubicBezTo>
                    <a:pt x="544" y="705"/>
                    <a:pt x="556" y="395"/>
                    <a:pt x="408" y="169"/>
                  </a:cubicBezTo>
                  <a:cubicBezTo>
                    <a:pt x="299" y="1"/>
                    <a:pt x="164" y="25"/>
                    <a:pt x="1"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2"/>
            <p:cNvSpPr/>
            <p:nvPr/>
          </p:nvSpPr>
          <p:spPr>
            <a:xfrm>
              <a:off x="3897306" y="4948392"/>
              <a:ext cx="38864" cy="61719"/>
            </a:xfrm>
            <a:custGeom>
              <a:avLst/>
              <a:gdLst/>
              <a:ahLst/>
              <a:cxnLst/>
              <a:rect l="l" t="t" r="r" b="b"/>
              <a:pathLst>
                <a:path w="568" h="902" extrusionOk="0">
                  <a:moveTo>
                    <a:pt x="141" y="0"/>
                  </a:moveTo>
                  <a:cubicBezTo>
                    <a:pt x="106" y="0"/>
                    <a:pt x="71" y="6"/>
                    <a:pt x="34" y="6"/>
                  </a:cubicBezTo>
                  <a:lnTo>
                    <a:pt x="31" y="6"/>
                  </a:lnTo>
                  <a:lnTo>
                    <a:pt x="29" y="10"/>
                  </a:lnTo>
                  <a:cubicBezTo>
                    <a:pt x="6" y="110"/>
                    <a:pt x="0" y="213"/>
                    <a:pt x="6" y="316"/>
                  </a:cubicBezTo>
                  <a:cubicBezTo>
                    <a:pt x="12" y="419"/>
                    <a:pt x="28" y="522"/>
                    <a:pt x="63" y="618"/>
                  </a:cubicBezTo>
                  <a:cubicBezTo>
                    <a:pt x="96" y="719"/>
                    <a:pt x="171" y="804"/>
                    <a:pt x="266" y="848"/>
                  </a:cubicBezTo>
                  <a:cubicBezTo>
                    <a:pt x="312" y="869"/>
                    <a:pt x="362" y="885"/>
                    <a:pt x="414" y="891"/>
                  </a:cubicBezTo>
                  <a:cubicBezTo>
                    <a:pt x="465" y="899"/>
                    <a:pt x="517" y="894"/>
                    <a:pt x="567" y="901"/>
                  </a:cubicBezTo>
                  <a:cubicBezTo>
                    <a:pt x="517" y="891"/>
                    <a:pt x="465" y="891"/>
                    <a:pt x="417" y="879"/>
                  </a:cubicBezTo>
                  <a:cubicBezTo>
                    <a:pt x="368" y="869"/>
                    <a:pt x="319" y="854"/>
                    <a:pt x="275" y="830"/>
                  </a:cubicBezTo>
                  <a:cubicBezTo>
                    <a:pt x="187" y="784"/>
                    <a:pt x="119" y="705"/>
                    <a:pt x="88" y="611"/>
                  </a:cubicBezTo>
                  <a:cubicBezTo>
                    <a:pt x="54" y="515"/>
                    <a:pt x="36" y="416"/>
                    <a:pt x="28" y="315"/>
                  </a:cubicBezTo>
                  <a:cubicBezTo>
                    <a:pt x="22" y="216"/>
                    <a:pt x="22" y="116"/>
                    <a:pt x="39" y="16"/>
                  </a:cubicBezTo>
                  <a:lnTo>
                    <a:pt x="39" y="16"/>
                  </a:lnTo>
                  <a:cubicBezTo>
                    <a:pt x="78" y="11"/>
                    <a:pt x="115" y="1"/>
                    <a:pt x="155" y="1"/>
                  </a:cubicBezTo>
                  <a:cubicBezTo>
                    <a:pt x="158" y="1"/>
                    <a:pt x="162" y="1"/>
                    <a:pt x="165" y="1"/>
                  </a:cubicBezTo>
                  <a:cubicBezTo>
                    <a:pt x="157" y="0"/>
                    <a:pt x="149"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2"/>
            <p:cNvSpPr/>
            <p:nvPr/>
          </p:nvSpPr>
          <p:spPr>
            <a:xfrm>
              <a:off x="3775787" y="4903573"/>
              <a:ext cx="20048" cy="152998"/>
            </a:xfrm>
            <a:custGeom>
              <a:avLst/>
              <a:gdLst/>
              <a:ahLst/>
              <a:cxnLst/>
              <a:rect l="l" t="t" r="r" b="b"/>
              <a:pathLst>
                <a:path w="293" h="2236" extrusionOk="0">
                  <a:moveTo>
                    <a:pt x="69" y="0"/>
                  </a:moveTo>
                  <a:lnTo>
                    <a:pt x="39" y="1115"/>
                  </a:lnTo>
                  <a:lnTo>
                    <a:pt x="23" y="1671"/>
                  </a:lnTo>
                  <a:cubicBezTo>
                    <a:pt x="16" y="1857"/>
                    <a:pt x="11" y="2044"/>
                    <a:pt x="0" y="2229"/>
                  </a:cubicBezTo>
                  <a:lnTo>
                    <a:pt x="0" y="2236"/>
                  </a:lnTo>
                  <a:lnTo>
                    <a:pt x="9" y="2236"/>
                  </a:lnTo>
                  <a:cubicBezTo>
                    <a:pt x="103" y="2234"/>
                    <a:pt x="199" y="2224"/>
                    <a:pt x="292" y="2220"/>
                  </a:cubicBezTo>
                  <a:cubicBezTo>
                    <a:pt x="278" y="2220"/>
                    <a:pt x="264" y="2220"/>
                    <a:pt x="250" y="2220"/>
                  </a:cubicBezTo>
                  <a:cubicBezTo>
                    <a:pt x="195" y="2220"/>
                    <a:pt x="139" y="2221"/>
                    <a:pt x="83" y="2221"/>
                  </a:cubicBezTo>
                  <a:cubicBezTo>
                    <a:pt x="60" y="2221"/>
                    <a:pt x="38" y="2221"/>
                    <a:pt x="15" y="2221"/>
                  </a:cubicBezTo>
                  <a:lnTo>
                    <a:pt x="15" y="2221"/>
                  </a:lnTo>
                  <a:cubicBezTo>
                    <a:pt x="28" y="2038"/>
                    <a:pt x="39" y="1854"/>
                    <a:pt x="46" y="1671"/>
                  </a:cubicBezTo>
                  <a:cubicBezTo>
                    <a:pt x="54" y="1486"/>
                    <a:pt x="60" y="1300"/>
                    <a:pt x="64" y="1115"/>
                  </a:cubicBezTo>
                  <a:cubicBezTo>
                    <a:pt x="72" y="744"/>
                    <a:pt x="76" y="372"/>
                    <a:pt x="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2"/>
            <p:cNvSpPr/>
            <p:nvPr/>
          </p:nvSpPr>
          <p:spPr>
            <a:xfrm>
              <a:off x="3857278" y="4941481"/>
              <a:ext cx="28122" cy="117417"/>
            </a:xfrm>
            <a:custGeom>
              <a:avLst/>
              <a:gdLst/>
              <a:ahLst/>
              <a:cxnLst/>
              <a:rect l="l" t="t" r="r" b="b"/>
              <a:pathLst>
                <a:path w="411" h="1716" extrusionOk="0">
                  <a:moveTo>
                    <a:pt x="370" y="0"/>
                  </a:moveTo>
                  <a:lnTo>
                    <a:pt x="386" y="429"/>
                  </a:lnTo>
                  <a:cubicBezTo>
                    <a:pt x="388" y="499"/>
                    <a:pt x="390" y="571"/>
                    <a:pt x="390" y="642"/>
                  </a:cubicBezTo>
                  <a:cubicBezTo>
                    <a:pt x="390" y="713"/>
                    <a:pt x="386" y="785"/>
                    <a:pt x="382" y="856"/>
                  </a:cubicBezTo>
                  <a:cubicBezTo>
                    <a:pt x="366" y="1138"/>
                    <a:pt x="336" y="1420"/>
                    <a:pt x="300" y="1700"/>
                  </a:cubicBezTo>
                  <a:lnTo>
                    <a:pt x="300" y="1700"/>
                  </a:lnTo>
                  <a:lnTo>
                    <a:pt x="0" y="1699"/>
                  </a:lnTo>
                  <a:lnTo>
                    <a:pt x="305" y="1716"/>
                  </a:lnTo>
                  <a:lnTo>
                    <a:pt x="311" y="1716"/>
                  </a:lnTo>
                  <a:lnTo>
                    <a:pt x="313" y="1709"/>
                  </a:lnTo>
                  <a:cubicBezTo>
                    <a:pt x="357" y="1426"/>
                    <a:pt x="392" y="1142"/>
                    <a:pt x="405" y="857"/>
                  </a:cubicBezTo>
                  <a:cubicBezTo>
                    <a:pt x="407" y="785"/>
                    <a:pt x="411" y="714"/>
                    <a:pt x="411" y="642"/>
                  </a:cubicBezTo>
                  <a:cubicBezTo>
                    <a:pt x="411" y="570"/>
                    <a:pt x="406" y="499"/>
                    <a:pt x="402" y="427"/>
                  </a:cubicBezTo>
                  <a:cubicBezTo>
                    <a:pt x="396" y="285"/>
                    <a:pt x="383" y="143"/>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2"/>
            <p:cNvSpPr/>
            <p:nvPr/>
          </p:nvSpPr>
          <p:spPr>
            <a:xfrm>
              <a:off x="3338975" y="4767819"/>
              <a:ext cx="435099" cy="248999"/>
            </a:xfrm>
            <a:custGeom>
              <a:avLst/>
              <a:gdLst/>
              <a:ahLst/>
              <a:cxnLst/>
              <a:rect l="l" t="t" r="r" b="b"/>
              <a:pathLst>
                <a:path w="6359" h="3639" extrusionOk="0">
                  <a:moveTo>
                    <a:pt x="826" y="0"/>
                  </a:moveTo>
                  <a:cubicBezTo>
                    <a:pt x="633" y="0"/>
                    <a:pt x="521" y="135"/>
                    <a:pt x="521" y="302"/>
                  </a:cubicBezTo>
                  <a:lnTo>
                    <a:pt x="1" y="3639"/>
                  </a:lnTo>
                  <a:lnTo>
                    <a:pt x="6209" y="3639"/>
                  </a:lnTo>
                  <a:lnTo>
                    <a:pt x="6359" y="302"/>
                  </a:lnTo>
                  <a:cubicBezTo>
                    <a:pt x="6359" y="135"/>
                    <a:pt x="6202" y="0"/>
                    <a:pt x="60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3338975" y="5016885"/>
              <a:ext cx="424904" cy="75815"/>
            </a:xfrm>
            <a:custGeom>
              <a:avLst/>
              <a:gdLst/>
              <a:ahLst/>
              <a:cxnLst/>
              <a:rect l="l" t="t" r="r" b="b"/>
              <a:pathLst>
                <a:path w="6210" h="1108" extrusionOk="0">
                  <a:moveTo>
                    <a:pt x="1" y="1"/>
                  </a:moveTo>
                  <a:lnTo>
                    <a:pt x="82" y="805"/>
                  </a:lnTo>
                  <a:cubicBezTo>
                    <a:pt x="80" y="971"/>
                    <a:pt x="238" y="1107"/>
                    <a:pt x="430" y="1107"/>
                  </a:cubicBezTo>
                  <a:lnTo>
                    <a:pt x="990" y="1107"/>
                  </a:lnTo>
                  <a:cubicBezTo>
                    <a:pt x="992" y="986"/>
                    <a:pt x="1009" y="804"/>
                    <a:pt x="1014" y="770"/>
                  </a:cubicBezTo>
                  <a:cubicBezTo>
                    <a:pt x="1047" y="541"/>
                    <a:pt x="1283" y="424"/>
                    <a:pt x="1530" y="417"/>
                  </a:cubicBezTo>
                  <a:cubicBezTo>
                    <a:pt x="1539" y="417"/>
                    <a:pt x="1548" y="417"/>
                    <a:pt x="1557" y="417"/>
                  </a:cubicBezTo>
                  <a:cubicBezTo>
                    <a:pt x="1759" y="417"/>
                    <a:pt x="1972" y="495"/>
                    <a:pt x="2032" y="680"/>
                  </a:cubicBezTo>
                  <a:cubicBezTo>
                    <a:pt x="2073" y="812"/>
                    <a:pt x="2073" y="966"/>
                    <a:pt x="2068" y="1107"/>
                  </a:cubicBezTo>
                  <a:lnTo>
                    <a:pt x="5799" y="1107"/>
                  </a:lnTo>
                  <a:cubicBezTo>
                    <a:pt x="5993" y="1107"/>
                    <a:pt x="6150" y="973"/>
                    <a:pt x="6150" y="805"/>
                  </a:cubicBezTo>
                  <a:lnTo>
                    <a:pt x="6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2"/>
            <p:cNvSpPr/>
            <p:nvPr/>
          </p:nvSpPr>
          <p:spPr>
            <a:xfrm>
              <a:off x="3906269" y="5045418"/>
              <a:ext cx="44201" cy="44613"/>
            </a:xfrm>
            <a:custGeom>
              <a:avLst/>
              <a:gdLst/>
              <a:ahLst/>
              <a:cxnLst/>
              <a:rect l="l" t="t" r="r" b="b"/>
              <a:pathLst>
                <a:path w="646" h="652" extrusionOk="0">
                  <a:moveTo>
                    <a:pt x="384" y="0"/>
                  </a:moveTo>
                  <a:cubicBezTo>
                    <a:pt x="144" y="0"/>
                    <a:pt x="80" y="90"/>
                    <a:pt x="68" y="286"/>
                  </a:cubicBezTo>
                  <a:cubicBezTo>
                    <a:pt x="68" y="412"/>
                    <a:pt x="1" y="649"/>
                    <a:pt x="274" y="649"/>
                  </a:cubicBezTo>
                  <a:cubicBezTo>
                    <a:pt x="275" y="649"/>
                    <a:pt x="276" y="649"/>
                    <a:pt x="278" y="649"/>
                  </a:cubicBezTo>
                  <a:lnTo>
                    <a:pt x="543" y="651"/>
                  </a:lnTo>
                  <a:cubicBezTo>
                    <a:pt x="646" y="651"/>
                    <a:pt x="622" y="392"/>
                    <a:pt x="622" y="291"/>
                  </a:cubicBezTo>
                  <a:cubicBezTo>
                    <a:pt x="622" y="116"/>
                    <a:pt x="616" y="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2"/>
            <p:cNvSpPr/>
            <p:nvPr/>
          </p:nvSpPr>
          <p:spPr>
            <a:xfrm>
              <a:off x="3783929" y="4862177"/>
              <a:ext cx="99349" cy="82863"/>
            </a:xfrm>
            <a:custGeom>
              <a:avLst/>
              <a:gdLst/>
              <a:ahLst/>
              <a:cxnLst/>
              <a:rect l="l" t="t" r="r" b="b"/>
              <a:pathLst>
                <a:path w="1452" h="1211" extrusionOk="0">
                  <a:moveTo>
                    <a:pt x="337" y="1"/>
                  </a:moveTo>
                  <a:cubicBezTo>
                    <a:pt x="324" y="1"/>
                    <a:pt x="311" y="1"/>
                    <a:pt x="298" y="1"/>
                  </a:cubicBezTo>
                  <a:cubicBezTo>
                    <a:pt x="234" y="7"/>
                    <a:pt x="135" y="1"/>
                    <a:pt x="77" y="22"/>
                  </a:cubicBezTo>
                  <a:cubicBezTo>
                    <a:pt x="29" y="40"/>
                    <a:pt x="15" y="382"/>
                    <a:pt x="10" y="688"/>
                  </a:cubicBezTo>
                  <a:cubicBezTo>
                    <a:pt x="7" y="906"/>
                    <a:pt x="7" y="1107"/>
                    <a:pt x="1" y="1156"/>
                  </a:cubicBezTo>
                  <a:lnTo>
                    <a:pt x="184" y="1162"/>
                  </a:lnTo>
                  <a:lnTo>
                    <a:pt x="1445" y="1211"/>
                  </a:lnTo>
                  <a:cubicBezTo>
                    <a:pt x="1452" y="1187"/>
                    <a:pt x="1395" y="948"/>
                    <a:pt x="1308" y="696"/>
                  </a:cubicBezTo>
                  <a:cubicBezTo>
                    <a:pt x="1249" y="531"/>
                    <a:pt x="1179" y="362"/>
                    <a:pt x="1100" y="243"/>
                  </a:cubicBezTo>
                  <a:cubicBezTo>
                    <a:pt x="1045" y="157"/>
                    <a:pt x="986" y="97"/>
                    <a:pt x="927" y="83"/>
                  </a:cubicBezTo>
                  <a:cubicBezTo>
                    <a:pt x="741" y="35"/>
                    <a:pt x="530" y="1"/>
                    <a:pt x="3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2"/>
            <p:cNvSpPr/>
            <p:nvPr/>
          </p:nvSpPr>
          <p:spPr>
            <a:xfrm>
              <a:off x="3779139" y="4857729"/>
              <a:ext cx="109955" cy="92032"/>
            </a:xfrm>
            <a:custGeom>
              <a:avLst/>
              <a:gdLst/>
              <a:ahLst/>
              <a:cxnLst/>
              <a:rect l="l" t="t" r="r" b="b"/>
              <a:pathLst>
                <a:path w="1607" h="1345" extrusionOk="0">
                  <a:moveTo>
                    <a:pt x="428" y="9"/>
                  </a:moveTo>
                  <a:cubicBezTo>
                    <a:pt x="546" y="9"/>
                    <a:pt x="667" y="26"/>
                    <a:pt x="782" y="45"/>
                  </a:cubicBezTo>
                  <a:cubicBezTo>
                    <a:pt x="890" y="62"/>
                    <a:pt x="1018" y="77"/>
                    <a:pt x="1105" y="148"/>
                  </a:cubicBezTo>
                  <a:cubicBezTo>
                    <a:pt x="1172" y="201"/>
                    <a:pt x="1215" y="282"/>
                    <a:pt x="1257" y="357"/>
                  </a:cubicBezTo>
                  <a:cubicBezTo>
                    <a:pt x="1342" y="508"/>
                    <a:pt x="1400" y="673"/>
                    <a:pt x="1455" y="838"/>
                  </a:cubicBezTo>
                  <a:cubicBezTo>
                    <a:pt x="1496" y="964"/>
                    <a:pt x="1534" y="1094"/>
                    <a:pt x="1559" y="1224"/>
                  </a:cubicBezTo>
                  <a:cubicBezTo>
                    <a:pt x="1568" y="1274"/>
                    <a:pt x="1581" y="1331"/>
                    <a:pt x="1532" y="1331"/>
                  </a:cubicBezTo>
                  <a:cubicBezTo>
                    <a:pt x="1531" y="1331"/>
                    <a:pt x="1529" y="1331"/>
                    <a:pt x="1528" y="1331"/>
                  </a:cubicBezTo>
                  <a:cubicBezTo>
                    <a:pt x="1385" y="1326"/>
                    <a:pt x="1241" y="1320"/>
                    <a:pt x="1098" y="1315"/>
                  </a:cubicBezTo>
                  <a:cubicBezTo>
                    <a:pt x="747" y="1302"/>
                    <a:pt x="398" y="1288"/>
                    <a:pt x="47" y="1275"/>
                  </a:cubicBezTo>
                  <a:cubicBezTo>
                    <a:pt x="41" y="1275"/>
                    <a:pt x="34" y="1274"/>
                    <a:pt x="27" y="1274"/>
                  </a:cubicBezTo>
                  <a:lnTo>
                    <a:pt x="27" y="1274"/>
                  </a:lnTo>
                  <a:cubicBezTo>
                    <a:pt x="28" y="1109"/>
                    <a:pt x="28" y="943"/>
                    <a:pt x="32" y="777"/>
                  </a:cubicBezTo>
                  <a:cubicBezTo>
                    <a:pt x="34" y="561"/>
                    <a:pt x="21" y="318"/>
                    <a:pt x="79" y="109"/>
                  </a:cubicBezTo>
                  <a:cubicBezTo>
                    <a:pt x="88" y="79"/>
                    <a:pt x="100" y="50"/>
                    <a:pt x="130" y="36"/>
                  </a:cubicBezTo>
                  <a:cubicBezTo>
                    <a:pt x="200" y="5"/>
                    <a:pt x="293" y="15"/>
                    <a:pt x="368" y="11"/>
                  </a:cubicBezTo>
                  <a:cubicBezTo>
                    <a:pt x="388" y="10"/>
                    <a:pt x="408" y="9"/>
                    <a:pt x="428" y="9"/>
                  </a:cubicBezTo>
                  <a:close/>
                  <a:moveTo>
                    <a:pt x="387" y="0"/>
                  </a:moveTo>
                  <a:cubicBezTo>
                    <a:pt x="320" y="0"/>
                    <a:pt x="253" y="4"/>
                    <a:pt x="187" y="10"/>
                  </a:cubicBezTo>
                  <a:cubicBezTo>
                    <a:pt x="4" y="27"/>
                    <a:pt x="27" y="244"/>
                    <a:pt x="18" y="385"/>
                  </a:cubicBezTo>
                  <a:cubicBezTo>
                    <a:pt x="1" y="682"/>
                    <a:pt x="3" y="981"/>
                    <a:pt x="2" y="1277"/>
                  </a:cubicBezTo>
                  <a:cubicBezTo>
                    <a:pt x="2" y="1279"/>
                    <a:pt x="6" y="1281"/>
                    <a:pt x="10" y="1283"/>
                  </a:cubicBezTo>
                  <a:lnTo>
                    <a:pt x="10" y="1283"/>
                  </a:lnTo>
                  <a:cubicBezTo>
                    <a:pt x="12" y="1284"/>
                    <a:pt x="15" y="1285"/>
                    <a:pt x="18" y="1285"/>
                  </a:cubicBezTo>
                  <a:cubicBezTo>
                    <a:pt x="534" y="1305"/>
                    <a:pt x="1051" y="1325"/>
                    <a:pt x="1566" y="1345"/>
                  </a:cubicBezTo>
                  <a:cubicBezTo>
                    <a:pt x="1569" y="1345"/>
                    <a:pt x="1575" y="1345"/>
                    <a:pt x="1576" y="1342"/>
                  </a:cubicBezTo>
                  <a:cubicBezTo>
                    <a:pt x="1606" y="1211"/>
                    <a:pt x="1549" y="1072"/>
                    <a:pt x="1512" y="946"/>
                  </a:cubicBezTo>
                  <a:cubicBezTo>
                    <a:pt x="1447" y="725"/>
                    <a:pt x="1368" y="502"/>
                    <a:pt x="1250" y="302"/>
                  </a:cubicBezTo>
                  <a:cubicBezTo>
                    <a:pt x="1153" y="136"/>
                    <a:pt x="1049" y="88"/>
                    <a:pt x="869" y="51"/>
                  </a:cubicBezTo>
                  <a:cubicBezTo>
                    <a:pt x="710" y="18"/>
                    <a:pt x="549"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2"/>
            <p:cNvSpPr/>
            <p:nvPr/>
          </p:nvSpPr>
          <p:spPr>
            <a:xfrm>
              <a:off x="3926385" y="5000394"/>
              <a:ext cx="29490" cy="40371"/>
            </a:xfrm>
            <a:custGeom>
              <a:avLst/>
              <a:gdLst/>
              <a:ahLst/>
              <a:cxnLst/>
              <a:rect l="l" t="t" r="r" b="b"/>
              <a:pathLst>
                <a:path w="431" h="590" extrusionOk="0">
                  <a:moveTo>
                    <a:pt x="189" y="0"/>
                  </a:moveTo>
                  <a:cubicBezTo>
                    <a:pt x="182" y="0"/>
                    <a:pt x="176" y="0"/>
                    <a:pt x="169" y="1"/>
                  </a:cubicBezTo>
                  <a:cubicBezTo>
                    <a:pt x="21" y="19"/>
                    <a:pt x="0" y="271"/>
                    <a:pt x="29" y="389"/>
                  </a:cubicBezTo>
                  <a:cubicBezTo>
                    <a:pt x="44" y="458"/>
                    <a:pt x="121" y="589"/>
                    <a:pt x="222" y="589"/>
                  </a:cubicBezTo>
                  <a:cubicBezTo>
                    <a:pt x="239" y="589"/>
                    <a:pt x="257" y="586"/>
                    <a:pt x="275" y="577"/>
                  </a:cubicBezTo>
                  <a:cubicBezTo>
                    <a:pt x="275" y="577"/>
                    <a:pt x="431" y="0"/>
                    <a:pt x="1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2"/>
            <p:cNvSpPr/>
            <p:nvPr/>
          </p:nvSpPr>
          <p:spPr>
            <a:xfrm>
              <a:off x="3870415" y="4913221"/>
              <a:ext cx="28806" cy="59872"/>
            </a:xfrm>
            <a:custGeom>
              <a:avLst/>
              <a:gdLst/>
              <a:ahLst/>
              <a:cxnLst/>
              <a:rect l="l" t="t" r="r" b="b"/>
              <a:pathLst>
                <a:path w="421" h="875" extrusionOk="0">
                  <a:moveTo>
                    <a:pt x="193" y="0"/>
                  </a:moveTo>
                  <a:cubicBezTo>
                    <a:pt x="148" y="0"/>
                    <a:pt x="104" y="19"/>
                    <a:pt x="70" y="65"/>
                  </a:cubicBezTo>
                  <a:cubicBezTo>
                    <a:pt x="1" y="161"/>
                    <a:pt x="13" y="348"/>
                    <a:pt x="13" y="459"/>
                  </a:cubicBezTo>
                  <a:cubicBezTo>
                    <a:pt x="8" y="578"/>
                    <a:pt x="20" y="874"/>
                    <a:pt x="203" y="874"/>
                  </a:cubicBezTo>
                  <a:cubicBezTo>
                    <a:pt x="231" y="874"/>
                    <a:pt x="262" y="868"/>
                    <a:pt x="298" y="853"/>
                  </a:cubicBezTo>
                  <a:lnTo>
                    <a:pt x="314" y="845"/>
                  </a:lnTo>
                  <a:cubicBezTo>
                    <a:pt x="390" y="785"/>
                    <a:pt x="374" y="640"/>
                    <a:pt x="379" y="553"/>
                  </a:cubicBezTo>
                  <a:cubicBezTo>
                    <a:pt x="390" y="423"/>
                    <a:pt x="420" y="267"/>
                    <a:pt x="379" y="136"/>
                  </a:cubicBezTo>
                  <a:cubicBezTo>
                    <a:pt x="353" y="59"/>
                    <a:pt x="272"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2"/>
            <p:cNvSpPr/>
            <p:nvPr/>
          </p:nvSpPr>
          <p:spPr>
            <a:xfrm>
              <a:off x="3784339" y="4963308"/>
              <a:ext cx="29969" cy="8074"/>
            </a:xfrm>
            <a:custGeom>
              <a:avLst/>
              <a:gdLst/>
              <a:ahLst/>
              <a:cxnLst/>
              <a:rect l="l" t="t" r="r" b="b"/>
              <a:pathLst>
                <a:path w="438" h="118" extrusionOk="0">
                  <a:moveTo>
                    <a:pt x="132" y="0"/>
                  </a:moveTo>
                  <a:cubicBezTo>
                    <a:pt x="86" y="0"/>
                    <a:pt x="41" y="3"/>
                    <a:pt x="1" y="11"/>
                  </a:cubicBezTo>
                  <a:cubicBezTo>
                    <a:pt x="1" y="45"/>
                    <a:pt x="1" y="81"/>
                    <a:pt x="7" y="111"/>
                  </a:cubicBezTo>
                  <a:lnTo>
                    <a:pt x="408" y="117"/>
                  </a:lnTo>
                  <a:cubicBezTo>
                    <a:pt x="408" y="117"/>
                    <a:pt x="438" y="57"/>
                    <a:pt x="419" y="31"/>
                  </a:cubicBezTo>
                  <a:cubicBezTo>
                    <a:pt x="397" y="11"/>
                    <a:pt x="302" y="11"/>
                    <a:pt x="268" y="5"/>
                  </a:cubicBezTo>
                  <a:cubicBezTo>
                    <a:pt x="225" y="3"/>
                    <a:pt x="178"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2"/>
            <p:cNvSpPr/>
            <p:nvPr/>
          </p:nvSpPr>
          <p:spPr>
            <a:xfrm>
              <a:off x="3336238" y="5005321"/>
              <a:ext cx="20048" cy="23059"/>
            </a:xfrm>
            <a:custGeom>
              <a:avLst/>
              <a:gdLst/>
              <a:ahLst/>
              <a:cxnLst/>
              <a:rect l="l" t="t" r="r" b="b"/>
              <a:pathLst>
                <a:path w="293" h="337" extrusionOk="0">
                  <a:moveTo>
                    <a:pt x="98" y="0"/>
                  </a:moveTo>
                  <a:cubicBezTo>
                    <a:pt x="81" y="0"/>
                    <a:pt x="66" y="2"/>
                    <a:pt x="56" y="7"/>
                  </a:cubicBezTo>
                  <a:cubicBezTo>
                    <a:pt x="1" y="34"/>
                    <a:pt x="22" y="147"/>
                    <a:pt x="26" y="191"/>
                  </a:cubicBezTo>
                  <a:cubicBezTo>
                    <a:pt x="28" y="222"/>
                    <a:pt x="26" y="327"/>
                    <a:pt x="69" y="332"/>
                  </a:cubicBezTo>
                  <a:lnTo>
                    <a:pt x="76" y="336"/>
                  </a:lnTo>
                  <a:cubicBezTo>
                    <a:pt x="213" y="336"/>
                    <a:pt x="282" y="283"/>
                    <a:pt x="288" y="162"/>
                  </a:cubicBezTo>
                  <a:cubicBezTo>
                    <a:pt x="293" y="101"/>
                    <a:pt x="279" y="44"/>
                    <a:pt x="208" y="18"/>
                  </a:cubicBezTo>
                  <a:cubicBezTo>
                    <a:pt x="185" y="11"/>
                    <a:pt x="137" y="0"/>
                    <a:pt x="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3334527" y="5037686"/>
              <a:ext cx="40438" cy="49403"/>
            </a:xfrm>
            <a:custGeom>
              <a:avLst/>
              <a:gdLst/>
              <a:ahLst/>
              <a:cxnLst/>
              <a:rect l="l" t="t" r="r" b="b"/>
              <a:pathLst>
                <a:path w="591" h="722" extrusionOk="0">
                  <a:moveTo>
                    <a:pt x="97" y="1"/>
                  </a:moveTo>
                  <a:cubicBezTo>
                    <a:pt x="54" y="1"/>
                    <a:pt x="14" y="9"/>
                    <a:pt x="8" y="54"/>
                  </a:cubicBezTo>
                  <a:cubicBezTo>
                    <a:pt x="0" y="104"/>
                    <a:pt x="17" y="164"/>
                    <a:pt x="20" y="217"/>
                  </a:cubicBezTo>
                  <a:cubicBezTo>
                    <a:pt x="29" y="340"/>
                    <a:pt x="42" y="460"/>
                    <a:pt x="51" y="581"/>
                  </a:cubicBezTo>
                  <a:cubicBezTo>
                    <a:pt x="56" y="638"/>
                    <a:pt x="58" y="705"/>
                    <a:pt x="133" y="717"/>
                  </a:cubicBezTo>
                  <a:cubicBezTo>
                    <a:pt x="151" y="720"/>
                    <a:pt x="171" y="721"/>
                    <a:pt x="191" y="721"/>
                  </a:cubicBezTo>
                  <a:cubicBezTo>
                    <a:pt x="219" y="721"/>
                    <a:pt x="248" y="719"/>
                    <a:pt x="277" y="719"/>
                  </a:cubicBezTo>
                  <a:cubicBezTo>
                    <a:pt x="286" y="719"/>
                    <a:pt x="295" y="720"/>
                    <a:pt x="304" y="720"/>
                  </a:cubicBezTo>
                  <a:cubicBezTo>
                    <a:pt x="315" y="720"/>
                    <a:pt x="327" y="721"/>
                    <a:pt x="338" y="721"/>
                  </a:cubicBezTo>
                  <a:cubicBezTo>
                    <a:pt x="407" y="721"/>
                    <a:pt x="476" y="716"/>
                    <a:pt x="546" y="716"/>
                  </a:cubicBezTo>
                  <a:lnTo>
                    <a:pt x="582" y="613"/>
                  </a:lnTo>
                  <a:cubicBezTo>
                    <a:pt x="590" y="520"/>
                    <a:pt x="590" y="388"/>
                    <a:pt x="585" y="281"/>
                  </a:cubicBezTo>
                  <a:cubicBezTo>
                    <a:pt x="585" y="238"/>
                    <a:pt x="577" y="196"/>
                    <a:pt x="577" y="151"/>
                  </a:cubicBezTo>
                  <a:cubicBezTo>
                    <a:pt x="577" y="96"/>
                    <a:pt x="582" y="57"/>
                    <a:pt x="514" y="27"/>
                  </a:cubicBezTo>
                  <a:cubicBezTo>
                    <a:pt x="471" y="8"/>
                    <a:pt x="400" y="8"/>
                    <a:pt x="353" y="6"/>
                  </a:cubicBezTo>
                  <a:cubicBezTo>
                    <a:pt x="321" y="5"/>
                    <a:pt x="289" y="5"/>
                    <a:pt x="257" y="5"/>
                  </a:cubicBezTo>
                  <a:cubicBezTo>
                    <a:pt x="225" y="5"/>
                    <a:pt x="192" y="5"/>
                    <a:pt x="160" y="3"/>
                  </a:cubicBezTo>
                  <a:cubicBezTo>
                    <a:pt x="141" y="3"/>
                    <a:pt x="119" y="1"/>
                    <a:pt x="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2"/>
            <p:cNvSpPr/>
            <p:nvPr/>
          </p:nvSpPr>
          <p:spPr>
            <a:xfrm>
              <a:off x="3151975" y="4744691"/>
              <a:ext cx="294011" cy="275958"/>
            </a:xfrm>
            <a:custGeom>
              <a:avLst/>
              <a:gdLst/>
              <a:ahLst/>
              <a:cxnLst/>
              <a:rect l="l" t="t" r="r" b="b"/>
              <a:pathLst>
                <a:path w="4297" h="4033" extrusionOk="0">
                  <a:moveTo>
                    <a:pt x="4296" y="1"/>
                  </a:moveTo>
                  <a:cubicBezTo>
                    <a:pt x="4296" y="1"/>
                    <a:pt x="2509" y="54"/>
                    <a:pt x="1152" y="2017"/>
                  </a:cubicBezTo>
                  <a:cubicBezTo>
                    <a:pt x="81" y="3568"/>
                    <a:pt x="0" y="3868"/>
                    <a:pt x="0" y="3868"/>
                  </a:cubicBezTo>
                  <a:lnTo>
                    <a:pt x="137" y="4032"/>
                  </a:lnTo>
                  <a:lnTo>
                    <a:pt x="2734" y="4032"/>
                  </a:lnTo>
                  <a:lnTo>
                    <a:pt x="4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2"/>
            <p:cNvSpPr/>
            <p:nvPr/>
          </p:nvSpPr>
          <p:spPr>
            <a:xfrm>
              <a:off x="3175786" y="4767887"/>
              <a:ext cx="241531" cy="234356"/>
            </a:xfrm>
            <a:custGeom>
              <a:avLst/>
              <a:gdLst/>
              <a:ahLst/>
              <a:cxnLst/>
              <a:rect l="l" t="t" r="r" b="b"/>
              <a:pathLst>
                <a:path w="3530" h="3425" extrusionOk="0">
                  <a:moveTo>
                    <a:pt x="3530" y="0"/>
                  </a:moveTo>
                  <a:cubicBezTo>
                    <a:pt x="2953" y="143"/>
                    <a:pt x="1897" y="567"/>
                    <a:pt x="1025" y="1829"/>
                  </a:cubicBezTo>
                  <a:cubicBezTo>
                    <a:pt x="402" y="2732"/>
                    <a:pt x="122" y="3200"/>
                    <a:pt x="0" y="3425"/>
                  </a:cubicBezTo>
                  <a:lnTo>
                    <a:pt x="2203" y="3425"/>
                  </a:lnTo>
                  <a:lnTo>
                    <a:pt x="35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2"/>
            <p:cNvSpPr/>
            <p:nvPr/>
          </p:nvSpPr>
          <p:spPr>
            <a:xfrm>
              <a:off x="3368465" y="5028312"/>
              <a:ext cx="387682" cy="9579"/>
            </a:xfrm>
            <a:custGeom>
              <a:avLst/>
              <a:gdLst/>
              <a:ahLst/>
              <a:cxnLst/>
              <a:rect l="l" t="t" r="r" b="b"/>
              <a:pathLst>
                <a:path w="5666" h="140" extrusionOk="0">
                  <a:moveTo>
                    <a:pt x="70" y="0"/>
                  </a:moveTo>
                  <a:cubicBezTo>
                    <a:pt x="32" y="0"/>
                    <a:pt x="1" y="31"/>
                    <a:pt x="1" y="70"/>
                  </a:cubicBezTo>
                  <a:cubicBezTo>
                    <a:pt x="1" y="108"/>
                    <a:pt x="32" y="139"/>
                    <a:pt x="70" y="139"/>
                  </a:cubicBezTo>
                  <a:lnTo>
                    <a:pt x="5596" y="139"/>
                  </a:lnTo>
                  <a:cubicBezTo>
                    <a:pt x="5635" y="139"/>
                    <a:pt x="5665" y="108"/>
                    <a:pt x="5665" y="70"/>
                  </a:cubicBezTo>
                  <a:cubicBezTo>
                    <a:pt x="5665" y="31"/>
                    <a:pt x="5635" y="0"/>
                    <a:pt x="55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2"/>
            <p:cNvSpPr/>
            <p:nvPr/>
          </p:nvSpPr>
          <p:spPr>
            <a:xfrm>
              <a:off x="3549375" y="4821601"/>
              <a:ext cx="77249" cy="50087"/>
            </a:xfrm>
            <a:custGeom>
              <a:avLst/>
              <a:gdLst/>
              <a:ahLst/>
              <a:cxnLst/>
              <a:rect l="l" t="t" r="r" b="b"/>
              <a:pathLst>
                <a:path w="1129" h="732" extrusionOk="0">
                  <a:moveTo>
                    <a:pt x="639" y="1"/>
                  </a:moveTo>
                  <a:cubicBezTo>
                    <a:pt x="626" y="1"/>
                    <a:pt x="618" y="2"/>
                    <a:pt x="618" y="2"/>
                  </a:cubicBezTo>
                  <a:lnTo>
                    <a:pt x="1" y="2"/>
                  </a:lnTo>
                  <a:cubicBezTo>
                    <a:pt x="140" y="61"/>
                    <a:pt x="209" y="155"/>
                    <a:pt x="272" y="264"/>
                  </a:cubicBezTo>
                  <a:cubicBezTo>
                    <a:pt x="345" y="391"/>
                    <a:pt x="417" y="518"/>
                    <a:pt x="489" y="646"/>
                  </a:cubicBezTo>
                  <a:lnTo>
                    <a:pt x="340" y="731"/>
                  </a:lnTo>
                  <a:lnTo>
                    <a:pt x="857" y="731"/>
                  </a:lnTo>
                  <a:lnTo>
                    <a:pt x="1128" y="280"/>
                  </a:lnTo>
                  <a:lnTo>
                    <a:pt x="979" y="366"/>
                  </a:lnTo>
                  <a:cubicBezTo>
                    <a:pt x="954" y="315"/>
                    <a:pt x="907" y="217"/>
                    <a:pt x="841" y="120"/>
                  </a:cubicBezTo>
                  <a:cubicBezTo>
                    <a:pt x="769" y="14"/>
                    <a:pt x="680"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2"/>
            <p:cNvSpPr/>
            <p:nvPr/>
          </p:nvSpPr>
          <p:spPr>
            <a:xfrm>
              <a:off x="3516737" y="4823585"/>
              <a:ext cx="51454" cy="51592"/>
            </a:xfrm>
            <a:custGeom>
              <a:avLst/>
              <a:gdLst/>
              <a:ahLst/>
              <a:cxnLst/>
              <a:rect l="l" t="t" r="r" b="b"/>
              <a:pathLst>
                <a:path w="752" h="754" extrusionOk="0">
                  <a:moveTo>
                    <a:pt x="384" y="0"/>
                  </a:moveTo>
                  <a:cubicBezTo>
                    <a:pt x="329" y="0"/>
                    <a:pt x="297" y="16"/>
                    <a:pt x="277" y="36"/>
                  </a:cubicBezTo>
                  <a:cubicBezTo>
                    <a:pt x="252" y="61"/>
                    <a:pt x="1" y="462"/>
                    <a:pt x="1" y="462"/>
                  </a:cubicBezTo>
                  <a:lnTo>
                    <a:pt x="494" y="754"/>
                  </a:lnTo>
                  <a:lnTo>
                    <a:pt x="751" y="324"/>
                  </a:lnTo>
                  <a:cubicBezTo>
                    <a:pt x="750" y="323"/>
                    <a:pt x="633" y="41"/>
                    <a:pt x="446" y="6"/>
                  </a:cubicBezTo>
                  <a:cubicBezTo>
                    <a:pt x="423" y="2"/>
                    <a:pt x="402" y="0"/>
                    <a:pt x="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2"/>
            <p:cNvSpPr/>
            <p:nvPr/>
          </p:nvSpPr>
          <p:spPr>
            <a:xfrm>
              <a:off x="3575718" y="4912263"/>
              <a:ext cx="72049" cy="62267"/>
            </a:xfrm>
            <a:custGeom>
              <a:avLst/>
              <a:gdLst/>
              <a:ahLst/>
              <a:cxnLst/>
              <a:rect l="l" t="t" r="r" b="b"/>
              <a:pathLst>
                <a:path w="1053" h="910" extrusionOk="0">
                  <a:moveTo>
                    <a:pt x="248" y="1"/>
                  </a:moveTo>
                  <a:lnTo>
                    <a:pt x="1" y="455"/>
                  </a:lnTo>
                  <a:lnTo>
                    <a:pt x="265" y="910"/>
                  </a:lnTo>
                  <a:lnTo>
                    <a:pt x="263" y="739"/>
                  </a:lnTo>
                  <a:lnTo>
                    <a:pt x="263" y="739"/>
                  </a:lnTo>
                  <a:cubicBezTo>
                    <a:pt x="292" y="741"/>
                    <a:pt x="335" y="744"/>
                    <a:pt x="385" y="744"/>
                  </a:cubicBezTo>
                  <a:cubicBezTo>
                    <a:pt x="433" y="744"/>
                    <a:pt x="487" y="741"/>
                    <a:pt x="544" y="735"/>
                  </a:cubicBezTo>
                  <a:cubicBezTo>
                    <a:pt x="714" y="718"/>
                    <a:pt x="756" y="596"/>
                    <a:pt x="756" y="596"/>
                  </a:cubicBezTo>
                  <a:lnTo>
                    <a:pt x="1053" y="55"/>
                  </a:lnTo>
                  <a:lnTo>
                    <a:pt x="1053" y="55"/>
                  </a:lnTo>
                  <a:cubicBezTo>
                    <a:pt x="933" y="149"/>
                    <a:pt x="819" y="164"/>
                    <a:pt x="692" y="167"/>
                  </a:cubicBezTo>
                  <a:cubicBezTo>
                    <a:pt x="544" y="169"/>
                    <a:pt x="398" y="170"/>
                    <a:pt x="250" y="173"/>
                  </a:cubicBezTo>
                  <a:lnTo>
                    <a:pt x="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2"/>
            <p:cNvSpPr/>
            <p:nvPr/>
          </p:nvSpPr>
          <p:spPr>
            <a:xfrm>
              <a:off x="3600350" y="4871345"/>
              <a:ext cx="50769" cy="49813"/>
            </a:xfrm>
            <a:custGeom>
              <a:avLst/>
              <a:gdLst/>
              <a:ahLst/>
              <a:cxnLst/>
              <a:rect l="l" t="t" r="r" b="b"/>
              <a:pathLst>
                <a:path w="742" h="728" extrusionOk="0">
                  <a:moveTo>
                    <a:pt x="492" y="0"/>
                  </a:moveTo>
                  <a:lnTo>
                    <a:pt x="1" y="293"/>
                  </a:lnTo>
                  <a:lnTo>
                    <a:pt x="253" y="725"/>
                  </a:lnTo>
                  <a:cubicBezTo>
                    <a:pt x="253" y="725"/>
                    <a:pt x="280" y="728"/>
                    <a:pt x="322" y="728"/>
                  </a:cubicBezTo>
                  <a:cubicBezTo>
                    <a:pt x="418" y="728"/>
                    <a:pt x="592" y="712"/>
                    <a:pt x="676" y="609"/>
                  </a:cubicBezTo>
                  <a:cubicBezTo>
                    <a:pt x="737" y="536"/>
                    <a:pt x="742" y="482"/>
                    <a:pt x="732" y="447"/>
                  </a:cubicBezTo>
                  <a:cubicBezTo>
                    <a:pt x="721" y="412"/>
                    <a:pt x="492"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2"/>
            <p:cNvSpPr/>
            <p:nvPr/>
          </p:nvSpPr>
          <p:spPr>
            <a:xfrm>
              <a:off x="3489642" y="4879214"/>
              <a:ext cx="58501" cy="76294"/>
            </a:xfrm>
            <a:custGeom>
              <a:avLst/>
              <a:gdLst/>
              <a:ahLst/>
              <a:cxnLst/>
              <a:rect l="l" t="t" r="r" b="b"/>
              <a:pathLst>
                <a:path w="855" h="1115" extrusionOk="0">
                  <a:moveTo>
                    <a:pt x="66" y="0"/>
                  </a:moveTo>
                  <a:lnTo>
                    <a:pt x="215" y="86"/>
                  </a:lnTo>
                  <a:cubicBezTo>
                    <a:pt x="182" y="133"/>
                    <a:pt x="122" y="223"/>
                    <a:pt x="73" y="328"/>
                  </a:cubicBezTo>
                  <a:cubicBezTo>
                    <a:pt x="1" y="484"/>
                    <a:pt x="84" y="581"/>
                    <a:pt x="84" y="581"/>
                  </a:cubicBezTo>
                  <a:lnTo>
                    <a:pt x="397" y="1114"/>
                  </a:lnTo>
                  <a:cubicBezTo>
                    <a:pt x="379" y="964"/>
                    <a:pt x="423" y="858"/>
                    <a:pt x="487" y="748"/>
                  </a:cubicBezTo>
                  <a:cubicBezTo>
                    <a:pt x="559" y="620"/>
                    <a:pt x="632" y="493"/>
                    <a:pt x="705" y="367"/>
                  </a:cubicBezTo>
                  <a:lnTo>
                    <a:pt x="854" y="452"/>
                  </a:lnTo>
                  <a:lnTo>
                    <a:pt x="592" y="5"/>
                  </a:lnTo>
                  <a:lnTo>
                    <a:pt x="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2"/>
            <p:cNvSpPr/>
            <p:nvPr/>
          </p:nvSpPr>
          <p:spPr>
            <a:xfrm>
              <a:off x="3515369" y="4927043"/>
              <a:ext cx="46869" cy="39481"/>
            </a:xfrm>
            <a:custGeom>
              <a:avLst/>
              <a:gdLst/>
              <a:ahLst/>
              <a:cxnLst/>
              <a:rect l="l" t="t" r="r" b="b"/>
              <a:pathLst>
                <a:path w="685" h="577" extrusionOk="0">
                  <a:moveTo>
                    <a:pt x="184" y="1"/>
                  </a:moveTo>
                  <a:cubicBezTo>
                    <a:pt x="184" y="1"/>
                    <a:pt x="0" y="245"/>
                    <a:pt x="66" y="424"/>
                  </a:cubicBezTo>
                  <a:cubicBezTo>
                    <a:pt x="99" y="514"/>
                    <a:pt x="142" y="545"/>
                    <a:pt x="176" y="554"/>
                  </a:cubicBezTo>
                  <a:cubicBezTo>
                    <a:pt x="211" y="563"/>
                    <a:pt x="683" y="576"/>
                    <a:pt x="683" y="576"/>
                  </a:cubicBezTo>
                  <a:lnTo>
                    <a:pt x="684" y="4"/>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Audio 3">
            <a:hlinkClick r:id="" action="ppaction://media"/>
            <a:extLst>
              <a:ext uri="{FF2B5EF4-FFF2-40B4-BE49-F238E27FC236}">
                <a16:creationId xmlns:a16="http://schemas.microsoft.com/office/drawing/2014/main" id="{E5FC4E02-EB66-77C6-ECF5-6D50AC7208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67567423"/>
      </p:ext>
    </p:extLst>
  </p:cSld>
  <p:clrMapOvr>
    <a:masterClrMapping/>
  </p:clrMapOvr>
  <mc:AlternateContent xmlns:mc="http://schemas.openxmlformats.org/markup-compatibility/2006">
    <mc:Choice xmlns:p14="http://schemas.microsoft.com/office/powerpoint/2010/main" Requires="p14">
      <p:transition spd="slow" p14:dur="2000" advTm="50922"/>
    </mc:Choice>
    <mc:Fallback>
      <p:transition spd="slow" advTm="50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0"/>
          <p:cNvSpPr txBox="1">
            <a:spLocks noGrp="1"/>
          </p:cNvSpPr>
          <p:nvPr>
            <p:ph type="title"/>
          </p:nvPr>
        </p:nvSpPr>
        <p:spPr>
          <a:xfrm>
            <a:off x="826087" y="2132178"/>
            <a:ext cx="3896100" cy="9367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2973" name="Google Shape;2973;p50"/>
          <p:cNvSpPr txBox="1">
            <a:spLocks noGrp="1"/>
          </p:cNvSpPr>
          <p:nvPr>
            <p:ph type="subTitle" idx="1"/>
          </p:nvPr>
        </p:nvSpPr>
        <p:spPr>
          <a:xfrm>
            <a:off x="857684" y="2890026"/>
            <a:ext cx="4323714"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much CCUS do we actually need by 2050?</a:t>
            </a:r>
            <a:endParaRPr/>
          </a:p>
        </p:txBody>
      </p:sp>
      <p:sp>
        <p:nvSpPr>
          <p:cNvPr id="2974" name="Google Shape;2974;p50"/>
          <p:cNvSpPr/>
          <p:nvPr/>
        </p:nvSpPr>
        <p:spPr>
          <a:xfrm>
            <a:off x="4841976" y="2554457"/>
            <a:ext cx="415346" cy="332482"/>
          </a:xfrm>
          <a:custGeom>
            <a:avLst/>
            <a:gdLst/>
            <a:ahLst/>
            <a:cxnLst/>
            <a:rect l="l" t="t" r="r" b="b"/>
            <a:pathLst>
              <a:path w="6857" h="5489" extrusionOk="0">
                <a:moveTo>
                  <a:pt x="6149" y="0"/>
                </a:moveTo>
                <a:cubicBezTo>
                  <a:pt x="6095" y="0"/>
                  <a:pt x="6042" y="19"/>
                  <a:pt x="6002" y="56"/>
                </a:cubicBezTo>
                <a:lnTo>
                  <a:pt x="3064" y="2483"/>
                </a:lnTo>
                <a:cubicBezTo>
                  <a:pt x="2983" y="2556"/>
                  <a:pt x="1141" y="4239"/>
                  <a:pt x="1" y="5489"/>
                </a:cubicBezTo>
                <a:lnTo>
                  <a:pt x="6856" y="5468"/>
                </a:lnTo>
                <a:cubicBezTo>
                  <a:pt x="6790" y="4321"/>
                  <a:pt x="6764" y="2625"/>
                  <a:pt x="6656" y="2493"/>
                </a:cubicBezTo>
                <a:cubicBezTo>
                  <a:pt x="6434" y="2212"/>
                  <a:pt x="6202" y="1959"/>
                  <a:pt x="6017" y="1655"/>
                </a:cubicBezTo>
                <a:cubicBezTo>
                  <a:pt x="5909" y="1461"/>
                  <a:pt x="5819" y="1231"/>
                  <a:pt x="5874" y="1009"/>
                </a:cubicBezTo>
                <a:cubicBezTo>
                  <a:pt x="5919" y="823"/>
                  <a:pt x="6285" y="658"/>
                  <a:pt x="6258" y="495"/>
                </a:cubicBezTo>
                <a:cubicBezTo>
                  <a:pt x="6243" y="387"/>
                  <a:pt x="6064" y="360"/>
                  <a:pt x="6052" y="243"/>
                </a:cubicBezTo>
                <a:cubicBezTo>
                  <a:pt x="6038" y="170"/>
                  <a:pt x="6094" y="100"/>
                  <a:pt x="6141" y="49"/>
                </a:cubicBezTo>
                <a:cubicBezTo>
                  <a:pt x="6156" y="32"/>
                  <a:pt x="6173" y="18"/>
                  <a:pt x="6192" y="4"/>
                </a:cubicBezTo>
                <a:cubicBezTo>
                  <a:pt x="6178" y="1"/>
                  <a:pt x="6163" y="0"/>
                  <a:pt x="61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0"/>
          <p:cNvSpPr/>
          <p:nvPr/>
        </p:nvSpPr>
        <p:spPr>
          <a:xfrm>
            <a:off x="5227339" y="2913968"/>
            <a:ext cx="75837" cy="9994"/>
          </a:xfrm>
          <a:custGeom>
            <a:avLst/>
            <a:gdLst/>
            <a:ahLst/>
            <a:cxnLst/>
            <a:rect l="l" t="t" r="r" b="b"/>
            <a:pathLst>
              <a:path w="1252" h="165" extrusionOk="0">
                <a:moveTo>
                  <a:pt x="627" y="0"/>
                </a:moveTo>
                <a:cubicBezTo>
                  <a:pt x="280" y="0"/>
                  <a:pt x="1" y="37"/>
                  <a:pt x="1" y="82"/>
                </a:cubicBezTo>
                <a:cubicBezTo>
                  <a:pt x="1" y="128"/>
                  <a:pt x="280" y="165"/>
                  <a:pt x="627" y="165"/>
                </a:cubicBezTo>
                <a:cubicBezTo>
                  <a:pt x="970" y="165"/>
                  <a:pt x="1251" y="128"/>
                  <a:pt x="1251" y="82"/>
                </a:cubicBezTo>
                <a:cubicBezTo>
                  <a:pt x="1251" y="37"/>
                  <a:pt x="971"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6" name="Google Shape;2976;p50"/>
          <p:cNvGrpSpPr/>
          <p:nvPr/>
        </p:nvGrpSpPr>
        <p:grpSpPr>
          <a:xfrm>
            <a:off x="4757100" y="184417"/>
            <a:ext cx="4386900" cy="4386900"/>
            <a:chOff x="4604613" y="243150"/>
            <a:chExt cx="4386900" cy="4386900"/>
          </a:xfrm>
        </p:grpSpPr>
        <p:sp>
          <p:nvSpPr>
            <p:cNvPr id="2977" name="Google Shape;2977;p50"/>
            <p:cNvSpPr/>
            <p:nvPr/>
          </p:nvSpPr>
          <p:spPr>
            <a:xfrm>
              <a:off x="5204875" y="957075"/>
              <a:ext cx="3135442" cy="2548008"/>
            </a:xfrm>
            <a:custGeom>
              <a:avLst/>
              <a:gdLst/>
              <a:ahLst/>
              <a:cxnLst/>
              <a:rect l="l" t="t" r="r" b="b"/>
              <a:pathLst>
                <a:path w="80993" h="40496" extrusionOk="0">
                  <a:moveTo>
                    <a:pt x="1" y="0"/>
                  </a:moveTo>
                  <a:lnTo>
                    <a:pt x="1" y="40496"/>
                  </a:lnTo>
                  <a:lnTo>
                    <a:pt x="80915" y="40496"/>
                  </a:lnTo>
                  <a:lnTo>
                    <a:pt x="80992" y="0"/>
                  </a:lnTo>
                  <a:close/>
                </a:path>
              </a:pathLst>
            </a:custGeom>
            <a:solidFill>
              <a:srgbClr val="3AD4D4">
                <a:alpha val="2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0"/>
            <p:cNvSpPr/>
            <p:nvPr/>
          </p:nvSpPr>
          <p:spPr>
            <a:xfrm>
              <a:off x="6740453" y="1612578"/>
              <a:ext cx="2079333" cy="1228229"/>
            </a:xfrm>
            <a:custGeom>
              <a:avLst/>
              <a:gdLst/>
              <a:ahLst/>
              <a:cxnLst/>
              <a:rect l="l" t="t" r="r" b="b"/>
              <a:pathLst>
                <a:path w="34328" h="20277" extrusionOk="0">
                  <a:moveTo>
                    <a:pt x="13148" y="1"/>
                  </a:moveTo>
                  <a:cubicBezTo>
                    <a:pt x="13137" y="1"/>
                    <a:pt x="13127" y="10"/>
                    <a:pt x="13127" y="21"/>
                  </a:cubicBezTo>
                  <a:lnTo>
                    <a:pt x="13127" y="729"/>
                  </a:lnTo>
                  <a:lnTo>
                    <a:pt x="13048" y="729"/>
                  </a:lnTo>
                  <a:lnTo>
                    <a:pt x="13048" y="324"/>
                  </a:lnTo>
                  <a:cubicBezTo>
                    <a:pt x="13048" y="312"/>
                    <a:pt x="13039" y="303"/>
                    <a:pt x="13028" y="303"/>
                  </a:cubicBezTo>
                  <a:cubicBezTo>
                    <a:pt x="13015" y="303"/>
                    <a:pt x="13007" y="311"/>
                    <a:pt x="13007" y="324"/>
                  </a:cubicBezTo>
                  <a:lnTo>
                    <a:pt x="13007" y="729"/>
                  </a:lnTo>
                  <a:lnTo>
                    <a:pt x="11837" y="729"/>
                  </a:lnTo>
                  <a:lnTo>
                    <a:pt x="11837" y="5583"/>
                  </a:lnTo>
                  <a:lnTo>
                    <a:pt x="11837" y="5703"/>
                  </a:lnTo>
                  <a:lnTo>
                    <a:pt x="11837" y="6760"/>
                  </a:lnTo>
                  <a:lnTo>
                    <a:pt x="11837" y="6881"/>
                  </a:lnTo>
                  <a:lnTo>
                    <a:pt x="11837" y="8151"/>
                  </a:lnTo>
                  <a:lnTo>
                    <a:pt x="9717" y="8151"/>
                  </a:lnTo>
                  <a:lnTo>
                    <a:pt x="9717" y="2773"/>
                  </a:lnTo>
                  <a:lnTo>
                    <a:pt x="5453" y="2773"/>
                  </a:lnTo>
                  <a:lnTo>
                    <a:pt x="5453" y="14924"/>
                  </a:lnTo>
                  <a:lnTo>
                    <a:pt x="3942" y="14924"/>
                  </a:lnTo>
                  <a:lnTo>
                    <a:pt x="3942" y="9072"/>
                  </a:lnTo>
                  <a:lnTo>
                    <a:pt x="2266" y="9072"/>
                  </a:lnTo>
                  <a:lnTo>
                    <a:pt x="2266" y="14924"/>
                  </a:lnTo>
                  <a:lnTo>
                    <a:pt x="1" y="14924"/>
                  </a:lnTo>
                  <a:lnTo>
                    <a:pt x="1" y="20277"/>
                  </a:lnTo>
                  <a:lnTo>
                    <a:pt x="13912" y="20277"/>
                  </a:lnTo>
                  <a:lnTo>
                    <a:pt x="13912" y="20164"/>
                  </a:lnTo>
                  <a:lnTo>
                    <a:pt x="34327" y="20277"/>
                  </a:lnTo>
                  <a:lnTo>
                    <a:pt x="34327" y="6539"/>
                  </a:lnTo>
                  <a:lnTo>
                    <a:pt x="31886" y="6539"/>
                  </a:lnTo>
                  <a:lnTo>
                    <a:pt x="31886" y="6083"/>
                  </a:lnTo>
                  <a:cubicBezTo>
                    <a:pt x="31886" y="6071"/>
                    <a:pt x="31877" y="6062"/>
                    <a:pt x="31865" y="6062"/>
                  </a:cubicBezTo>
                  <a:cubicBezTo>
                    <a:pt x="31854" y="6062"/>
                    <a:pt x="31845" y="6070"/>
                    <a:pt x="31845" y="6083"/>
                  </a:cubicBezTo>
                  <a:lnTo>
                    <a:pt x="31845" y="6539"/>
                  </a:lnTo>
                  <a:lnTo>
                    <a:pt x="31765" y="6539"/>
                  </a:lnTo>
                  <a:lnTo>
                    <a:pt x="31765" y="5781"/>
                  </a:lnTo>
                  <a:cubicBezTo>
                    <a:pt x="31765" y="5770"/>
                    <a:pt x="31756" y="5761"/>
                    <a:pt x="31745" y="5761"/>
                  </a:cubicBezTo>
                  <a:cubicBezTo>
                    <a:pt x="31732" y="5761"/>
                    <a:pt x="31724" y="5770"/>
                    <a:pt x="31724" y="5781"/>
                  </a:cubicBezTo>
                  <a:lnTo>
                    <a:pt x="31724" y="6539"/>
                  </a:lnTo>
                  <a:lnTo>
                    <a:pt x="31608" y="6539"/>
                  </a:lnTo>
                  <a:lnTo>
                    <a:pt x="31608" y="7944"/>
                  </a:lnTo>
                  <a:lnTo>
                    <a:pt x="31273" y="7943"/>
                  </a:lnTo>
                  <a:lnTo>
                    <a:pt x="31273" y="2528"/>
                  </a:lnTo>
                  <a:lnTo>
                    <a:pt x="30070" y="2528"/>
                  </a:lnTo>
                  <a:lnTo>
                    <a:pt x="30070" y="1771"/>
                  </a:lnTo>
                  <a:cubicBezTo>
                    <a:pt x="30070" y="1759"/>
                    <a:pt x="30060" y="1750"/>
                    <a:pt x="30049" y="1750"/>
                  </a:cubicBezTo>
                  <a:cubicBezTo>
                    <a:pt x="30038" y="1750"/>
                    <a:pt x="30028" y="1759"/>
                    <a:pt x="30028" y="1771"/>
                  </a:cubicBezTo>
                  <a:lnTo>
                    <a:pt x="30028" y="2528"/>
                  </a:lnTo>
                  <a:lnTo>
                    <a:pt x="29948" y="2528"/>
                  </a:lnTo>
                  <a:lnTo>
                    <a:pt x="29948" y="2073"/>
                  </a:lnTo>
                  <a:cubicBezTo>
                    <a:pt x="29948" y="2062"/>
                    <a:pt x="29940" y="2052"/>
                    <a:pt x="29928" y="2052"/>
                  </a:cubicBezTo>
                  <a:cubicBezTo>
                    <a:pt x="29916" y="2052"/>
                    <a:pt x="29907" y="2062"/>
                    <a:pt x="29907" y="2073"/>
                  </a:cubicBezTo>
                  <a:lnTo>
                    <a:pt x="29907" y="2528"/>
                  </a:lnTo>
                  <a:lnTo>
                    <a:pt x="29640" y="2528"/>
                  </a:lnTo>
                  <a:lnTo>
                    <a:pt x="29640" y="5210"/>
                  </a:lnTo>
                  <a:lnTo>
                    <a:pt x="28974" y="5210"/>
                  </a:lnTo>
                  <a:lnTo>
                    <a:pt x="28974" y="6690"/>
                  </a:lnTo>
                  <a:lnTo>
                    <a:pt x="28803" y="6690"/>
                  </a:lnTo>
                  <a:lnTo>
                    <a:pt x="28803" y="6277"/>
                  </a:lnTo>
                  <a:cubicBezTo>
                    <a:pt x="28803" y="6265"/>
                    <a:pt x="28793" y="6256"/>
                    <a:pt x="28782" y="6256"/>
                  </a:cubicBezTo>
                  <a:cubicBezTo>
                    <a:pt x="28770" y="6256"/>
                    <a:pt x="28760" y="6265"/>
                    <a:pt x="28760" y="6277"/>
                  </a:cubicBezTo>
                  <a:lnTo>
                    <a:pt x="28760" y="6690"/>
                  </a:lnTo>
                  <a:lnTo>
                    <a:pt x="28681" y="6690"/>
                  </a:lnTo>
                  <a:lnTo>
                    <a:pt x="28681" y="5975"/>
                  </a:lnTo>
                  <a:cubicBezTo>
                    <a:pt x="28681" y="5963"/>
                    <a:pt x="28672" y="5954"/>
                    <a:pt x="28661" y="5954"/>
                  </a:cubicBezTo>
                  <a:cubicBezTo>
                    <a:pt x="28649" y="5954"/>
                    <a:pt x="28640" y="5963"/>
                    <a:pt x="28640" y="5975"/>
                  </a:cubicBezTo>
                  <a:lnTo>
                    <a:pt x="28640" y="6690"/>
                  </a:lnTo>
                  <a:lnTo>
                    <a:pt x="27293" y="6690"/>
                  </a:lnTo>
                  <a:lnTo>
                    <a:pt x="27288" y="8077"/>
                  </a:lnTo>
                  <a:lnTo>
                    <a:pt x="25901" y="8077"/>
                  </a:lnTo>
                  <a:lnTo>
                    <a:pt x="25901" y="6587"/>
                  </a:lnTo>
                  <a:lnTo>
                    <a:pt x="25228" y="6587"/>
                  </a:lnTo>
                  <a:lnTo>
                    <a:pt x="25236" y="6319"/>
                  </a:lnTo>
                  <a:lnTo>
                    <a:pt x="25597" y="6323"/>
                  </a:lnTo>
                  <a:lnTo>
                    <a:pt x="25805" y="5734"/>
                  </a:lnTo>
                  <a:lnTo>
                    <a:pt x="24871" y="5725"/>
                  </a:lnTo>
                  <a:lnTo>
                    <a:pt x="24664" y="6314"/>
                  </a:lnTo>
                  <a:lnTo>
                    <a:pt x="25173" y="6319"/>
                  </a:lnTo>
                  <a:lnTo>
                    <a:pt x="25165" y="6587"/>
                  </a:lnTo>
                  <a:lnTo>
                    <a:pt x="23001" y="6587"/>
                  </a:lnTo>
                  <a:lnTo>
                    <a:pt x="23001" y="8077"/>
                  </a:lnTo>
                  <a:lnTo>
                    <a:pt x="22200" y="8077"/>
                  </a:lnTo>
                  <a:lnTo>
                    <a:pt x="22200" y="6073"/>
                  </a:lnTo>
                  <a:lnTo>
                    <a:pt x="18716" y="6073"/>
                  </a:lnTo>
                  <a:lnTo>
                    <a:pt x="18716" y="7737"/>
                  </a:lnTo>
                  <a:lnTo>
                    <a:pt x="17190" y="7740"/>
                  </a:lnTo>
                  <a:lnTo>
                    <a:pt x="17190" y="5362"/>
                  </a:lnTo>
                  <a:lnTo>
                    <a:pt x="15999" y="5362"/>
                  </a:lnTo>
                  <a:lnTo>
                    <a:pt x="15995" y="5203"/>
                  </a:lnTo>
                  <a:lnTo>
                    <a:pt x="16504" y="5198"/>
                  </a:lnTo>
                  <a:lnTo>
                    <a:pt x="16297" y="4609"/>
                  </a:lnTo>
                  <a:lnTo>
                    <a:pt x="15363" y="4618"/>
                  </a:lnTo>
                  <a:lnTo>
                    <a:pt x="15570" y="5207"/>
                  </a:lnTo>
                  <a:lnTo>
                    <a:pt x="15932" y="5203"/>
                  </a:lnTo>
                  <a:lnTo>
                    <a:pt x="15935" y="5360"/>
                  </a:lnTo>
                  <a:lnTo>
                    <a:pt x="14077" y="5360"/>
                  </a:lnTo>
                  <a:lnTo>
                    <a:pt x="14077" y="4903"/>
                  </a:lnTo>
                  <a:cubicBezTo>
                    <a:pt x="14077" y="4892"/>
                    <a:pt x="14067" y="4882"/>
                    <a:pt x="14056" y="4882"/>
                  </a:cubicBezTo>
                  <a:cubicBezTo>
                    <a:pt x="14045" y="4882"/>
                    <a:pt x="14036" y="4892"/>
                    <a:pt x="14036" y="4903"/>
                  </a:cubicBezTo>
                  <a:lnTo>
                    <a:pt x="14036" y="5360"/>
                  </a:lnTo>
                  <a:lnTo>
                    <a:pt x="13955" y="5360"/>
                  </a:lnTo>
                  <a:lnTo>
                    <a:pt x="13955" y="4603"/>
                  </a:lnTo>
                  <a:cubicBezTo>
                    <a:pt x="13955" y="4591"/>
                    <a:pt x="13947" y="4582"/>
                    <a:pt x="13935" y="4582"/>
                  </a:cubicBezTo>
                  <a:cubicBezTo>
                    <a:pt x="13923" y="4582"/>
                    <a:pt x="13914" y="4591"/>
                    <a:pt x="13914" y="4603"/>
                  </a:cubicBezTo>
                  <a:lnTo>
                    <a:pt x="13914" y="5360"/>
                  </a:lnTo>
                  <a:lnTo>
                    <a:pt x="13800" y="5360"/>
                  </a:lnTo>
                  <a:lnTo>
                    <a:pt x="13800" y="6768"/>
                  </a:lnTo>
                  <a:lnTo>
                    <a:pt x="13437" y="6768"/>
                  </a:lnTo>
                  <a:lnTo>
                    <a:pt x="13437" y="729"/>
                  </a:lnTo>
                  <a:lnTo>
                    <a:pt x="13169" y="729"/>
                  </a:lnTo>
                  <a:lnTo>
                    <a:pt x="13169" y="21"/>
                  </a:lnTo>
                  <a:cubicBezTo>
                    <a:pt x="13169" y="10"/>
                    <a:pt x="13160" y="1"/>
                    <a:pt x="13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0"/>
            <p:cNvSpPr/>
            <p:nvPr/>
          </p:nvSpPr>
          <p:spPr>
            <a:xfrm>
              <a:off x="5194399" y="2554759"/>
              <a:ext cx="428550" cy="347080"/>
            </a:xfrm>
            <a:custGeom>
              <a:avLst/>
              <a:gdLst/>
              <a:ahLst/>
              <a:cxnLst/>
              <a:rect l="l" t="t" r="r" b="b"/>
              <a:pathLst>
                <a:path w="7075" h="5730" extrusionOk="0">
                  <a:moveTo>
                    <a:pt x="374" y="0"/>
                  </a:moveTo>
                  <a:cubicBezTo>
                    <a:pt x="355" y="13"/>
                    <a:pt x="338" y="28"/>
                    <a:pt x="323" y="45"/>
                  </a:cubicBezTo>
                  <a:cubicBezTo>
                    <a:pt x="276" y="96"/>
                    <a:pt x="219" y="167"/>
                    <a:pt x="234" y="239"/>
                  </a:cubicBezTo>
                  <a:cubicBezTo>
                    <a:pt x="246" y="356"/>
                    <a:pt x="426" y="383"/>
                    <a:pt x="440" y="491"/>
                  </a:cubicBezTo>
                  <a:cubicBezTo>
                    <a:pt x="467" y="654"/>
                    <a:pt x="100" y="818"/>
                    <a:pt x="56" y="1005"/>
                  </a:cubicBezTo>
                  <a:cubicBezTo>
                    <a:pt x="1" y="1228"/>
                    <a:pt x="90" y="1457"/>
                    <a:pt x="199" y="1651"/>
                  </a:cubicBezTo>
                  <a:cubicBezTo>
                    <a:pt x="384" y="1955"/>
                    <a:pt x="616" y="2208"/>
                    <a:pt x="838" y="2490"/>
                  </a:cubicBezTo>
                  <a:cubicBezTo>
                    <a:pt x="946" y="2623"/>
                    <a:pt x="983" y="4096"/>
                    <a:pt x="1038" y="5466"/>
                  </a:cubicBezTo>
                  <a:lnTo>
                    <a:pt x="7075" y="5730"/>
                  </a:lnTo>
                  <a:cubicBezTo>
                    <a:pt x="5732" y="4330"/>
                    <a:pt x="477" y="50"/>
                    <a:pt x="477" y="50"/>
                  </a:cubicBezTo>
                  <a:cubicBezTo>
                    <a:pt x="447" y="23"/>
                    <a:pt x="411" y="8"/>
                    <a:pt x="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0"/>
            <p:cNvSpPr/>
            <p:nvPr/>
          </p:nvSpPr>
          <p:spPr>
            <a:xfrm>
              <a:off x="5895179" y="2668883"/>
              <a:ext cx="414922" cy="339569"/>
            </a:xfrm>
            <a:custGeom>
              <a:avLst/>
              <a:gdLst/>
              <a:ahLst/>
              <a:cxnLst/>
              <a:rect l="l" t="t" r="r" b="b"/>
              <a:pathLst>
                <a:path w="6850" h="5606" extrusionOk="0">
                  <a:moveTo>
                    <a:pt x="1284" y="0"/>
                  </a:moveTo>
                  <a:cubicBezTo>
                    <a:pt x="1264" y="0"/>
                    <a:pt x="1243" y="2"/>
                    <a:pt x="1222" y="6"/>
                  </a:cubicBezTo>
                  <a:cubicBezTo>
                    <a:pt x="1250" y="28"/>
                    <a:pt x="1278" y="51"/>
                    <a:pt x="1300" y="76"/>
                  </a:cubicBezTo>
                  <a:cubicBezTo>
                    <a:pt x="1372" y="158"/>
                    <a:pt x="1460" y="266"/>
                    <a:pt x="1435" y="378"/>
                  </a:cubicBezTo>
                  <a:cubicBezTo>
                    <a:pt x="1414" y="559"/>
                    <a:pt x="1135" y="596"/>
                    <a:pt x="1113" y="763"/>
                  </a:cubicBezTo>
                  <a:cubicBezTo>
                    <a:pt x="1065" y="1015"/>
                    <a:pt x="1634" y="1274"/>
                    <a:pt x="1700" y="1563"/>
                  </a:cubicBezTo>
                  <a:cubicBezTo>
                    <a:pt x="1780" y="1907"/>
                    <a:pt x="1637" y="2258"/>
                    <a:pt x="1465" y="2555"/>
                  </a:cubicBezTo>
                  <a:cubicBezTo>
                    <a:pt x="1172" y="3023"/>
                    <a:pt x="807" y="3409"/>
                    <a:pt x="457" y="3836"/>
                  </a:cubicBezTo>
                  <a:cubicBezTo>
                    <a:pt x="288" y="4040"/>
                    <a:pt x="139" y="4311"/>
                    <a:pt x="1" y="5605"/>
                  </a:cubicBezTo>
                  <a:lnTo>
                    <a:pt x="5845" y="5414"/>
                  </a:lnTo>
                  <a:cubicBezTo>
                    <a:pt x="5979" y="4364"/>
                    <a:pt x="6850" y="4032"/>
                    <a:pt x="6727" y="3918"/>
                  </a:cubicBezTo>
                  <a:lnTo>
                    <a:pt x="1517" y="88"/>
                  </a:lnTo>
                  <a:cubicBezTo>
                    <a:pt x="1454" y="29"/>
                    <a:pt x="1369" y="0"/>
                    <a:pt x="1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0"/>
            <p:cNvSpPr/>
            <p:nvPr/>
          </p:nvSpPr>
          <p:spPr>
            <a:xfrm>
              <a:off x="5644461" y="2669185"/>
              <a:ext cx="358529" cy="347020"/>
            </a:xfrm>
            <a:custGeom>
              <a:avLst/>
              <a:gdLst/>
              <a:ahLst/>
              <a:cxnLst/>
              <a:rect l="l" t="t" r="r" b="b"/>
              <a:pathLst>
                <a:path w="5919" h="5729" extrusionOk="0">
                  <a:moveTo>
                    <a:pt x="5361" y="1"/>
                  </a:moveTo>
                  <a:cubicBezTo>
                    <a:pt x="5302" y="11"/>
                    <a:pt x="5247" y="35"/>
                    <a:pt x="5201" y="76"/>
                  </a:cubicBezTo>
                  <a:lnTo>
                    <a:pt x="128" y="4491"/>
                  </a:lnTo>
                  <a:cubicBezTo>
                    <a:pt x="0" y="4602"/>
                    <a:pt x="35" y="4688"/>
                    <a:pt x="239" y="5729"/>
                  </a:cubicBezTo>
                  <a:lnTo>
                    <a:pt x="4139" y="5601"/>
                  </a:lnTo>
                  <a:cubicBezTo>
                    <a:pt x="4275" y="4307"/>
                    <a:pt x="4425" y="4036"/>
                    <a:pt x="4595" y="3832"/>
                  </a:cubicBezTo>
                  <a:cubicBezTo>
                    <a:pt x="4946" y="3405"/>
                    <a:pt x="5311" y="3018"/>
                    <a:pt x="5604" y="2550"/>
                  </a:cubicBezTo>
                  <a:cubicBezTo>
                    <a:pt x="5777" y="2253"/>
                    <a:pt x="5919" y="1901"/>
                    <a:pt x="5839" y="1558"/>
                  </a:cubicBezTo>
                  <a:cubicBezTo>
                    <a:pt x="5773" y="1269"/>
                    <a:pt x="5204" y="1008"/>
                    <a:pt x="5252" y="757"/>
                  </a:cubicBezTo>
                  <a:cubicBezTo>
                    <a:pt x="5274" y="591"/>
                    <a:pt x="5553" y="554"/>
                    <a:pt x="5574" y="372"/>
                  </a:cubicBezTo>
                  <a:cubicBezTo>
                    <a:pt x="5599" y="261"/>
                    <a:pt x="5512" y="153"/>
                    <a:pt x="5439" y="71"/>
                  </a:cubicBezTo>
                  <a:cubicBezTo>
                    <a:pt x="5417" y="46"/>
                    <a:pt x="5389" y="22"/>
                    <a:pt x="5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0"/>
            <p:cNvSpPr/>
            <p:nvPr/>
          </p:nvSpPr>
          <p:spPr>
            <a:xfrm>
              <a:off x="5204879" y="2558031"/>
              <a:ext cx="468892" cy="490274"/>
            </a:xfrm>
            <a:custGeom>
              <a:avLst/>
              <a:gdLst/>
              <a:ahLst/>
              <a:cxnLst/>
              <a:rect l="l" t="t" r="r" b="b"/>
              <a:pathLst>
                <a:path w="7741" h="8094" extrusionOk="0">
                  <a:moveTo>
                    <a:pt x="5956" y="1"/>
                  </a:moveTo>
                  <a:cubicBezTo>
                    <a:pt x="5847" y="1"/>
                    <a:pt x="5739" y="45"/>
                    <a:pt x="5659" y="133"/>
                  </a:cubicBezTo>
                  <a:lnTo>
                    <a:pt x="155" y="6195"/>
                  </a:lnTo>
                  <a:cubicBezTo>
                    <a:pt x="0" y="6365"/>
                    <a:pt x="48" y="6509"/>
                    <a:pt x="337" y="7933"/>
                  </a:cubicBezTo>
                  <a:lnTo>
                    <a:pt x="7740" y="8093"/>
                  </a:lnTo>
                  <a:cubicBezTo>
                    <a:pt x="7445" y="6314"/>
                    <a:pt x="7253" y="5917"/>
                    <a:pt x="7036" y="5623"/>
                  </a:cubicBezTo>
                  <a:cubicBezTo>
                    <a:pt x="6588" y="5001"/>
                    <a:pt x="6123" y="4440"/>
                    <a:pt x="5748" y="3759"/>
                  </a:cubicBezTo>
                  <a:cubicBezTo>
                    <a:pt x="5527" y="3327"/>
                    <a:pt x="5343" y="2812"/>
                    <a:pt x="5443" y="2305"/>
                  </a:cubicBezTo>
                  <a:cubicBezTo>
                    <a:pt x="5524" y="1879"/>
                    <a:pt x="6242" y="1486"/>
                    <a:pt x="6178" y="1118"/>
                  </a:cubicBezTo>
                  <a:cubicBezTo>
                    <a:pt x="6147" y="872"/>
                    <a:pt x="5794" y="825"/>
                    <a:pt x="5765" y="558"/>
                  </a:cubicBezTo>
                  <a:cubicBezTo>
                    <a:pt x="5733" y="395"/>
                    <a:pt x="5843" y="234"/>
                    <a:pt x="5934" y="113"/>
                  </a:cubicBezTo>
                  <a:cubicBezTo>
                    <a:pt x="5962" y="76"/>
                    <a:pt x="5996" y="40"/>
                    <a:pt x="6032" y="8"/>
                  </a:cubicBezTo>
                  <a:cubicBezTo>
                    <a:pt x="6007" y="3"/>
                    <a:pt x="5981" y="1"/>
                    <a:pt x="59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0"/>
            <p:cNvSpPr/>
            <p:nvPr/>
          </p:nvSpPr>
          <p:spPr>
            <a:xfrm>
              <a:off x="5528468" y="2558515"/>
              <a:ext cx="455566" cy="496331"/>
            </a:xfrm>
            <a:custGeom>
              <a:avLst/>
              <a:gdLst/>
              <a:ahLst/>
              <a:cxnLst/>
              <a:rect l="l" t="t" r="r" b="b"/>
              <a:pathLst>
                <a:path w="7521" h="8194" extrusionOk="0">
                  <a:moveTo>
                    <a:pt x="690" y="0"/>
                  </a:moveTo>
                  <a:cubicBezTo>
                    <a:pt x="654" y="32"/>
                    <a:pt x="620" y="67"/>
                    <a:pt x="592" y="105"/>
                  </a:cubicBezTo>
                  <a:cubicBezTo>
                    <a:pt x="501" y="226"/>
                    <a:pt x="391" y="387"/>
                    <a:pt x="423" y="550"/>
                  </a:cubicBezTo>
                  <a:cubicBezTo>
                    <a:pt x="453" y="817"/>
                    <a:pt x="807" y="864"/>
                    <a:pt x="836" y="1110"/>
                  </a:cubicBezTo>
                  <a:cubicBezTo>
                    <a:pt x="900" y="1478"/>
                    <a:pt x="181" y="1870"/>
                    <a:pt x="101" y="2297"/>
                  </a:cubicBezTo>
                  <a:cubicBezTo>
                    <a:pt x="1" y="2804"/>
                    <a:pt x="185" y="3318"/>
                    <a:pt x="406" y="3751"/>
                  </a:cubicBezTo>
                  <a:cubicBezTo>
                    <a:pt x="781" y="4431"/>
                    <a:pt x="1247" y="4993"/>
                    <a:pt x="1695" y="5615"/>
                  </a:cubicBezTo>
                  <a:cubicBezTo>
                    <a:pt x="1913" y="5909"/>
                    <a:pt x="2104" y="6305"/>
                    <a:pt x="2399" y="8085"/>
                  </a:cubicBezTo>
                  <a:lnTo>
                    <a:pt x="7341" y="8193"/>
                  </a:lnTo>
                  <a:cubicBezTo>
                    <a:pt x="7478" y="6779"/>
                    <a:pt x="7521" y="6652"/>
                    <a:pt x="7359" y="6492"/>
                  </a:cubicBezTo>
                  <a:lnTo>
                    <a:pt x="893" y="106"/>
                  </a:lnTo>
                  <a:cubicBezTo>
                    <a:pt x="835" y="48"/>
                    <a:pt x="764" y="14"/>
                    <a:pt x="6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0"/>
            <p:cNvSpPr/>
            <p:nvPr/>
          </p:nvSpPr>
          <p:spPr>
            <a:xfrm>
              <a:off x="5905113" y="2325968"/>
              <a:ext cx="761578" cy="695554"/>
            </a:xfrm>
            <a:custGeom>
              <a:avLst/>
              <a:gdLst/>
              <a:ahLst/>
              <a:cxnLst/>
              <a:rect l="l" t="t" r="r" b="b"/>
              <a:pathLst>
                <a:path w="12573" h="11483" extrusionOk="0">
                  <a:moveTo>
                    <a:pt x="10268" y="0"/>
                  </a:moveTo>
                  <a:cubicBezTo>
                    <a:pt x="10126" y="0"/>
                    <a:pt x="9985" y="56"/>
                    <a:pt x="9881" y="167"/>
                  </a:cubicBezTo>
                  <a:lnTo>
                    <a:pt x="1750" y="8612"/>
                  </a:lnTo>
                  <a:cubicBezTo>
                    <a:pt x="1556" y="8819"/>
                    <a:pt x="0" y="10178"/>
                    <a:pt x="3116" y="11439"/>
                  </a:cubicBezTo>
                  <a:lnTo>
                    <a:pt x="12573" y="11482"/>
                  </a:lnTo>
                  <a:cubicBezTo>
                    <a:pt x="12301" y="7506"/>
                    <a:pt x="12048" y="7037"/>
                    <a:pt x="11764" y="6690"/>
                  </a:cubicBezTo>
                  <a:cubicBezTo>
                    <a:pt x="11178" y="5958"/>
                    <a:pt x="10571" y="5298"/>
                    <a:pt x="10077" y="4492"/>
                  </a:cubicBezTo>
                  <a:cubicBezTo>
                    <a:pt x="9785" y="3979"/>
                    <a:pt x="9539" y="3369"/>
                    <a:pt x="9655" y="2761"/>
                  </a:cubicBezTo>
                  <a:cubicBezTo>
                    <a:pt x="9748" y="2251"/>
                    <a:pt x="10655" y="1768"/>
                    <a:pt x="10566" y="1330"/>
                  </a:cubicBezTo>
                  <a:cubicBezTo>
                    <a:pt x="10522" y="1038"/>
                    <a:pt x="10069" y="986"/>
                    <a:pt x="10026" y="670"/>
                  </a:cubicBezTo>
                  <a:cubicBezTo>
                    <a:pt x="9981" y="475"/>
                    <a:pt x="10118" y="281"/>
                    <a:pt x="10232" y="136"/>
                  </a:cubicBezTo>
                  <a:cubicBezTo>
                    <a:pt x="10267" y="89"/>
                    <a:pt x="10308" y="46"/>
                    <a:pt x="10354" y="7"/>
                  </a:cubicBezTo>
                  <a:cubicBezTo>
                    <a:pt x="10326" y="2"/>
                    <a:pt x="10296" y="0"/>
                    <a:pt x="10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0"/>
            <p:cNvSpPr/>
            <p:nvPr/>
          </p:nvSpPr>
          <p:spPr>
            <a:xfrm>
              <a:off x="6482813" y="2326392"/>
              <a:ext cx="839777" cy="696826"/>
            </a:xfrm>
            <a:custGeom>
              <a:avLst/>
              <a:gdLst/>
              <a:ahLst/>
              <a:cxnLst/>
              <a:rect l="l" t="t" r="r" b="b"/>
              <a:pathLst>
                <a:path w="13864" h="11504" extrusionOk="0">
                  <a:moveTo>
                    <a:pt x="815" y="0"/>
                  </a:moveTo>
                  <a:cubicBezTo>
                    <a:pt x="769" y="39"/>
                    <a:pt x="728" y="82"/>
                    <a:pt x="694" y="129"/>
                  </a:cubicBezTo>
                  <a:cubicBezTo>
                    <a:pt x="580" y="274"/>
                    <a:pt x="444" y="468"/>
                    <a:pt x="488" y="663"/>
                  </a:cubicBezTo>
                  <a:cubicBezTo>
                    <a:pt x="531" y="979"/>
                    <a:pt x="984" y="1031"/>
                    <a:pt x="1028" y="1323"/>
                  </a:cubicBezTo>
                  <a:cubicBezTo>
                    <a:pt x="1117" y="1761"/>
                    <a:pt x="208" y="2243"/>
                    <a:pt x="116" y="2754"/>
                  </a:cubicBezTo>
                  <a:cubicBezTo>
                    <a:pt x="1" y="3363"/>
                    <a:pt x="247" y="3972"/>
                    <a:pt x="538" y="4485"/>
                  </a:cubicBezTo>
                  <a:cubicBezTo>
                    <a:pt x="1033" y="5290"/>
                    <a:pt x="1641" y="5951"/>
                    <a:pt x="2225" y="6682"/>
                  </a:cubicBezTo>
                  <a:cubicBezTo>
                    <a:pt x="2510" y="7030"/>
                    <a:pt x="2763" y="7499"/>
                    <a:pt x="3035" y="11474"/>
                  </a:cubicBezTo>
                  <a:lnTo>
                    <a:pt x="9346" y="11504"/>
                  </a:lnTo>
                  <a:cubicBezTo>
                    <a:pt x="12390" y="11303"/>
                    <a:pt x="13864" y="10991"/>
                    <a:pt x="13654" y="10804"/>
                  </a:cubicBezTo>
                  <a:lnTo>
                    <a:pt x="1077" y="124"/>
                  </a:lnTo>
                  <a:cubicBezTo>
                    <a:pt x="1002" y="57"/>
                    <a:pt x="911" y="16"/>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0"/>
            <p:cNvSpPr/>
            <p:nvPr/>
          </p:nvSpPr>
          <p:spPr>
            <a:xfrm>
              <a:off x="5204875" y="2840675"/>
              <a:ext cx="3135442" cy="1078193"/>
            </a:xfrm>
            <a:custGeom>
              <a:avLst/>
              <a:gdLst/>
              <a:ahLst/>
              <a:cxnLst/>
              <a:rect l="l" t="t" r="r" b="b"/>
              <a:pathLst>
                <a:path w="80993" h="11000" extrusionOk="0">
                  <a:moveTo>
                    <a:pt x="1" y="1"/>
                  </a:moveTo>
                  <a:lnTo>
                    <a:pt x="1" y="11000"/>
                  </a:lnTo>
                  <a:lnTo>
                    <a:pt x="80992" y="11000"/>
                  </a:lnTo>
                  <a:lnTo>
                    <a:pt x="80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0"/>
            <p:cNvSpPr/>
            <p:nvPr/>
          </p:nvSpPr>
          <p:spPr>
            <a:xfrm>
              <a:off x="5204875" y="3091761"/>
              <a:ext cx="3135442" cy="176387"/>
            </a:xfrm>
            <a:custGeom>
              <a:avLst/>
              <a:gdLst/>
              <a:ahLst/>
              <a:cxnLst/>
              <a:rect l="l" t="t" r="r" b="b"/>
              <a:pathLst>
                <a:path w="80993" h="2912" extrusionOk="0">
                  <a:moveTo>
                    <a:pt x="1" y="0"/>
                  </a:moveTo>
                  <a:lnTo>
                    <a:pt x="1" y="2912"/>
                  </a:lnTo>
                  <a:lnTo>
                    <a:pt x="80992" y="2912"/>
                  </a:lnTo>
                  <a:lnTo>
                    <a:pt x="809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0"/>
            <p:cNvSpPr/>
            <p:nvPr/>
          </p:nvSpPr>
          <p:spPr>
            <a:xfrm>
              <a:off x="5204875" y="3175052"/>
              <a:ext cx="3135442" cy="9873"/>
            </a:xfrm>
            <a:custGeom>
              <a:avLst/>
              <a:gdLst/>
              <a:ahLst/>
              <a:cxnLst/>
              <a:rect l="l" t="t" r="r" b="b"/>
              <a:pathLst>
                <a:path w="80993" h="163" extrusionOk="0">
                  <a:moveTo>
                    <a:pt x="1" y="0"/>
                  </a:moveTo>
                  <a:lnTo>
                    <a:pt x="1" y="163"/>
                  </a:lnTo>
                  <a:lnTo>
                    <a:pt x="80992" y="163"/>
                  </a:lnTo>
                  <a:lnTo>
                    <a:pt x="80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0"/>
            <p:cNvSpPr/>
            <p:nvPr/>
          </p:nvSpPr>
          <p:spPr>
            <a:xfrm>
              <a:off x="5022173" y="2845761"/>
              <a:ext cx="1984052" cy="146525"/>
            </a:xfrm>
            <a:custGeom>
              <a:avLst/>
              <a:gdLst/>
              <a:ahLst/>
              <a:cxnLst/>
              <a:rect l="l" t="t" r="r" b="b"/>
              <a:pathLst>
                <a:path w="32755" h="2419" extrusionOk="0">
                  <a:moveTo>
                    <a:pt x="16378" y="0"/>
                  </a:moveTo>
                  <a:cubicBezTo>
                    <a:pt x="12033" y="0"/>
                    <a:pt x="7868" y="128"/>
                    <a:pt x="4797" y="355"/>
                  </a:cubicBezTo>
                  <a:cubicBezTo>
                    <a:pt x="1726" y="581"/>
                    <a:pt x="0" y="889"/>
                    <a:pt x="0" y="1209"/>
                  </a:cubicBezTo>
                  <a:cubicBezTo>
                    <a:pt x="0" y="1530"/>
                    <a:pt x="1726" y="1838"/>
                    <a:pt x="4797" y="2065"/>
                  </a:cubicBezTo>
                  <a:cubicBezTo>
                    <a:pt x="7868" y="2292"/>
                    <a:pt x="12033" y="2419"/>
                    <a:pt x="16378" y="2419"/>
                  </a:cubicBezTo>
                  <a:cubicBezTo>
                    <a:pt x="20722" y="2419"/>
                    <a:pt x="24887" y="2292"/>
                    <a:pt x="27958" y="2065"/>
                  </a:cubicBezTo>
                  <a:cubicBezTo>
                    <a:pt x="31029" y="1838"/>
                    <a:pt x="32755" y="1530"/>
                    <a:pt x="32755" y="1209"/>
                  </a:cubicBezTo>
                  <a:cubicBezTo>
                    <a:pt x="32755" y="889"/>
                    <a:pt x="31029" y="581"/>
                    <a:pt x="27958" y="355"/>
                  </a:cubicBezTo>
                  <a:cubicBezTo>
                    <a:pt x="24887" y="128"/>
                    <a:pt x="20722" y="0"/>
                    <a:pt x="16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0"/>
            <p:cNvSpPr/>
            <p:nvPr/>
          </p:nvSpPr>
          <p:spPr>
            <a:xfrm>
              <a:off x="6967349" y="2630660"/>
              <a:ext cx="13508" cy="240049"/>
            </a:xfrm>
            <a:custGeom>
              <a:avLst/>
              <a:gdLst/>
              <a:ahLst/>
              <a:cxnLst/>
              <a:rect l="l" t="t" r="r" b="b"/>
              <a:pathLst>
                <a:path w="223" h="3963" extrusionOk="0">
                  <a:moveTo>
                    <a:pt x="112" y="1"/>
                  </a:moveTo>
                  <a:cubicBezTo>
                    <a:pt x="50" y="1"/>
                    <a:pt x="1" y="50"/>
                    <a:pt x="1" y="111"/>
                  </a:cubicBezTo>
                  <a:lnTo>
                    <a:pt x="1" y="3852"/>
                  </a:lnTo>
                  <a:cubicBezTo>
                    <a:pt x="1" y="3914"/>
                    <a:pt x="51" y="3962"/>
                    <a:pt x="112" y="3962"/>
                  </a:cubicBezTo>
                  <a:cubicBezTo>
                    <a:pt x="173" y="3962"/>
                    <a:pt x="223" y="3914"/>
                    <a:pt x="223" y="3852"/>
                  </a:cubicBezTo>
                  <a:lnTo>
                    <a:pt x="223" y="111"/>
                  </a:lnTo>
                  <a:cubicBezTo>
                    <a:pt x="223" y="49"/>
                    <a:pt x="172" y="1"/>
                    <a:pt x="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0"/>
            <p:cNvSpPr/>
            <p:nvPr/>
          </p:nvSpPr>
          <p:spPr>
            <a:xfrm>
              <a:off x="6866250" y="2426038"/>
              <a:ext cx="215820" cy="360770"/>
            </a:xfrm>
            <a:custGeom>
              <a:avLst/>
              <a:gdLst/>
              <a:ahLst/>
              <a:cxnLst/>
              <a:rect l="l" t="t" r="r" b="b"/>
              <a:pathLst>
                <a:path w="3563" h="5956" extrusionOk="0">
                  <a:moveTo>
                    <a:pt x="1781" y="1"/>
                  </a:moveTo>
                  <a:lnTo>
                    <a:pt x="1" y="5955"/>
                  </a:lnTo>
                  <a:lnTo>
                    <a:pt x="3563" y="5955"/>
                  </a:lnTo>
                  <a:lnTo>
                    <a:pt x="1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0"/>
            <p:cNvSpPr/>
            <p:nvPr/>
          </p:nvSpPr>
          <p:spPr>
            <a:xfrm>
              <a:off x="7889900" y="2419859"/>
              <a:ext cx="170875" cy="432185"/>
            </a:xfrm>
            <a:custGeom>
              <a:avLst/>
              <a:gdLst/>
              <a:ahLst/>
              <a:cxnLst/>
              <a:rect l="l" t="t" r="r" b="b"/>
              <a:pathLst>
                <a:path w="2821" h="7135" extrusionOk="0">
                  <a:moveTo>
                    <a:pt x="1295" y="1"/>
                  </a:moveTo>
                  <a:lnTo>
                    <a:pt x="0" y="7135"/>
                  </a:lnTo>
                  <a:lnTo>
                    <a:pt x="2820" y="7135"/>
                  </a:lnTo>
                  <a:lnTo>
                    <a:pt x="1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0"/>
            <p:cNvSpPr/>
            <p:nvPr/>
          </p:nvSpPr>
          <p:spPr>
            <a:xfrm>
              <a:off x="7946476" y="2795545"/>
              <a:ext cx="173601" cy="8177"/>
            </a:xfrm>
            <a:custGeom>
              <a:avLst/>
              <a:gdLst/>
              <a:ahLst/>
              <a:cxnLst/>
              <a:rect l="l" t="t" r="r" b="b"/>
              <a:pathLst>
                <a:path w="2866" h="135" extrusionOk="0">
                  <a:moveTo>
                    <a:pt x="0" y="0"/>
                  </a:moveTo>
                  <a:lnTo>
                    <a:pt x="0" y="135"/>
                  </a:lnTo>
                  <a:lnTo>
                    <a:pt x="2865" y="135"/>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0"/>
            <p:cNvSpPr/>
            <p:nvPr/>
          </p:nvSpPr>
          <p:spPr>
            <a:xfrm>
              <a:off x="7946476" y="2822803"/>
              <a:ext cx="173601" cy="8298"/>
            </a:xfrm>
            <a:custGeom>
              <a:avLst/>
              <a:gdLst/>
              <a:ahLst/>
              <a:cxnLst/>
              <a:rect l="l" t="t" r="r" b="b"/>
              <a:pathLst>
                <a:path w="2866" h="137" extrusionOk="0">
                  <a:moveTo>
                    <a:pt x="0" y="1"/>
                  </a:moveTo>
                  <a:lnTo>
                    <a:pt x="0" y="136"/>
                  </a:lnTo>
                  <a:lnTo>
                    <a:pt x="2865" y="136"/>
                  </a:lnTo>
                  <a:lnTo>
                    <a:pt x="2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0"/>
            <p:cNvSpPr/>
            <p:nvPr/>
          </p:nvSpPr>
          <p:spPr>
            <a:xfrm>
              <a:off x="8062416" y="2771618"/>
              <a:ext cx="17142" cy="74868"/>
            </a:xfrm>
            <a:custGeom>
              <a:avLst/>
              <a:gdLst/>
              <a:ahLst/>
              <a:cxnLst/>
              <a:rect l="l" t="t" r="r" b="b"/>
              <a:pathLst>
                <a:path w="283" h="1236" extrusionOk="0">
                  <a:moveTo>
                    <a:pt x="142" y="0"/>
                  </a:moveTo>
                  <a:lnTo>
                    <a:pt x="0" y="283"/>
                  </a:lnTo>
                  <a:lnTo>
                    <a:pt x="0" y="1235"/>
                  </a:lnTo>
                  <a:lnTo>
                    <a:pt x="283" y="1235"/>
                  </a:lnTo>
                  <a:lnTo>
                    <a:pt x="283" y="283"/>
                  </a:lnTo>
                  <a:lnTo>
                    <a:pt x="1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0"/>
            <p:cNvSpPr/>
            <p:nvPr/>
          </p:nvSpPr>
          <p:spPr>
            <a:xfrm>
              <a:off x="8038731" y="2771618"/>
              <a:ext cx="17203" cy="74868"/>
            </a:xfrm>
            <a:custGeom>
              <a:avLst/>
              <a:gdLst/>
              <a:ahLst/>
              <a:cxnLst/>
              <a:rect l="l" t="t" r="r" b="b"/>
              <a:pathLst>
                <a:path w="284" h="1236" extrusionOk="0">
                  <a:moveTo>
                    <a:pt x="142" y="0"/>
                  </a:moveTo>
                  <a:lnTo>
                    <a:pt x="0" y="283"/>
                  </a:lnTo>
                  <a:lnTo>
                    <a:pt x="0" y="1235"/>
                  </a:lnTo>
                  <a:lnTo>
                    <a:pt x="283" y="1235"/>
                  </a:lnTo>
                  <a:lnTo>
                    <a:pt x="283" y="269"/>
                  </a:lnTo>
                  <a:lnTo>
                    <a:pt x="1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0"/>
            <p:cNvSpPr/>
            <p:nvPr/>
          </p:nvSpPr>
          <p:spPr>
            <a:xfrm>
              <a:off x="8109785" y="2771618"/>
              <a:ext cx="17142" cy="74868"/>
            </a:xfrm>
            <a:custGeom>
              <a:avLst/>
              <a:gdLst/>
              <a:ahLst/>
              <a:cxnLst/>
              <a:rect l="l" t="t" r="r" b="b"/>
              <a:pathLst>
                <a:path w="283" h="1236" extrusionOk="0">
                  <a:moveTo>
                    <a:pt x="143" y="0"/>
                  </a:moveTo>
                  <a:lnTo>
                    <a:pt x="1" y="283"/>
                  </a:lnTo>
                  <a:lnTo>
                    <a:pt x="1" y="1235"/>
                  </a:lnTo>
                  <a:lnTo>
                    <a:pt x="282" y="1235"/>
                  </a:lnTo>
                  <a:lnTo>
                    <a:pt x="282" y="269"/>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0"/>
            <p:cNvSpPr/>
            <p:nvPr/>
          </p:nvSpPr>
          <p:spPr>
            <a:xfrm>
              <a:off x="8086040" y="2771618"/>
              <a:ext cx="17203" cy="74868"/>
            </a:xfrm>
            <a:custGeom>
              <a:avLst/>
              <a:gdLst/>
              <a:ahLst/>
              <a:cxnLst/>
              <a:rect l="l" t="t" r="r" b="b"/>
              <a:pathLst>
                <a:path w="284" h="1236" extrusionOk="0">
                  <a:moveTo>
                    <a:pt x="143" y="0"/>
                  </a:moveTo>
                  <a:lnTo>
                    <a:pt x="1" y="283"/>
                  </a:lnTo>
                  <a:lnTo>
                    <a:pt x="1" y="1235"/>
                  </a:lnTo>
                  <a:lnTo>
                    <a:pt x="284" y="1235"/>
                  </a:lnTo>
                  <a:lnTo>
                    <a:pt x="284" y="269"/>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0"/>
            <p:cNvSpPr/>
            <p:nvPr/>
          </p:nvSpPr>
          <p:spPr>
            <a:xfrm>
              <a:off x="7967617" y="2771618"/>
              <a:ext cx="17203" cy="74868"/>
            </a:xfrm>
            <a:custGeom>
              <a:avLst/>
              <a:gdLst/>
              <a:ahLst/>
              <a:cxnLst/>
              <a:rect l="l" t="t" r="r" b="b"/>
              <a:pathLst>
                <a:path w="284" h="1236" extrusionOk="0">
                  <a:moveTo>
                    <a:pt x="142" y="0"/>
                  </a:moveTo>
                  <a:lnTo>
                    <a:pt x="1" y="283"/>
                  </a:lnTo>
                  <a:lnTo>
                    <a:pt x="1" y="1235"/>
                  </a:lnTo>
                  <a:lnTo>
                    <a:pt x="284" y="1235"/>
                  </a:lnTo>
                  <a:lnTo>
                    <a:pt x="284" y="283"/>
                  </a:lnTo>
                  <a:lnTo>
                    <a:pt x="1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0"/>
            <p:cNvSpPr/>
            <p:nvPr/>
          </p:nvSpPr>
          <p:spPr>
            <a:xfrm>
              <a:off x="7943993" y="2771618"/>
              <a:ext cx="17081" cy="74868"/>
            </a:xfrm>
            <a:custGeom>
              <a:avLst/>
              <a:gdLst/>
              <a:ahLst/>
              <a:cxnLst/>
              <a:rect l="l" t="t" r="r" b="b"/>
              <a:pathLst>
                <a:path w="282" h="1236" extrusionOk="0">
                  <a:moveTo>
                    <a:pt x="141" y="0"/>
                  </a:moveTo>
                  <a:lnTo>
                    <a:pt x="0" y="283"/>
                  </a:lnTo>
                  <a:lnTo>
                    <a:pt x="0" y="1235"/>
                  </a:lnTo>
                  <a:lnTo>
                    <a:pt x="282" y="1235"/>
                  </a:lnTo>
                  <a:lnTo>
                    <a:pt x="282" y="269"/>
                  </a:lnTo>
                  <a:lnTo>
                    <a:pt x="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0"/>
            <p:cNvSpPr/>
            <p:nvPr/>
          </p:nvSpPr>
          <p:spPr>
            <a:xfrm>
              <a:off x="8015047" y="2771618"/>
              <a:ext cx="17142" cy="74868"/>
            </a:xfrm>
            <a:custGeom>
              <a:avLst/>
              <a:gdLst/>
              <a:ahLst/>
              <a:cxnLst/>
              <a:rect l="l" t="t" r="r" b="b"/>
              <a:pathLst>
                <a:path w="283" h="1236" extrusionOk="0">
                  <a:moveTo>
                    <a:pt x="140" y="0"/>
                  </a:moveTo>
                  <a:lnTo>
                    <a:pt x="0" y="283"/>
                  </a:lnTo>
                  <a:lnTo>
                    <a:pt x="0" y="1235"/>
                  </a:lnTo>
                  <a:lnTo>
                    <a:pt x="282" y="1235"/>
                  </a:lnTo>
                  <a:lnTo>
                    <a:pt x="282" y="269"/>
                  </a:lnTo>
                  <a:lnTo>
                    <a:pt x="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0"/>
            <p:cNvSpPr/>
            <p:nvPr/>
          </p:nvSpPr>
          <p:spPr>
            <a:xfrm>
              <a:off x="7991301" y="2771618"/>
              <a:ext cx="17203" cy="74868"/>
            </a:xfrm>
            <a:custGeom>
              <a:avLst/>
              <a:gdLst/>
              <a:ahLst/>
              <a:cxnLst/>
              <a:rect l="l" t="t" r="r" b="b"/>
              <a:pathLst>
                <a:path w="284" h="1236" extrusionOk="0">
                  <a:moveTo>
                    <a:pt x="142" y="0"/>
                  </a:moveTo>
                  <a:lnTo>
                    <a:pt x="1" y="283"/>
                  </a:lnTo>
                  <a:lnTo>
                    <a:pt x="1" y="1235"/>
                  </a:lnTo>
                  <a:lnTo>
                    <a:pt x="283" y="1235"/>
                  </a:lnTo>
                  <a:lnTo>
                    <a:pt x="283" y="269"/>
                  </a:lnTo>
                  <a:lnTo>
                    <a:pt x="1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0"/>
            <p:cNvSpPr/>
            <p:nvPr/>
          </p:nvSpPr>
          <p:spPr>
            <a:xfrm>
              <a:off x="7834958" y="2627025"/>
              <a:ext cx="12963" cy="228419"/>
            </a:xfrm>
            <a:custGeom>
              <a:avLst/>
              <a:gdLst/>
              <a:ahLst/>
              <a:cxnLst/>
              <a:rect l="l" t="t" r="r" b="b"/>
              <a:pathLst>
                <a:path w="214" h="3771" extrusionOk="0">
                  <a:moveTo>
                    <a:pt x="107" y="0"/>
                  </a:moveTo>
                  <a:cubicBezTo>
                    <a:pt x="48" y="0"/>
                    <a:pt x="0" y="48"/>
                    <a:pt x="0" y="107"/>
                  </a:cubicBezTo>
                  <a:lnTo>
                    <a:pt x="0" y="3663"/>
                  </a:lnTo>
                  <a:cubicBezTo>
                    <a:pt x="0" y="3723"/>
                    <a:pt x="48" y="3770"/>
                    <a:pt x="107" y="3770"/>
                  </a:cubicBezTo>
                  <a:cubicBezTo>
                    <a:pt x="166" y="3770"/>
                    <a:pt x="213" y="3723"/>
                    <a:pt x="213" y="3663"/>
                  </a:cubicBezTo>
                  <a:lnTo>
                    <a:pt x="213" y="107"/>
                  </a:lnTo>
                  <a:cubicBezTo>
                    <a:pt x="213" y="48"/>
                    <a:pt x="166" y="0"/>
                    <a:pt x="1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0"/>
            <p:cNvSpPr/>
            <p:nvPr/>
          </p:nvSpPr>
          <p:spPr>
            <a:xfrm>
              <a:off x="7718292" y="2466805"/>
              <a:ext cx="246288" cy="258099"/>
            </a:xfrm>
            <a:custGeom>
              <a:avLst/>
              <a:gdLst/>
              <a:ahLst/>
              <a:cxnLst/>
              <a:rect l="l" t="t" r="r" b="b"/>
              <a:pathLst>
                <a:path w="4066" h="4261" extrusionOk="0">
                  <a:moveTo>
                    <a:pt x="2033" y="0"/>
                  </a:moveTo>
                  <a:cubicBezTo>
                    <a:pt x="910" y="0"/>
                    <a:pt x="0" y="955"/>
                    <a:pt x="0" y="2131"/>
                  </a:cubicBezTo>
                  <a:cubicBezTo>
                    <a:pt x="0" y="3307"/>
                    <a:pt x="910" y="4261"/>
                    <a:pt x="2033" y="4261"/>
                  </a:cubicBezTo>
                  <a:cubicBezTo>
                    <a:pt x="3155" y="4261"/>
                    <a:pt x="4065" y="3307"/>
                    <a:pt x="4065" y="2131"/>
                  </a:cubicBezTo>
                  <a:cubicBezTo>
                    <a:pt x="4065" y="955"/>
                    <a:pt x="3155" y="1"/>
                    <a:pt x="2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0"/>
            <p:cNvSpPr/>
            <p:nvPr/>
          </p:nvSpPr>
          <p:spPr>
            <a:xfrm>
              <a:off x="7649358" y="2776524"/>
              <a:ext cx="298501" cy="88920"/>
            </a:xfrm>
            <a:custGeom>
              <a:avLst/>
              <a:gdLst/>
              <a:ahLst/>
              <a:cxnLst/>
              <a:rect l="l" t="t" r="r" b="b"/>
              <a:pathLst>
                <a:path w="4928" h="1468" extrusionOk="0">
                  <a:moveTo>
                    <a:pt x="2456" y="1"/>
                  </a:moveTo>
                  <a:cubicBezTo>
                    <a:pt x="2380" y="1"/>
                    <a:pt x="2302" y="22"/>
                    <a:pt x="2225" y="57"/>
                  </a:cubicBezTo>
                  <a:cubicBezTo>
                    <a:pt x="2148" y="94"/>
                    <a:pt x="2107" y="165"/>
                    <a:pt x="2079" y="247"/>
                  </a:cubicBezTo>
                  <a:cubicBezTo>
                    <a:pt x="2051" y="242"/>
                    <a:pt x="2021" y="240"/>
                    <a:pt x="1992" y="240"/>
                  </a:cubicBezTo>
                  <a:cubicBezTo>
                    <a:pt x="1930" y="240"/>
                    <a:pt x="1867" y="250"/>
                    <a:pt x="1804" y="270"/>
                  </a:cubicBezTo>
                  <a:cubicBezTo>
                    <a:pt x="1565" y="334"/>
                    <a:pt x="1503" y="552"/>
                    <a:pt x="1413" y="787"/>
                  </a:cubicBezTo>
                  <a:cubicBezTo>
                    <a:pt x="1321" y="723"/>
                    <a:pt x="1227" y="685"/>
                    <a:pt x="1130" y="685"/>
                  </a:cubicBezTo>
                  <a:cubicBezTo>
                    <a:pt x="1049" y="685"/>
                    <a:pt x="967" y="711"/>
                    <a:pt x="883" y="769"/>
                  </a:cubicBezTo>
                  <a:cubicBezTo>
                    <a:pt x="737" y="869"/>
                    <a:pt x="714" y="1024"/>
                    <a:pt x="653" y="1187"/>
                  </a:cubicBezTo>
                  <a:cubicBezTo>
                    <a:pt x="609" y="1170"/>
                    <a:pt x="552" y="1160"/>
                    <a:pt x="491" y="1160"/>
                  </a:cubicBezTo>
                  <a:cubicBezTo>
                    <a:pt x="294" y="1160"/>
                    <a:pt x="48" y="1254"/>
                    <a:pt x="1" y="1468"/>
                  </a:cubicBezTo>
                  <a:lnTo>
                    <a:pt x="2428" y="1452"/>
                  </a:lnTo>
                  <a:lnTo>
                    <a:pt x="4928" y="1467"/>
                  </a:lnTo>
                  <a:cubicBezTo>
                    <a:pt x="4891" y="1302"/>
                    <a:pt x="4697" y="1231"/>
                    <a:pt x="4542" y="1231"/>
                  </a:cubicBezTo>
                  <a:cubicBezTo>
                    <a:pt x="4494" y="1231"/>
                    <a:pt x="4450" y="1238"/>
                    <a:pt x="4416" y="1251"/>
                  </a:cubicBezTo>
                  <a:cubicBezTo>
                    <a:pt x="4366" y="1127"/>
                    <a:pt x="4349" y="1008"/>
                    <a:pt x="4234" y="931"/>
                  </a:cubicBezTo>
                  <a:cubicBezTo>
                    <a:pt x="4168" y="887"/>
                    <a:pt x="4103" y="867"/>
                    <a:pt x="4040" y="867"/>
                  </a:cubicBezTo>
                  <a:cubicBezTo>
                    <a:pt x="3964" y="867"/>
                    <a:pt x="3890" y="896"/>
                    <a:pt x="3817" y="946"/>
                  </a:cubicBezTo>
                  <a:cubicBezTo>
                    <a:pt x="3745" y="764"/>
                    <a:pt x="3697" y="598"/>
                    <a:pt x="3511" y="550"/>
                  </a:cubicBezTo>
                  <a:cubicBezTo>
                    <a:pt x="3459" y="534"/>
                    <a:pt x="3408" y="525"/>
                    <a:pt x="3358" y="525"/>
                  </a:cubicBezTo>
                  <a:cubicBezTo>
                    <a:pt x="3250" y="525"/>
                    <a:pt x="3150" y="565"/>
                    <a:pt x="3064" y="661"/>
                  </a:cubicBezTo>
                  <a:cubicBezTo>
                    <a:pt x="3035" y="605"/>
                    <a:pt x="2987" y="589"/>
                    <a:pt x="2937" y="589"/>
                  </a:cubicBezTo>
                  <a:cubicBezTo>
                    <a:pt x="2925" y="589"/>
                    <a:pt x="2913" y="590"/>
                    <a:pt x="2901" y="592"/>
                  </a:cubicBezTo>
                  <a:cubicBezTo>
                    <a:pt x="2941" y="316"/>
                    <a:pt x="2859" y="208"/>
                    <a:pt x="2720" y="98"/>
                  </a:cubicBezTo>
                  <a:cubicBezTo>
                    <a:pt x="2635" y="30"/>
                    <a:pt x="2546" y="1"/>
                    <a:pt x="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0"/>
            <p:cNvSpPr/>
            <p:nvPr/>
          </p:nvSpPr>
          <p:spPr>
            <a:xfrm>
              <a:off x="7101643" y="2864358"/>
              <a:ext cx="49972" cy="33194"/>
            </a:xfrm>
            <a:custGeom>
              <a:avLst/>
              <a:gdLst/>
              <a:ahLst/>
              <a:cxnLst/>
              <a:rect l="l" t="t" r="r" b="b"/>
              <a:pathLst>
                <a:path w="825" h="548" extrusionOk="0">
                  <a:moveTo>
                    <a:pt x="128" y="63"/>
                  </a:moveTo>
                  <a:cubicBezTo>
                    <a:pt x="106" y="63"/>
                    <a:pt x="88" y="68"/>
                    <a:pt x="75" y="79"/>
                  </a:cubicBezTo>
                  <a:cubicBezTo>
                    <a:pt x="1" y="142"/>
                    <a:pt x="180" y="225"/>
                    <a:pt x="277" y="233"/>
                  </a:cubicBezTo>
                  <a:lnTo>
                    <a:pt x="277" y="233"/>
                  </a:lnTo>
                  <a:cubicBezTo>
                    <a:pt x="301" y="228"/>
                    <a:pt x="323" y="225"/>
                    <a:pt x="343" y="224"/>
                  </a:cubicBezTo>
                  <a:lnTo>
                    <a:pt x="343" y="224"/>
                  </a:lnTo>
                  <a:lnTo>
                    <a:pt x="393" y="214"/>
                  </a:lnTo>
                  <a:lnTo>
                    <a:pt x="393" y="214"/>
                  </a:lnTo>
                  <a:cubicBezTo>
                    <a:pt x="377" y="150"/>
                    <a:pt x="223" y="63"/>
                    <a:pt x="128" y="63"/>
                  </a:cubicBezTo>
                  <a:close/>
                  <a:moveTo>
                    <a:pt x="489" y="1"/>
                  </a:moveTo>
                  <a:cubicBezTo>
                    <a:pt x="478" y="1"/>
                    <a:pt x="465" y="3"/>
                    <a:pt x="449" y="8"/>
                  </a:cubicBezTo>
                  <a:cubicBezTo>
                    <a:pt x="369" y="33"/>
                    <a:pt x="389" y="175"/>
                    <a:pt x="411" y="210"/>
                  </a:cubicBezTo>
                  <a:lnTo>
                    <a:pt x="393" y="214"/>
                  </a:lnTo>
                  <a:lnTo>
                    <a:pt x="393" y="214"/>
                  </a:lnTo>
                  <a:cubicBezTo>
                    <a:pt x="394" y="218"/>
                    <a:pt x="394" y="223"/>
                    <a:pt x="394" y="227"/>
                  </a:cubicBezTo>
                  <a:cubicBezTo>
                    <a:pt x="385" y="224"/>
                    <a:pt x="374" y="223"/>
                    <a:pt x="360" y="223"/>
                  </a:cubicBezTo>
                  <a:cubicBezTo>
                    <a:pt x="355" y="223"/>
                    <a:pt x="349" y="223"/>
                    <a:pt x="343" y="224"/>
                  </a:cubicBezTo>
                  <a:lnTo>
                    <a:pt x="343" y="224"/>
                  </a:lnTo>
                  <a:lnTo>
                    <a:pt x="322" y="228"/>
                  </a:lnTo>
                  <a:cubicBezTo>
                    <a:pt x="314" y="231"/>
                    <a:pt x="303" y="233"/>
                    <a:pt x="290" y="233"/>
                  </a:cubicBezTo>
                  <a:cubicBezTo>
                    <a:pt x="286" y="233"/>
                    <a:pt x="282" y="233"/>
                    <a:pt x="277" y="233"/>
                  </a:cubicBezTo>
                  <a:lnTo>
                    <a:pt x="277" y="233"/>
                  </a:lnTo>
                  <a:cubicBezTo>
                    <a:pt x="182" y="251"/>
                    <a:pt x="69" y="295"/>
                    <a:pt x="65" y="345"/>
                  </a:cubicBezTo>
                  <a:cubicBezTo>
                    <a:pt x="61" y="388"/>
                    <a:pt x="83" y="404"/>
                    <a:pt x="118" y="404"/>
                  </a:cubicBezTo>
                  <a:cubicBezTo>
                    <a:pt x="200" y="404"/>
                    <a:pt x="353" y="312"/>
                    <a:pt x="383" y="280"/>
                  </a:cubicBezTo>
                  <a:lnTo>
                    <a:pt x="383" y="280"/>
                  </a:lnTo>
                  <a:cubicBezTo>
                    <a:pt x="346" y="324"/>
                    <a:pt x="343" y="522"/>
                    <a:pt x="413" y="545"/>
                  </a:cubicBezTo>
                  <a:cubicBezTo>
                    <a:pt x="421" y="547"/>
                    <a:pt x="427" y="548"/>
                    <a:pt x="433" y="548"/>
                  </a:cubicBezTo>
                  <a:cubicBezTo>
                    <a:pt x="507" y="548"/>
                    <a:pt x="469" y="388"/>
                    <a:pt x="444" y="354"/>
                  </a:cubicBezTo>
                  <a:lnTo>
                    <a:pt x="444" y="354"/>
                  </a:lnTo>
                  <a:cubicBezTo>
                    <a:pt x="490" y="376"/>
                    <a:pt x="632" y="444"/>
                    <a:pt x="727" y="444"/>
                  </a:cubicBezTo>
                  <a:cubicBezTo>
                    <a:pt x="775" y="444"/>
                    <a:pt x="811" y="426"/>
                    <a:pt x="815" y="377"/>
                  </a:cubicBezTo>
                  <a:cubicBezTo>
                    <a:pt x="825" y="282"/>
                    <a:pt x="645" y="300"/>
                    <a:pt x="562" y="295"/>
                  </a:cubicBezTo>
                  <a:cubicBezTo>
                    <a:pt x="653" y="275"/>
                    <a:pt x="775" y="170"/>
                    <a:pt x="750" y="78"/>
                  </a:cubicBezTo>
                  <a:cubicBezTo>
                    <a:pt x="743" y="76"/>
                    <a:pt x="737" y="76"/>
                    <a:pt x="730" y="76"/>
                  </a:cubicBezTo>
                  <a:cubicBezTo>
                    <a:pt x="645" y="76"/>
                    <a:pt x="552" y="179"/>
                    <a:pt x="521" y="241"/>
                  </a:cubicBezTo>
                  <a:cubicBezTo>
                    <a:pt x="546" y="186"/>
                    <a:pt x="593"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0"/>
            <p:cNvSpPr/>
            <p:nvPr/>
          </p:nvSpPr>
          <p:spPr>
            <a:xfrm>
              <a:off x="7918370" y="2881319"/>
              <a:ext cx="37918" cy="24532"/>
            </a:xfrm>
            <a:custGeom>
              <a:avLst/>
              <a:gdLst/>
              <a:ahLst/>
              <a:cxnLst/>
              <a:rect l="l" t="t" r="r" b="b"/>
              <a:pathLst>
                <a:path w="626" h="405" extrusionOk="0">
                  <a:moveTo>
                    <a:pt x="360" y="0"/>
                  </a:moveTo>
                  <a:cubicBezTo>
                    <a:pt x="353" y="0"/>
                    <a:pt x="344" y="1"/>
                    <a:pt x="335" y="3"/>
                  </a:cubicBezTo>
                  <a:cubicBezTo>
                    <a:pt x="289" y="14"/>
                    <a:pt x="267" y="95"/>
                    <a:pt x="270" y="137"/>
                  </a:cubicBezTo>
                  <a:lnTo>
                    <a:pt x="270" y="137"/>
                  </a:lnTo>
                  <a:cubicBezTo>
                    <a:pt x="249" y="98"/>
                    <a:pt x="167" y="63"/>
                    <a:pt x="108" y="63"/>
                  </a:cubicBezTo>
                  <a:cubicBezTo>
                    <a:pt x="88" y="63"/>
                    <a:pt x="71" y="67"/>
                    <a:pt x="60" y="76"/>
                  </a:cubicBezTo>
                  <a:cubicBezTo>
                    <a:pt x="0" y="132"/>
                    <a:pt x="130" y="151"/>
                    <a:pt x="168" y="168"/>
                  </a:cubicBezTo>
                  <a:lnTo>
                    <a:pt x="183" y="177"/>
                  </a:lnTo>
                  <a:cubicBezTo>
                    <a:pt x="98" y="178"/>
                    <a:pt x="18" y="205"/>
                    <a:pt x="16" y="241"/>
                  </a:cubicBezTo>
                  <a:cubicBezTo>
                    <a:pt x="12" y="280"/>
                    <a:pt x="35" y="294"/>
                    <a:pt x="67" y="294"/>
                  </a:cubicBezTo>
                  <a:cubicBezTo>
                    <a:pt x="121" y="294"/>
                    <a:pt x="199" y="255"/>
                    <a:pt x="217" y="235"/>
                  </a:cubicBezTo>
                  <a:lnTo>
                    <a:pt x="217" y="235"/>
                  </a:lnTo>
                  <a:cubicBezTo>
                    <a:pt x="192" y="266"/>
                    <a:pt x="181" y="385"/>
                    <a:pt x="228" y="401"/>
                  </a:cubicBezTo>
                  <a:cubicBezTo>
                    <a:pt x="234" y="403"/>
                    <a:pt x="239" y="404"/>
                    <a:pt x="245" y="404"/>
                  </a:cubicBezTo>
                  <a:cubicBezTo>
                    <a:pt x="305" y="404"/>
                    <a:pt x="349" y="300"/>
                    <a:pt x="333" y="259"/>
                  </a:cubicBezTo>
                  <a:lnTo>
                    <a:pt x="333" y="259"/>
                  </a:lnTo>
                  <a:cubicBezTo>
                    <a:pt x="354" y="290"/>
                    <a:pt x="411" y="321"/>
                    <a:pt x="463" y="321"/>
                  </a:cubicBezTo>
                  <a:cubicBezTo>
                    <a:pt x="496" y="321"/>
                    <a:pt x="527" y="309"/>
                    <a:pt x="546" y="277"/>
                  </a:cubicBezTo>
                  <a:cubicBezTo>
                    <a:pt x="582" y="218"/>
                    <a:pt x="430" y="220"/>
                    <a:pt x="376" y="216"/>
                  </a:cubicBezTo>
                  <a:cubicBezTo>
                    <a:pt x="435" y="204"/>
                    <a:pt x="626" y="160"/>
                    <a:pt x="558" y="111"/>
                  </a:cubicBezTo>
                  <a:cubicBezTo>
                    <a:pt x="537" y="104"/>
                    <a:pt x="515" y="100"/>
                    <a:pt x="495" y="100"/>
                  </a:cubicBezTo>
                  <a:cubicBezTo>
                    <a:pt x="425" y="100"/>
                    <a:pt x="365" y="139"/>
                    <a:pt x="348" y="178"/>
                  </a:cubicBezTo>
                  <a:cubicBezTo>
                    <a:pt x="366" y="136"/>
                    <a:pt x="444"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0"/>
            <p:cNvSpPr/>
            <p:nvPr/>
          </p:nvSpPr>
          <p:spPr>
            <a:xfrm>
              <a:off x="7054758" y="2900945"/>
              <a:ext cx="59724" cy="27197"/>
            </a:xfrm>
            <a:custGeom>
              <a:avLst/>
              <a:gdLst/>
              <a:ahLst/>
              <a:cxnLst/>
              <a:rect l="l" t="t" r="r" b="b"/>
              <a:pathLst>
                <a:path w="986" h="449" extrusionOk="0">
                  <a:moveTo>
                    <a:pt x="565" y="1"/>
                  </a:moveTo>
                  <a:cubicBezTo>
                    <a:pt x="553" y="1"/>
                    <a:pt x="540" y="2"/>
                    <a:pt x="525" y="4"/>
                  </a:cubicBezTo>
                  <a:cubicBezTo>
                    <a:pt x="452" y="16"/>
                    <a:pt x="419" y="105"/>
                    <a:pt x="424" y="151"/>
                  </a:cubicBezTo>
                  <a:lnTo>
                    <a:pt x="424" y="151"/>
                  </a:lnTo>
                  <a:cubicBezTo>
                    <a:pt x="391" y="109"/>
                    <a:pt x="265" y="71"/>
                    <a:pt x="173" y="71"/>
                  </a:cubicBezTo>
                  <a:cubicBezTo>
                    <a:pt x="140" y="71"/>
                    <a:pt x="112" y="76"/>
                    <a:pt x="94" y="88"/>
                  </a:cubicBezTo>
                  <a:cubicBezTo>
                    <a:pt x="1" y="148"/>
                    <a:pt x="205" y="169"/>
                    <a:pt x="266" y="188"/>
                  </a:cubicBezTo>
                  <a:lnTo>
                    <a:pt x="289" y="198"/>
                  </a:lnTo>
                  <a:cubicBezTo>
                    <a:pt x="153" y="200"/>
                    <a:pt x="26" y="230"/>
                    <a:pt x="22" y="270"/>
                  </a:cubicBezTo>
                  <a:cubicBezTo>
                    <a:pt x="18" y="313"/>
                    <a:pt x="54" y="327"/>
                    <a:pt x="104" y="327"/>
                  </a:cubicBezTo>
                  <a:cubicBezTo>
                    <a:pt x="189" y="327"/>
                    <a:pt x="314" y="284"/>
                    <a:pt x="342" y="262"/>
                  </a:cubicBezTo>
                  <a:lnTo>
                    <a:pt x="342" y="262"/>
                  </a:lnTo>
                  <a:cubicBezTo>
                    <a:pt x="302" y="297"/>
                    <a:pt x="284" y="427"/>
                    <a:pt x="358" y="445"/>
                  </a:cubicBezTo>
                  <a:cubicBezTo>
                    <a:pt x="367" y="448"/>
                    <a:pt x="376" y="449"/>
                    <a:pt x="385" y="449"/>
                  </a:cubicBezTo>
                  <a:cubicBezTo>
                    <a:pt x="478" y="449"/>
                    <a:pt x="548" y="334"/>
                    <a:pt x="524" y="288"/>
                  </a:cubicBezTo>
                  <a:lnTo>
                    <a:pt x="524" y="288"/>
                  </a:lnTo>
                  <a:cubicBezTo>
                    <a:pt x="557" y="322"/>
                    <a:pt x="647" y="356"/>
                    <a:pt x="730" y="356"/>
                  </a:cubicBezTo>
                  <a:cubicBezTo>
                    <a:pt x="781" y="356"/>
                    <a:pt x="830" y="343"/>
                    <a:pt x="860" y="308"/>
                  </a:cubicBezTo>
                  <a:cubicBezTo>
                    <a:pt x="917" y="242"/>
                    <a:pt x="679" y="245"/>
                    <a:pt x="591" y="241"/>
                  </a:cubicBezTo>
                  <a:cubicBezTo>
                    <a:pt x="688" y="225"/>
                    <a:pt x="986" y="178"/>
                    <a:pt x="879" y="124"/>
                  </a:cubicBezTo>
                  <a:cubicBezTo>
                    <a:pt x="845" y="116"/>
                    <a:pt x="812" y="112"/>
                    <a:pt x="780" y="112"/>
                  </a:cubicBezTo>
                  <a:cubicBezTo>
                    <a:pt x="670" y="112"/>
                    <a:pt x="575" y="155"/>
                    <a:pt x="549" y="198"/>
                  </a:cubicBezTo>
                  <a:cubicBezTo>
                    <a:pt x="574" y="151"/>
                    <a:pt x="698" y="1"/>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9" name="Google Shape;3009;p50"/>
            <p:cNvGrpSpPr/>
            <p:nvPr/>
          </p:nvGrpSpPr>
          <p:grpSpPr>
            <a:xfrm>
              <a:off x="6539208" y="2716676"/>
              <a:ext cx="178204" cy="143983"/>
              <a:chOff x="6539208" y="2716676"/>
              <a:chExt cx="178204" cy="143983"/>
            </a:xfrm>
          </p:grpSpPr>
          <p:sp>
            <p:nvSpPr>
              <p:cNvPr id="3010" name="Google Shape;3010;p50"/>
              <p:cNvSpPr/>
              <p:nvPr/>
            </p:nvSpPr>
            <p:spPr>
              <a:xfrm>
                <a:off x="6618318" y="2781612"/>
                <a:ext cx="11266" cy="79047"/>
              </a:xfrm>
              <a:custGeom>
                <a:avLst/>
                <a:gdLst/>
                <a:ahLst/>
                <a:cxnLst/>
                <a:rect l="l" t="t" r="r" b="b"/>
                <a:pathLst>
                  <a:path w="186" h="1305" extrusionOk="0">
                    <a:moveTo>
                      <a:pt x="23" y="1"/>
                    </a:moveTo>
                    <a:lnTo>
                      <a:pt x="1" y="1302"/>
                    </a:lnTo>
                    <a:lnTo>
                      <a:pt x="162" y="1305"/>
                    </a:lnTo>
                    <a:lnTo>
                      <a:pt x="186" y="5"/>
                    </a:lnTo>
                    <a:lnTo>
                      <a:pt x="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0"/>
              <p:cNvSpPr/>
              <p:nvPr/>
            </p:nvSpPr>
            <p:spPr>
              <a:xfrm>
                <a:off x="6541207" y="2718009"/>
                <a:ext cx="174146" cy="90071"/>
              </a:xfrm>
              <a:custGeom>
                <a:avLst/>
                <a:gdLst/>
                <a:ahLst/>
                <a:cxnLst/>
                <a:rect l="l" t="t" r="r" b="b"/>
                <a:pathLst>
                  <a:path w="2875" h="1487" extrusionOk="0">
                    <a:moveTo>
                      <a:pt x="507" y="1"/>
                    </a:moveTo>
                    <a:lnTo>
                      <a:pt x="0" y="1487"/>
                    </a:lnTo>
                    <a:lnTo>
                      <a:pt x="2370" y="1487"/>
                    </a:lnTo>
                    <a:lnTo>
                      <a:pt x="28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0"/>
              <p:cNvSpPr/>
              <p:nvPr/>
            </p:nvSpPr>
            <p:spPr>
              <a:xfrm>
                <a:off x="6568829" y="2718009"/>
                <a:ext cx="32770" cy="90071"/>
              </a:xfrm>
              <a:custGeom>
                <a:avLst/>
                <a:gdLst/>
                <a:ahLst/>
                <a:cxnLst/>
                <a:rect l="l" t="t" r="r" b="b"/>
                <a:pathLst>
                  <a:path w="541" h="1487" extrusionOk="0">
                    <a:moveTo>
                      <a:pt x="508" y="1"/>
                    </a:moveTo>
                    <a:lnTo>
                      <a:pt x="1" y="1487"/>
                    </a:lnTo>
                    <a:lnTo>
                      <a:pt x="35" y="1487"/>
                    </a:lnTo>
                    <a:lnTo>
                      <a:pt x="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0"/>
              <p:cNvSpPr/>
              <p:nvPr/>
            </p:nvSpPr>
            <p:spPr>
              <a:xfrm>
                <a:off x="6597602" y="2718009"/>
                <a:ext cx="32709" cy="90071"/>
              </a:xfrm>
              <a:custGeom>
                <a:avLst/>
                <a:gdLst/>
                <a:ahLst/>
                <a:cxnLst/>
                <a:rect l="l" t="t" r="r" b="b"/>
                <a:pathLst>
                  <a:path w="540" h="1487" extrusionOk="0">
                    <a:moveTo>
                      <a:pt x="507" y="1"/>
                    </a:moveTo>
                    <a:lnTo>
                      <a:pt x="0" y="1487"/>
                    </a:lnTo>
                    <a:lnTo>
                      <a:pt x="34" y="1487"/>
                    </a:lnTo>
                    <a:lnTo>
                      <a:pt x="5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0"/>
              <p:cNvSpPr/>
              <p:nvPr/>
            </p:nvSpPr>
            <p:spPr>
              <a:xfrm>
                <a:off x="6626254" y="2718009"/>
                <a:ext cx="32770" cy="90071"/>
              </a:xfrm>
              <a:custGeom>
                <a:avLst/>
                <a:gdLst/>
                <a:ahLst/>
                <a:cxnLst/>
                <a:rect l="l" t="t" r="r" b="b"/>
                <a:pathLst>
                  <a:path w="541" h="1487" extrusionOk="0">
                    <a:moveTo>
                      <a:pt x="507" y="1"/>
                    </a:moveTo>
                    <a:lnTo>
                      <a:pt x="0" y="1487"/>
                    </a:lnTo>
                    <a:lnTo>
                      <a:pt x="35" y="1487"/>
                    </a:lnTo>
                    <a:lnTo>
                      <a:pt x="5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0"/>
              <p:cNvSpPr/>
              <p:nvPr/>
            </p:nvSpPr>
            <p:spPr>
              <a:xfrm>
                <a:off x="6654966" y="2718009"/>
                <a:ext cx="32770" cy="90071"/>
              </a:xfrm>
              <a:custGeom>
                <a:avLst/>
                <a:gdLst/>
                <a:ahLst/>
                <a:cxnLst/>
                <a:rect l="l" t="t" r="r" b="b"/>
                <a:pathLst>
                  <a:path w="541" h="1487" extrusionOk="0">
                    <a:moveTo>
                      <a:pt x="507" y="1"/>
                    </a:moveTo>
                    <a:lnTo>
                      <a:pt x="0" y="1487"/>
                    </a:lnTo>
                    <a:lnTo>
                      <a:pt x="34" y="1487"/>
                    </a:lnTo>
                    <a:lnTo>
                      <a:pt x="5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0"/>
              <p:cNvSpPr/>
              <p:nvPr/>
            </p:nvSpPr>
            <p:spPr>
              <a:xfrm>
                <a:off x="6561439" y="2746721"/>
                <a:ext cx="144223" cy="1938"/>
              </a:xfrm>
              <a:custGeom>
                <a:avLst/>
                <a:gdLst/>
                <a:ahLst/>
                <a:cxnLst/>
                <a:rect l="l" t="t" r="r" b="b"/>
                <a:pathLst>
                  <a:path w="2381" h="32" extrusionOk="0">
                    <a:moveTo>
                      <a:pt x="11" y="1"/>
                    </a:moveTo>
                    <a:lnTo>
                      <a:pt x="1" y="32"/>
                    </a:lnTo>
                    <a:lnTo>
                      <a:pt x="2370" y="32"/>
                    </a:lnTo>
                    <a:lnTo>
                      <a:pt x="2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0"/>
              <p:cNvSpPr/>
              <p:nvPr/>
            </p:nvSpPr>
            <p:spPr>
              <a:xfrm>
                <a:off x="6551323" y="2776342"/>
                <a:ext cx="144163" cy="2059"/>
              </a:xfrm>
              <a:custGeom>
                <a:avLst/>
                <a:gdLst/>
                <a:ahLst/>
                <a:cxnLst/>
                <a:rect l="l" t="t" r="r" b="b"/>
                <a:pathLst>
                  <a:path w="2380" h="34" extrusionOk="0">
                    <a:moveTo>
                      <a:pt x="11" y="0"/>
                    </a:moveTo>
                    <a:lnTo>
                      <a:pt x="1" y="33"/>
                    </a:lnTo>
                    <a:lnTo>
                      <a:pt x="2370" y="33"/>
                    </a:lnTo>
                    <a:lnTo>
                      <a:pt x="23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0"/>
              <p:cNvSpPr/>
              <p:nvPr/>
            </p:nvSpPr>
            <p:spPr>
              <a:xfrm>
                <a:off x="6539208" y="2716676"/>
                <a:ext cx="178204" cy="92858"/>
              </a:xfrm>
              <a:custGeom>
                <a:avLst/>
                <a:gdLst/>
                <a:ahLst/>
                <a:cxnLst/>
                <a:rect l="l" t="t" r="r" b="b"/>
                <a:pathLst>
                  <a:path w="2942" h="1533" extrusionOk="0">
                    <a:moveTo>
                      <a:pt x="2875" y="47"/>
                    </a:moveTo>
                    <a:lnTo>
                      <a:pt x="2385" y="1486"/>
                    </a:lnTo>
                    <a:lnTo>
                      <a:pt x="67" y="1486"/>
                    </a:lnTo>
                    <a:lnTo>
                      <a:pt x="557" y="47"/>
                    </a:lnTo>
                    <a:close/>
                    <a:moveTo>
                      <a:pt x="522" y="0"/>
                    </a:moveTo>
                    <a:lnTo>
                      <a:pt x="0" y="1532"/>
                    </a:lnTo>
                    <a:lnTo>
                      <a:pt x="2419" y="1532"/>
                    </a:lnTo>
                    <a:lnTo>
                      <a:pt x="2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9" name="Google Shape;3019;p50"/>
            <p:cNvSpPr/>
            <p:nvPr/>
          </p:nvSpPr>
          <p:spPr>
            <a:xfrm>
              <a:off x="6430295" y="2890163"/>
              <a:ext cx="58513" cy="8298"/>
            </a:xfrm>
            <a:custGeom>
              <a:avLst/>
              <a:gdLst/>
              <a:ahLst/>
              <a:cxnLst/>
              <a:rect l="l" t="t" r="r" b="b"/>
              <a:pathLst>
                <a:path w="966" h="137" extrusionOk="0">
                  <a:moveTo>
                    <a:pt x="483" y="0"/>
                  </a:moveTo>
                  <a:cubicBezTo>
                    <a:pt x="217" y="0"/>
                    <a:pt x="1" y="31"/>
                    <a:pt x="1" y="68"/>
                  </a:cubicBezTo>
                  <a:cubicBezTo>
                    <a:pt x="1" y="106"/>
                    <a:pt x="217" y="136"/>
                    <a:pt x="483" y="136"/>
                  </a:cubicBezTo>
                  <a:cubicBezTo>
                    <a:pt x="749" y="136"/>
                    <a:pt x="965" y="105"/>
                    <a:pt x="965" y="68"/>
                  </a:cubicBezTo>
                  <a:cubicBezTo>
                    <a:pt x="965" y="31"/>
                    <a:pt x="749" y="1"/>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0"/>
            <p:cNvSpPr/>
            <p:nvPr/>
          </p:nvSpPr>
          <p:spPr>
            <a:xfrm>
              <a:off x="6544357" y="2898098"/>
              <a:ext cx="49064" cy="7269"/>
            </a:xfrm>
            <a:custGeom>
              <a:avLst/>
              <a:gdLst/>
              <a:ahLst/>
              <a:cxnLst/>
              <a:rect l="l" t="t" r="r" b="b"/>
              <a:pathLst>
                <a:path w="810" h="120" extrusionOk="0">
                  <a:moveTo>
                    <a:pt x="405" y="1"/>
                  </a:moveTo>
                  <a:cubicBezTo>
                    <a:pt x="183" y="1"/>
                    <a:pt x="1" y="29"/>
                    <a:pt x="1" y="61"/>
                  </a:cubicBezTo>
                  <a:cubicBezTo>
                    <a:pt x="1" y="93"/>
                    <a:pt x="183" y="119"/>
                    <a:pt x="405" y="119"/>
                  </a:cubicBezTo>
                  <a:cubicBezTo>
                    <a:pt x="629" y="119"/>
                    <a:pt x="809" y="92"/>
                    <a:pt x="809" y="61"/>
                  </a:cubicBezTo>
                  <a:cubicBezTo>
                    <a:pt x="809" y="29"/>
                    <a:pt x="629"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1" name="Google Shape;3021;p50"/>
            <p:cNvGrpSpPr/>
            <p:nvPr/>
          </p:nvGrpSpPr>
          <p:grpSpPr>
            <a:xfrm>
              <a:off x="6768070" y="3218175"/>
              <a:ext cx="273545" cy="220730"/>
              <a:chOff x="5230495" y="3218175"/>
              <a:chExt cx="273545" cy="220730"/>
            </a:xfrm>
          </p:grpSpPr>
          <p:sp>
            <p:nvSpPr>
              <p:cNvPr id="3022" name="Google Shape;3022;p50"/>
              <p:cNvSpPr/>
              <p:nvPr/>
            </p:nvSpPr>
            <p:spPr>
              <a:xfrm>
                <a:off x="5365697" y="3318245"/>
                <a:ext cx="18414" cy="120660"/>
              </a:xfrm>
              <a:custGeom>
                <a:avLst/>
                <a:gdLst/>
                <a:ahLst/>
                <a:cxnLst/>
                <a:rect l="l" t="t" r="r" b="b"/>
                <a:pathLst>
                  <a:path w="304" h="1992" extrusionOk="0">
                    <a:moveTo>
                      <a:pt x="247" y="1"/>
                    </a:moveTo>
                    <a:lnTo>
                      <a:pt x="0" y="7"/>
                    </a:lnTo>
                    <a:lnTo>
                      <a:pt x="56" y="1992"/>
                    </a:lnTo>
                    <a:lnTo>
                      <a:pt x="304" y="1984"/>
                    </a:lnTo>
                    <a:lnTo>
                      <a:pt x="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0"/>
              <p:cNvSpPr/>
              <p:nvPr/>
            </p:nvSpPr>
            <p:spPr>
              <a:xfrm>
                <a:off x="5233705" y="3220356"/>
                <a:ext cx="267185" cy="139256"/>
              </a:xfrm>
              <a:custGeom>
                <a:avLst/>
                <a:gdLst/>
                <a:ahLst/>
                <a:cxnLst/>
                <a:rect l="l" t="t" r="r" b="b"/>
                <a:pathLst>
                  <a:path w="4411" h="2299" extrusionOk="0">
                    <a:moveTo>
                      <a:pt x="3617" y="1"/>
                    </a:moveTo>
                    <a:lnTo>
                      <a:pt x="0" y="38"/>
                    </a:lnTo>
                    <a:lnTo>
                      <a:pt x="795" y="2298"/>
                    </a:lnTo>
                    <a:lnTo>
                      <a:pt x="4411" y="2262"/>
                    </a:lnTo>
                    <a:lnTo>
                      <a:pt x="3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0"/>
              <p:cNvSpPr/>
              <p:nvPr/>
            </p:nvSpPr>
            <p:spPr>
              <a:xfrm>
                <a:off x="5407372" y="3220841"/>
                <a:ext cx="51365" cy="136954"/>
              </a:xfrm>
              <a:custGeom>
                <a:avLst/>
                <a:gdLst/>
                <a:ahLst/>
                <a:cxnLst/>
                <a:rect l="l" t="t" r="r" b="b"/>
                <a:pathLst>
                  <a:path w="848" h="2261" extrusionOk="0">
                    <a:moveTo>
                      <a:pt x="0" y="0"/>
                    </a:moveTo>
                    <a:lnTo>
                      <a:pt x="796" y="2261"/>
                    </a:lnTo>
                    <a:lnTo>
                      <a:pt x="848" y="2261"/>
                    </a:lnTo>
                    <a:lnTo>
                      <a:pt x="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0"/>
              <p:cNvSpPr/>
              <p:nvPr/>
            </p:nvSpPr>
            <p:spPr>
              <a:xfrm>
                <a:off x="5363516" y="3221265"/>
                <a:ext cx="51426" cy="136954"/>
              </a:xfrm>
              <a:custGeom>
                <a:avLst/>
                <a:gdLst/>
                <a:ahLst/>
                <a:cxnLst/>
                <a:rect l="l" t="t" r="r" b="b"/>
                <a:pathLst>
                  <a:path w="849" h="2261" extrusionOk="0">
                    <a:moveTo>
                      <a:pt x="54" y="0"/>
                    </a:moveTo>
                    <a:lnTo>
                      <a:pt x="0" y="1"/>
                    </a:lnTo>
                    <a:lnTo>
                      <a:pt x="796" y="2261"/>
                    </a:lnTo>
                    <a:lnTo>
                      <a:pt x="849" y="2261"/>
                    </a:lnTo>
                    <a:lnTo>
                      <a:pt x="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0"/>
              <p:cNvSpPr/>
              <p:nvPr/>
            </p:nvSpPr>
            <p:spPr>
              <a:xfrm>
                <a:off x="5319781" y="3221689"/>
                <a:ext cx="51365" cy="137015"/>
              </a:xfrm>
              <a:custGeom>
                <a:avLst/>
                <a:gdLst/>
                <a:ahLst/>
                <a:cxnLst/>
                <a:rect l="l" t="t" r="r" b="b"/>
                <a:pathLst>
                  <a:path w="848" h="2262" extrusionOk="0">
                    <a:moveTo>
                      <a:pt x="52" y="0"/>
                    </a:moveTo>
                    <a:lnTo>
                      <a:pt x="0" y="2"/>
                    </a:lnTo>
                    <a:lnTo>
                      <a:pt x="794" y="2262"/>
                    </a:lnTo>
                    <a:lnTo>
                      <a:pt x="848" y="2260"/>
                    </a:lnTo>
                    <a:lnTo>
                      <a:pt x="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0"/>
              <p:cNvSpPr/>
              <p:nvPr/>
            </p:nvSpPr>
            <p:spPr>
              <a:xfrm>
                <a:off x="5275925" y="3222173"/>
                <a:ext cx="51365" cy="136954"/>
              </a:xfrm>
              <a:custGeom>
                <a:avLst/>
                <a:gdLst/>
                <a:ahLst/>
                <a:cxnLst/>
                <a:rect l="l" t="t" r="r" b="b"/>
                <a:pathLst>
                  <a:path w="848" h="2261" extrusionOk="0">
                    <a:moveTo>
                      <a:pt x="0" y="1"/>
                    </a:moveTo>
                    <a:lnTo>
                      <a:pt x="796" y="2260"/>
                    </a:lnTo>
                    <a:lnTo>
                      <a:pt x="848" y="2260"/>
                    </a:lnTo>
                    <a:lnTo>
                      <a:pt x="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0"/>
              <p:cNvSpPr/>
              <p:nvPr/>
            </p:nvSpPr>
            <p:spPr>
              <a:xfrm>
                <a:off x="5249091" y="3264031"/>
                <a:ext cx="220060" cy="5149"/>
              </a:xfrm>
              <a:custGeom>
                <a:avLst/>
                <a:gdLst/>
                <a:ahLst/>
                <a:cxnLst/>
                <a:rect l="l" t="t" r="r" b="b"/>
                <a:pathLst>
                  <a:path w="3633" h="85" extrusionOk="0">
                    <a:moveTo>
                      <a:pt x="3616" y="1"/>
                    </a:moveTo>
                    <a:lnTo>
                      <a:pt x="0" y="37"/>
                    </a:lnTo>
                    <a:lnTo>
                      <a:pt x="17" y="84"/>
                    </a:lnTo>
                    <a:lnTo>
                      <a:pt x="3632" y="48"/>
                    </a:lnTo>
                    <a:lnTo>
                      <a:pt x="36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0"/>
              <p:cNvSpPr/>
              <p:nvPr/>
            </p:nvSpPr>
            <p:spPr>
              <a:xfrm>
                <a:off x="5264961" y="3309159"/>
                <a:ext cx="220060" cy="5088"/>
              </a:xfrm>
              <a:custGeom>
                <a:avLst/>
                <a:gdLst/>
                <a:ahLst/>
                <a:cxnLst/>
                <a:rect l="l" t="t" r="r" b="b"/>
                <a:pathLst>
                  <a:path w="3633" h="84" extrusionOk="0">
                    <a:moveTo>
                      <a:pt x="3616" y="0"/>
                    </a:moveTo>
                    <a:lnTo>
                      <a:pt x="0" y="36"/>
                    </a:lnTo>
                    <a:lnTo>
                      <a:pt x="17" y="84"/>
                    </a:lnTo>
                    <a:lnTo>
                      <a:pt x="3633" y="48"/>
                    </a:lnTo>
                    <a:lnTo>
                      <a:pt x="36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0"/>
              <p:cNvSpPr/>
              <p:nvPr/>
            </p:nvSpPr>
            <p:spPr>
              <a:xfrm>
                <a:off x="5230495" y="3218175"/>
                <a:ext cx="273545" cy="143557"/>
              </a:xfrm>
              <a:custGeom>
                <a:avLst/>
                <a:gdLst/>
                <a:ahLst/>
                <a:cxnLst/>
                <a:rect l="l" t="t" r="r" b="b"/>
                <a:pathLst>
                  <a:path w="4516" h="2370" extrusionOk="0">
                    <a:moveTo>
                      <a:pt x="3643" y="74"/>
                    </a:moveTo>
                    <a:lnTo>
                      <a:pt x="4415" y="2262"/>
                    </a:lnTo>
                    <a:lnTo>
                      <a:pt x="875" y="2296"/>
                    </a:lnTo>
                    <a:lnTo>
                      <a:pt x="105" y="109"/>
                    </a:lnTo>
                    <a:lnTo>
                      <a:pt x="3643" y="74"/>
                    </a:lnTo>
                    <a:close/>
                    <a:moveTo>
                      <a:pt x="3696" y="1"/>
                    </a:moveTo>
                    <a:lnTo>
                      <a:pt x="1" y="38"/>
                    </a:lnTo>
                    <a:lnTo>
                      <a:pt x="821" y="2369"/>
                    </a:lnTo>
                    <a:lnTo>
                      <a:pt x="4515" y="2332"/>
                    </a:lnTo>
                    <a:lnTo>
                      <a:pt x="3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1" name="Google Shape;3031;p50"/>
            <p:cNvGrpSpPr/>
            <p:nvPr/>
          </p:nvGrpSpPr>
          <p:grpSpPr>
            <a:xfrm>
              <a:off x="7125388" y="2124860"/>
              <a:ext cx="537652" cy="732712"/>
              <a:chOff x="7125388" y="2124860"/>
              <a:chExt cx="537652" cy="732712"/>
            </a:xfrm>
          </p:grpSpPr>
          <p:sp>
            <p:nvSpPr>
              <p:cNvPr id="3032" name="Google Shape;3032;p50"/>
              <p:cNvSpPr/>
              <p:nvPr/>
            </p:nvSpPr>
            <p:spPr>
              <a:xfrm>
                <a:off x="7469815" y="2379456"/>
                <a:ext cx="153733" cy="461320"/>
              </a:xfrm>
              <a:custGeom>
                <a:avLst/>
                <a:gdLst/>
                <a:ahLst/>
                <a:cxnLst/>
                <a:rect l="l" t="t" r="r" b="b"/>
                <a:pathLst>
                  <a:path w="2538" h="7616" extrusionOk="0">
                    <a:moveTo>
                      <a:pt x="1" y="0"/>
                    </a:moveTo>
                    <a:lnTo>
                      <a:pt x="371" y="7616"/>
                    </a:lnTo>
                    <a:lnTo>
                      <a:pt x="2538" y="7616"/>
                    </a:lnTo>
                    <a:lnTo>
                      <a:pt x="2538" y="350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0"/>
              <p:cNvSpPr/>
              <p:nvPr/>
            </p:nvSpPr>
            <p:spPr>
              <a:xfrm>
                <a:off x="7533539" y="2527380"/>
                <a:ext cx="21988" cy="9692"/>
              </a:xfrm>
              <a:custGeom>
                <a:avLst/>
                <a:gdLst/>
                <a:ahLst/>
                <a:cxnLst/>
                <a:rect l="l" t="t" r="r" b="b"/>
                <a:pathLst>
                  <a:path w="363" h="160" extrusionOk="0">
                    <a:moveTo>
                      <a:pt x="1" y="1"/>
                    </a:moveTo>
                    <a:lnTo>
                      <a:pt x="1" y="159"/>
                    </a:lnTo>
                    <a:lnTo>
                      <a:pt x="363" y="159"/>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0"/>
              <p:cNvSpPr/>
              <p:nvPr/>
            </p:nvSpPr>
            <p:spPr>
              <a:xfrm>
                <a:off x="7522333" y="2513023"/>
                <a:ext cx="19868" cy="11266"/>
              </a:xfrm>
              <a:custGeom>
                <a:avLst/>
                <a:gdLst/>
                <a:ahLst/>
                <a:cxnLst/>
                <a:rect l="l" t="t" r="r" b="b"/>
                <a:pathLst>
                  <a:path w="328" h="186" extrusionOk="0">
                    <a:moveTo>
                      <a:pt x="1" y="0"/>
                    </a:moveTo>
                    <a:lnTo>
                      <a:pt x="1" y="185"/>
                    </a:lnTo>
                    <a:lnTo>
                      <a:pt x="328" y="185"/>
                    </a:lnTo>
                    <a:lnTo>
                      <a:pt x="3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0"/>
              <p:cNvSpPr/>
              <p:nvPr/>
            </p:nvSpPr>
            <p:spPr>
              <a:xfrm>
                <a:off x="7544503" y="2515083"/>
                <a:ext cx="20171" cy="9207"/>
              </a:xfrm>
              <a:custGeom>
                <a:avLst/>
                <a:gdLst/>
                <a:ahLst/>
                <a:cxnLst/>
                <a:rect l="l" t="t" r="r" b="b"/>
                <a:pathLst>
                  <a:path w="333" h="152" extrusionOk="0">
                    <a:moveTo>
                      <a:pt x="1" y="0"/>
                    </a:moveTo>
                    <a:lnTo>
                      <a:pt x="1" y="151"/>
                    </a:lnTo>
                    <a:lnTo>
                      <a:pt x="332" y="151"/>
                    </a:lnTo>
                    <a:lnTo>
                      <a:pt x="3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0"/>
              <p:cNvSpPr/>
              <p:nvPr/>
            </p:nvSpPr>
            <p:spPr>
              <a:xfrm>
                <a:off x="7490229" y="2682451"/>
                <a:ext cx="21927" cy="9631"/>
              </a:xfrm>
              <a:custGeom>
                <a:avLst/>
                <a:gdLst/>
                <a:ahLst/>
                <a:cxnLst/>
                <a:rect l="l" t="t" r="r" b="b"/>
                <a:pathLst>
                  <a:path w="362" h="159" extrusionOk="0">
                    <a:moveTo>
                      <a:pt x="0" y="1"/>
                    </a:moveTo>
                    <a:lnTo>
                      <a:pt x="0" y="159"/>
                    </a:lnTo>
                    <a:lnTo>
                      <a:pt x="361" y="159"/>
                    </a:lnTo>
                    <a:lnTo>
                      <a:pt x="3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0"/>
              <p:cNvSpPr/>
              <p:nvPr/>
            </p:nvSpPr>
            <p:spPr>
              <a:xfrm>
                <a:off x="7481203" y="2695233"/>
                <a:ext cx="20049" cy="9146"/>
              </a:xfrm>
              <a:custGeom>
                <a:avLst/>
                <a:gdLst/>
                <a:ahLst/>
                <a:cxnLst/>
                <a:rect l="l" t="t" r="r" b="b"/>
                <a:pathLst>
                  <a:path w="331" h="151" extrusionOk="0">
                    <a:moveTo>
                      <a:pt x="0" y="0"/>
                    </a:moveTo>
                    <a:lnTo>
                      <a:pt x="0" y="151"/>
                    </a:lnTo>
                    <a:lnTo>
                      <a:pt x="330" y="151"/>
                    </a:lnTo>
                    <a:lnTo>
                      <a:pt x="3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0"/>
              <p:cNvSpPr/>
              <p:nvPr/>
            </p:nvSpPr>
            <p:spPr>
              <a:xfrm>
                <a:off x="7596476" y="2803964"/>
                <a:ext cx="21988" cy="9692"/>
              </a:xfrm>
              <a:custGeom>
                <a:avLst/>
                <a:gdLst/>
                <a:ahLst/>
                <a:cxnLst/>
                <a:rect l="l" t="t" r="r" b="b"/>
                <a:pathLst>
                  <a:path w="363" h="160" extrusionOk="0">
                    <a:moveTo>
                      <a:pt x="1" y="1"/>
                    </a:moveTo>
                    <a:lnTo>
                      <a:pt x="1" y="159"/>
                    </a:lnTo>
                    <a:lnTo>
                      <a:pt x="363" y="159"/>
                    </a:lnTo>
                    <a:lnTo>
                      <a:pt x="3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0"/>
              <p:cNvSpPr/>
              <p:nvPr/>
            </p:nvSpPr>
            <p:spPr>
              <a:xfrm>
                <a:off x="7609803" y="2816806"/>
                <a:ext cx="13750" cy="11266"/>
              </a:xfrm>
              <a:custGeom>
                <a:avLst/>
                <a:gdLst/>
                <a:ahLst/>
                <a:cxnLst/>
                <a:rect l="l" t="t" r="r" b="b"/>
                <a:pathLst>
                  <a:path w="227" h="186" extrusionOk="0">
                    <a:moveTo>
                      <a:pt x="1" y="1"/>
                    </a:moveTo>
                    <a:lnTo>
                      <a:pt x="1" y="186"/>
                    </a:lnTo>
                    <a:lnTo>
                      <a:pt x="227" y="186"/>
                    </a:lnTo>
                    <a:lnTo>
                      <a:pt x="2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0"/>
              <p:cNvSpPr/>
              <p:nvPr/>
            </p:nvSpPr>
            <p:spPr>
              <a:xfrm>
                <a:off x="7587390" y="2816806"/>
                <a:ext cx="20049" cy="9146"/>
              </a:xfrm>
              <a:custGeom>
                <a:avLst/>
                <a:gdLst/>
                <a:ahLst/>
                <a:cxnLst/>
                <a:rect l="l" t="t" r="r" b="b"/>
                <a:pathLst>
                  <a:path w="331" h="151" extrusionOk="0">
                    <a:moveTo>
                      <a:pt x="0" y="1"/>
                    </a:moveTo>
                    <a:lnTo>
                      <a:pt x="0" y="151"/>
                    </a:lnTo>
                    <a:lnTo>
                      <a:pt x="331" y="151"/>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0"/>
              <p:cNvSpPr/>
              <p:nvPr/>
            </p:nvSpPr>
            <p:spPr>
              <a:xfrm>
                <a:off x="7613740" y="2699049"/>
                <a:ext cx="9873" cy="9631"/>
              </a:xfrm>
              <a:custGeom>
                <a:avLst/>
                <a:gdLst/>
                <a:ahLst/>
                <a:cxnLst/>
                <a:rect l="l" t="t" r="r" b="b"/>
                <a:pathLst>
                  <a:path w="163" h="159" extrusionOk="0">
                    <a:moveTo>
                      <a:pt x="0" y="0"/>
                    </a:moveTo>
                    <a:lnTo>
                      <a:pt x="0" y="158"/>
                    </a:lnTo>
                    <a:lnTo>
                      <a:pt x="163" y="158"/>
                    </a:lnTo>
                    <a:lnTo>
                      <a:pt x="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0"/>
              <p:cNvSpPr/>
              <p:nvPr/>
            </p:nvSpPr>
            <p:spPr>
              <a:xfrm>
                <a:off x="7602534" y="2684632"/>
                <a:ext cx="19807" cy="11266"/>
              </a:xfrm>
              <a:custGeom>
                <a:avLst/>
                <a:gdLst/>
                <a:ahLst/>
                <a:cxnLst/>
                <a:rect l="l" t="t" r="r" b="b"/>
                <a:pathLst>
                  <a:path w="327" h="186" extrusionOk="0">
                    <a:moveTo>
                      <a:pt x="0" y="1"/>
                    </a:moveTo>
                    <a:lnTo>
                      <a:pt x="0" y="186"/>
                    </a:lnTo>
                    <a:lnTo>
                      <a:pt x="326" y="186"/>
                    </a:lnTo>
                    <a:lnTo>
                      <a:pt x="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0"/>
              <p:cNvSpPr/>
              <p:nvPr/>
            </p:nvSpPr>
            <p:spPr>
              <a:xfrm>
                <a:off x="7417600" y="2331965"/>
                <a:ext cx="245440" cy="278209"/>
              </a:xfrm>
              <a:custGeom>
                <a:avLst/>
                <a:gdLst/>
                <a:ahLst/>
                <a:cxnLst/>
                <a:rect l="l" t="t" r="r" b="b"/>
                <a:pathLst>
                  <a:path w="4052" h="4593" extrusionOk="0">
                    <a:moveTo>
                      <a:pt x="0" y="1"/>
                    </a:moveTo>
                    <a:lnTo>
                      <a:pt x="3416" y="4593"/>
                    </a:lnTo>
                    <a:lnTo>
                      <a:pt x="4052" y="4593"/>
                    </a:lnTo>
                    <a:lnTo>
                      <a:pt x="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0"/>
              <p:cNvSpPr/>
              <p:nvPr/>
            </p:nvSpPr>
            <p:spPr>
              <a:xfrm>
                <a:off x="7156947" y="2291925"/>
                <a:ext cx="335390" cy="548847"/>
              </a:xfrm>
              <a:custGeom>
                <a:avLst/>
                <a:gdLst/>
                <a:ahLst/>
                <a:cxnLst/>
                <a:rect l="l" t="t" r="r" b="b"/>
                <a:pathLst>
                  <a:path w="5537" h="9061" extrusionOk="0">
                    <a:moveTo>
                      <a:pt x="2768" y="0"/>
                    </a:moveTo>
                    <a:lnTo>
                      <a:pt x="0" y="3279"/>
                    </a:lnTo>
                    <a:lnTo>
                      <a:pt x="0" y="9061"/>
                    </a:lnTo>
                    <a:lnTo>
                      <a:pt x="5536" y="9061"/>
                    </a:lnTo>
                    <a:lnTo>
                      <a:pt x="5536" y="3279"/>
                    </a:lnTo>
                    <a:lnTo>
                      <a:pt x="2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0"/>
              <p:cNvSpPr/>
              <p:nvPr/>
            </p:nvSpPr>
            <p:spPr>
              <a:xfrm>
                <a:off x="7186992" y="2515325"/>
                <a:ext cx="21927" cy="9631"/>
              </a:xfrm>
              <a:custGeom>
                <a:avLst/>
                <a:gdLst/>
                <a:ahLst/>
                <a:cxnLst/>
                <a:rect l="l" t="t" r="r" b="b"/>
                <a:pathLst>
                  <a:path w="362" h="159" extrusionOk="0">
                    <a:moveTo>
                      <a:pt x="1" y="0"/>
                    </a:moveTo>
                    <a:lnTo>
                      <a:pt x="1" y="159"/>
                    </a:lnTo>
                    <a:lnTo>
                      <a:pt x="362" y="159"/>
                    </a:lnTo>
                    <a:lnTo>
                      <a:pt x="3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0"/>
              <p:cNvSpPr/>
              <p:nvPr/>
            </p:nvSpPr>
            <p:spPr>
              <a:xfrm>
                <a:off x="7200258" y="2528228"/>
                <a:ext cx="19868" cy="11266"/>
              </a:xfrm>
              <a:custGeom>
                <a:avLst/>
                <a:gdLst/>
                <a:ahLst/>
                <a:cxnLst/>
                <a:rect l="l" t="t" r="r" b="b"/>
                <a:pathLst>
                  <a:path w="328" h="186" extrusionOk="0">
                    <a:moveTo>
                      <a:pt x="1" y="0"/>
                    </a:moveTo>
                    <a:lnTo>
                      <a:pt x="1" y="185"/>
                    </a:lnTo>
                    <a:lnTo>
                      <a:pt x="328" y="185"/>
                    </a:lnTo>
                    <a:lnTo>
                      <a:pt x="3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0"/>
              <p:cNvSpPr/>
              <p:nvPr/>
            </p:nvSpPr>
            <p:spPr>
              <a:xfrm>
                <a:off x="7177846" y="2528228"/>
                <a:ext cx="20049" cy="9146"/>
              </a:xfrm>
              <a:custGeom>
                <a:avLst/>
                <a:gdLst/>
                <a:ahLst/>
                <a:cxnLst/>
                <a:rect l="l" t="t" r="r" b="b"/>
                <a:pathLst>
                  <a:path w="331" h="151" extrusionOk="0">
                    <a:moveTo>
                      <a:pt x="1" y="0"/>
                    </a:moveTo>
                    <a:lnTo>
                      <a:pt x="1" y="150"/>
                    </a:lnTo>
                    <a:lnTo>
                      <a:pt x="331" y="150"/>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0"/>
              <p:cNvSpPr/>
              <p:nvPr/>
            </p:nvSpPr>
            <p:spPr>
              <a:xfrm>
                <a:off x="7450189" y="2513750"/>
                <a:ext cx="21927" cy="9631"/>
              </a:xfrm>
              <a:custGeom>
                <a:avLst/>
                <a:gdLst/>
                <a:ahLst/>
                <a:cxnLst/>
                <a:rect l="l" t="t" r="r" b="b"/>
                <a:pathLst>
                  <a:path w="362" h="159" extrusionOk="0">
                    <a:moveTo>
                      <a:pt x="1" y="1"/>
                    </a:moveTo>
                    <a:lnTo>
                      <a:pt x="1" y="159"/>
                    </a:lnTo>
                    <a:lnTo>
                      <a:pt x="362" y="159"/>
                    </a:lnTo>
                    <a:lnTo>
                      <a:pt x="3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0"/>
              <p:cNvSpPr/>
              <p:nvPr/>
            </p:nvSpPr>
            <p:spPr>
              <a:xfrm>
                <a:off x="7438983" y="2499394"/>
                <a:ext cx="19807" cy="11266"/>
              </a:xfrm>
              <a:custGeom>
                <a:avLst/>
                <a:gdLst/>
                <a:ahLst/>
                <a:cxnLst/>
                <a:rect l="l" t="t" r="r" b="b"/>
                <a:pathLst>
                  <a:path w="327" h="186" extrusionOk="0">
                    <a:moveTo>
                      <a:pt x="1" y="0"/>
                    </a:moveTo>
                    <a:lnTo>
                      <a:pt x="1" y="185"/>
                    </a:lnTo>
                    <a:lnTo>
                      <a:pt x="327" y="185"/>
                    </a:lnTo>
                    <a:lnTo>
                      <a:pt x="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0"/>
              <p:cNvSpPr/>
              <p:nvPr/>
            </p:nvSpPr>
            <p:spPr>
              <a:xfrm>
                <a:off x="7461092" y="2501514"/>
                <a:ext cx="20049" cy="9146"/>
              </a:xfrm>
              <a:custGeom>
                <a:avLst/>
                <a:gdLst/>
                <a:ahLst/>
                <a:cxnLst/>
                <a:rect l="l" t="t" r="r" b="b"/>
                <a:pathLst>
                  <a:path w="331" h="151" extrusionOk="0">
                    <a:moveTo>
                      <a:pt x="1" y="0"/>
                    </a:moveTo>
                    <a:lnTo>
                      <a:pt x="1" y="150"/>
                    </a:lnTo>
                    <a:lnTo>
                      <a:pt x="331" y="150"/>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0"/>
              <p:cNvSpPr/>
              <p:nvPr/>
            </p:nvSpPr>
            <p:spPr>
              <a:xfrm>
                <a:off x="7297420" y="2367462"/>
                <a:ext cx="21927" cy="9631"/>
              </a:xfrm>
              <a:custGeom>
                <a:avLst/>
                <a:gdLst/>
                <a:ahLst/>
                <a:cxnLst/>
                <a:rect l="l" t="t" r="r" b="b"/>
                <a:pathLst>
                  <a:path w="362" h="159" extrusionOk="0">
                    <a:moveTo>
                      <a:pt x="0" y="1"/>
                    </a:moveTo>
                    <a:lnTo>
                      <a:pt x="0" y="158"/>
                    </a:lnTo>
                    <a:lnTo>
                      <a:pt x="361" y="158"/>
                    </a:lnTo>
                    <a:lnTo>
                      <a:pt x="3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0"/>
              <p:cNvSpPr/>
              <p:nvPr/>
            </p:nvSpPr>
            <p:spPr>
              <a:xfrm>
                <a:off x="7310746" y="2380304"/>
                <a:ext cx="19807" cy="11266"/>
              </a:xfrm>
              <a:custGeom>
                <a:avLst/>
                <a:gdLst/>
                <a:ahLst/>
                <a:cxnLst/>
                <a:rect l="l" t="t" r="r" b="b"/>
                <a:pathLst>
                  <a:path w="327" h="186" extrusionOk="0">
                    <a:moveTo>
                      <a:pt x="0" y="1"/>
                    </a:moveTo>
                    <a:lnTo>
                      <a:pt x="0" y="186"/>
                    </a:lnTo>
                    <a:lnTo>
                      <a:pt x="326" y="186"/>
                    </a:lnTo>
                    <a:lnTo>
                      <a:pt x="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0"/>
              <p:cNvSpPr/>
              <p:nvPr/>
            </p:nvSpPr>
            <p:spPr>
              <a:xfrm>
                <a:off x="7288334" y="2380304"/>
                <a:ext cx="20049" cy="9146"/>
              </a:xfrm>
              <a:custGeom>
                <a:avLst/>
                <a:gdLst/>
                <a:ahLst/>
                <a:cxnLst/>
                <a:rect l="l" t="t" r="r" b="b"/>
                <a:pathLst>
                  <a:path w="331" h="151" extrusionOk="0">
                    <a:moveTo>
                      <a:pt x="0" y="1"/>
                    </a:moveTo>
                    <a:lnTo>
                      <a:pt x="0" y="151"/>
                    </a:lnTo>
                    <a:lnTo>
                      <a:pt x="330" y="151"/>
                    </a:lnTo>
                    <a:lnTo>
                      <a:pt x="3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0"/>
              <p:cNvSpPr/>
              <p:nvPr/>
            </p:nvSpPr>
            <p:spPr>
              <a:xfrm>
                <a:off x="7446676" y="2630842"/>
                <a:ext cx="21988" cy="9631"/>
              </a:xfrm>
              <a:custGeom>
                <a:avLst/>
                <a:gdLst/>
                <a:ahLst/>
                <a:cxnLst/>
                <a:rect l="l" t="t" r="r" b="b"/>
                <a:pathLst>
                  <a:path w="363" h="159" extrusionOk="0">
                    <a:moveTo>
                      <a:pt x="0" y="0"/>
                    </a:moveTo>
                    <a:lnTo>
                      <a:pt x="0" y="158"/>
                    </a:lnTo>
                    <a:lnTo>
                      <a:pt x="362" y="158"/>
                    </a:lnTo>
                    <a:lnTo>
                      <a:pt x="3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0"/>
              <p:cNvSpPr/>
              <p:nvPr/>
            </p:nvSpPr>
            <p:spPr>
              <a:xfrm>
                <a:off x="7460062" y="2643562"/>
                <a:ext cx="19868" cy="11266"/>
              </a:xfrm>
              <a:custGeom>
                <a:avLst/>
                <a:gdLst/>
                <a:ahLst/>
                <a:cxnLst/>
                <a:rect l="l" t="t" r="r" b="b"/>
                <a:pathLst>
                  <a:path w="328" h="186" extrusionOk="0">
                    <a:moveTo>
                      <a:pt x="0" y="1"/>
                    </a:moveTo>
                    <a:lnTo>
                      <a:pt x="0" y="186"/>
                    </a:lnTo>
                    <a:lnTo>
                      <a:pt x="327" y="186"/>
                    </a:lnTo>
                    <a:lnTo>
                      <a:pt x="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0"/>
              <p:cNvSpPr/>
              <p:nvPr/>
            </p:nvSpPr>
            <p:spPr>
              <a:xfrm>
                <a:off x="7245205" y="2708923"/>
                <a:ext cx="21988" cy="9631"/>
              </a:xfrm>
              <a:custGeom>
                <a:avLst/>
                <a:gdLst/>
                <a:ahLst/>
                <a:cxnLst/>
                <a:rect l="l" t="t" r="r" b="b"/>
                <a:pathLst>
                  <a:path w="363" h="159" extrusionOk="0">
                    <a:moveTo>
                      <a:pt x="0" y="1"/>
                    </a:moveTo>
                    <a:lnTo>
                      <a:pt x="0" y="159"/>
                    </a:lnTo>
                    <a:lnTo>
                      <a:pt x="362" y="159"/>
                    </a:lnTo>
                    <a:lnTo>
                      <a:pt x="3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0"/>
              <p:cNvSpPr/>
              <p:nvPr/>
            </p:nvSpPr>
            <p:spPr>
              <a:xfrm>
                <a:off x="7234059" y="2694445"/>
                <a:ext cx="19807" cy="11266"/>
              </a:xfrm>
              <a:custGeom>
                <a:avLst/>
                <a:gdLst/>
                <a:ahLst/>
                <a:cxnLst/>
                <a:rect l="l" t="t" r="r" b="b"/>
                <a:pathLst>
                  <a:path w="327" h="186" extrusionOk="0">
                    <a:moveTo>
                      <a:pt x="0" y="0"/>
                    </a:moveTo>
                    <a:lnTo>
                      <a:pt x="0" y="185"/>
                    </a:lnTo>
                    <a:lnTo>
                      <a:pt x="326" y="185"/>
                    </a:lnTo>
                    <a:lnTo>
                      <a:pt x="3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0"/>
              <p:cNvSpPr/>
              <p:nvPr/>
            </p:nvSpPr>
            <p:spPr>
              <a:xfrm>
                <a:off x="7256229" y="2696626"/>
                <a:ext cx="20049" cy="9207"/>
              </a:xfrm>
              <a:custGeom>
                <a:avLst/>
                <a:gdLst/>
                <a:ahLst/>
                <a:cxnLst/>
                <a:rect l="l" t="t" r="r" b="b"/>
                <a:pathLst>
                  <a:path w="331" h="152" extrusionOk="0">
                    <a:moveTo>
                      <a:pt x="0" y="0"/>
                    </a:moveTo>
                    <a:lnTo>
                      <a:pt x="0" y="151"/>
                    </a:lnTo>
                    <a:lnTo>
                      <a:pt x="331" y="151"/>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0"/>
              <p:cNvSpPr/>
              <p:nvPr/>
            </p:nvSpPr>
            <p:spPr>
              <a:xfrm>
                <a:off x="7393733" y="2811233"/>
                <a:ext cx="21988" cy="9631"/>
              </a:xfrm>
              <a:custGeom>
                <a:avLst/>
                <a:gdLst/>
                <a:ahLst/>
                <a:cxnLst/>
                <a:rect l="l" t="t" r="r" b="b"/>
                <a:pathLst>
                  <a:path w="363" h="159" extrusionOk="0">
                    <a:moveTo>
                      <a:pt x="0" y="0"/>
                    </a:moveTo>
                    <a:lnTo>
                      <a:pt x="0" y="159"/>
                    </a:lnTo>
                    <a:lnTo>
                      <a:pt x="362" y="159"/>
                    </a:lnTo>
                    <a:lnTo>
                      <a:pt x="362" y="0"/>
                    </a:lnTo>
                    <a:close/>
                  </a:path>
                </a:pathLst>
              </a:custGeom>
              <a:solidFill>
                <a:srgbClr val="BEB9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0"/>
              <p:cNvSpPr/>
              <p:nvPr/>
            </p:nvSpPr>
            <p:spPr>
              <a:xfrm>
                <a:off x="7382527" y="2796817"/>
                <a:ext cx="19868" cy="11266"/>
              </a:xfrm>
              <a:custGeom>
                <a:avLst/>
                <a:gdLst/>
                <a:ahLst/>
                <a:cxnLst/>
                <a:rect l="l" t="t" r="r" b="b"/>
                <a:pathLst>
                  <a:path w="328" h="186" extrusionOk="0">
                    <a:moveTo>
                      <a:pt x="0" y="1"/>
                    </a:moveTo>
                    <a:lnTo>
                      <a:pt x="0" y="186"/>
                    </a:lnTo>
                    <a:lnTo>
                      <a:pt x="327" y="186"/>
                    </a:lnTo>
                    <a:lnTo>
                      <a:pt x="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0"/>
              <p:cNvSpPr/>
              <p:nvPr/>
            </p:nvSpPr>
            <p:spPr>
              <a:xfrm>
                <a:off x="7404758" y="2798937"/>
                <a:ext cx="20049" cy="9146"/>
              </a:xfrm>
              <a:custGeom>
                <a:avLst/>
                <a:gdLst/>
                <a:ahLst/>
                <a:cxnLst/>
                <a:rect l="l" t="t" r="r" b="b"/>
                <a:pathLst>
                  <a:path w="331" h="151" extrusionOk="0">
                    <a:moveTo>
                      <a:pt x="0" y="1"/>
                    </a:moveTo>
                    <a:lnTo>
                      <a:pt x="0" y="151"/>
                    </a:lnTo>
                    <a:lnTo>
                      <a:pt x="330" y="151"/>
                    </a:lnTo>
                    <a:lnTo>
                      <a:pt x="3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0"/>
              <p:cNvSpPr/>
              <p:nvPr/>
            </p:nvSpPr>
            <p:spPr>
              <a:xfrm>
                <a:off x="7131021" y="2272662"/>
                <a:ext cx="374035" cy="212246"/>
              </a:xfrm>
              <a:custGeom>
                <a:avLst/>
                <a:gdLst/>
                <a:ahLst/>
                <a:cxnLst/>
                <a:rect l="l" t="t" r="r" b="b"/>
                <a:pathLst>
                  <a:path w="6175" h="3504" extrusionOk="0">
                    <a:moveTo>
                      <a:pt x="741" y="1"/>
                    </a:moveTo>
                    <a:lnTo>
                      <a:pt x="0" y="3503"/>
                    </a:lnTo>
                    <a:lnTo>
                      <a:pt x="1336" y="3503"/>
                    </a:lnTo>
                    <a:lnTo>
                      <a:pt x="3196" y="727"/>
                    </a:lnTo>
                    <a:lnTo>
                      <a:pt x="4670" y="3503"/>
                    </a:lnTo>
                    <a:lnTo>
                      <a:pt x="6175" y="3503"/>
                    </a:lnTo>
                    <a:lnTo>
                      <a:pt x="5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0"/>
              <p:cNvSpPr/>
              <p:nvPr/>
            </p:nvSpPr>
            <p:spPr>
              <a:xfrm>
                <a:off x="7170274" y="2260971"/>
                <a:ext cx="305407" cy="11751"/>
              </a:xfrm>
              <a:custGeom>
                <a:avLst/>
                <a:gdLst/>
                <a:ahLst/>
                <a:cxnLst/>
                <a:rect l="l" t="t" r="r" b="b"/>
                <a:pathLst>
                  <a:path w="5042" h="194" extrusionOk="0">
                    <a:moveTo>
                      <a:pt x="0" y="0"/>
                    </a:moveTo>
                    <a:lnTo>
                      <a:pt x="0" y="194"/>
                    </a:lnTo>
                    <a:lnTo>
                      <a:pt x="5041" y="194"/>
                    </a:lnTo>
                    <a:lnTo>
                      <a:pt x="5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0"/>
              <p:cNvSpPr/>
              <p:nvPr/>
            </p:nvSpPr>
            <p:spPr>
              <a:xfrm>
                <a:off x="7125388" y="2291925"/>
                <a:ext cx="382879" cy="209339"/>
              </a:xfrm>
              <a:custGeom>
                <a:avLst/>
                <a:gdLst/>
                <a:ahLst/>
                <a:cxnLst/>
                <a:rect l="l" t="t" r="r" b="b"/>
                <a:pathLst>
                  <a:path w="6321" h="3456" extrusionOk="0">
                    <a:moveTo>
                      <a:pt x="3289" y="0"/>
                    </a:moveTo>
                    <a:lnTo>
                      <a:pt x="1287" y="3094"/>
                    </a:lnTo>
                    <a:lnTo>
                      <a:pt x="1" y="3094"/>
                    </a:lnTo>
                    <a:lnTo>
                      <a:pt x="1" y="3456"/>
                    </a:lnTo>
                    <a:lnTo>
                      <a:pt x="1609" y="3456"/>
                    </a:lnTo>
                    <a:lnTo>
                      <a:pt x="3289" y="767"/>
                    </a:lnTo>
                    <a:lnTo>
                      <a:pt x="4764" y="3456"/>
                    </a:lnTo>
                    <a:lnTo>
                      <a:pt x="6320" y="3456"/>
                    </a:lnTo>
                    <a:lnTo>
                      <a:pt x="6320" y="3094"/>
                    </a:lnTo>
                    <a:lnTo>
                      <a:pt x="5076" y="3094"/>
                    </a:lnTo>
                    <a:lnTo>
                      <a:pt x="32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0"/>
              <p:cNvSpPr/>
              <p:nvPr/>
            </p:nvSpPr>
            <p:spPr>
              <a:xfrm>
                <a:off x="7356359" y="2800633"/>
                <a:ext cx="150038" cy="47004"/>
              </a:xfrm>
              <a:custGeom>
                <a:avLst/>
                <a:gdLst/>
                <a:ahLst/>
                <a:cxnLst/>
                <a:rect l="l" t="t" r="r" b="b"/>
                <a:pathLst>
                  <a:path w="2477" h="776" extrusionOk="0">
                    <a:moveTo>
                      <a:pt x="1526" y="0"/>
                    </a:moveTo>
                    <a:cubicBezTo>
                      <a:pt x="1396" y="0"/>
                      <a:pt x="1321" y="142"/>
                      <a:pt x="1330" y="272"/>
                    </a:cubicBezTo>
                    <a:cubicBezTo>
                      <a:pt x="1288" y="236"/>
                      <a:pt x="1254" y="184"/>
                      <a:pt x="1191" y="184"/>
                    </a:cubicBezTo>
                    <a:cubicBezTo>
                      <a:pt x="1131" y="184"/>
                      <a:pt x="1082" y="240"/>
                      <a:pt x="1048" y="288"/>
                    </a:cubicBezTo>
                    <a:cubicBezTo>
                      <a:pt x="1038" y="204"/>
                      <a:pt x="981" y="163"/>
                      <a:pt x="928" y="163"/>
                    </a:cubicBezTo>
                    <a:cubicBezTo>
                      <a:pt x="874" y="163"/>
                      <a:pt x="825" y="207"/>
                      <a:pt x="835" y="294"/>
                    </a:cubicBezTo>
                    <a:cubicBezTo>
                      <a:pt x="805" y="196"/>
                      <a:pt x="746" y="103"/>
                      <a:pt x="642" y="100"/>
                    </a:cubicBezTo>
                    <a:cubicBezTo>
                      <a:pt x="639" y="100"/>
                      <a:pt x="636" y="100"/>
                      <a:pt x="634" y="100"/>
                    </a:cubicBezTo>
                    <a:cubicBezTo>
                      <a:pt x="499" y="100"/>
                      <a:pt x="491" y="203"/>
                      <a:pt x="487" y="312"/>
                    </a:cubicBezTo>
                    <a:cubicBezTo>
                      <a:pt x="453" y="262"/>
                      <a:pt x="405" y="242"/>
                      <a:pt x="355" y="242"/>
                    </a:cubicBezTo>
                    <a:cubicBezTo>
                      <a:pt x="211" y="242"/>
                      <a:pt x="53" y="409"/>
                      <a:pt x="189" y="524"/>
                    </a:cubicBezTo>
                    <a:cubicBezTo>
                      <a:pt x="93" y="533"/>
                      <a:pt x="23" y="564"/>
                      <a:pt x="9" y="678"/>
                    </a:cubicBezTo>
                    <a:cubicBezTo>
                      <a:pt x="0" y="744"/>
                      <a:pt x="34" y="761"/>
                      <a:pt x="97" y="775"/>
                    </a:cubicBezTo>
                    <a:lnTo>
                      <a:pt x="2254" y="775"/>
                    </a:lnTo>
                    <a:cubicBezTo>
                      <a:pt x="2260" y="776"/>
                      <a:pt x="2266" y="776"/>
                      <a:pt x="2271" y="776"/>
                    </a:cubicBezTo>
                    <a:cubicBezTo>
                      <a:pt x="2334" y="776"/>
                      <a:pt x="2403" y="736"/>
                      <a:pt x="2434" y="687"/>
                    </a:cubicBezTo>
                    <a:cubicBezTo>
                      <a:pt x="2477" y="622"/>
                      <a:pt x="2456" y="541"/>
                      <a:pt x="2394" y="541"/>
                    </a:cubicBezTo>
                    <a:cubicBezTo>
                      <a:pt x="2376" y="541"/>
                      <a:pt x="2354" y="548"/>
                      <a:pt x="2329" y="564"/>
                    </a:cubicBezTo>
                    <a:cubicBezTo>
                      <a:pt x="2376" y="533"/>
                      <a:pt x="2472" y="401"/>
                      <a:pt x="2396" y="351"/>
                    </a:cubicBezTo>
                    <a:cubicBezTo>
                      <a:pt x="2387" y="344"/>
                      <a:pt x="2375" y="340"/>
                      <a:pt x="2361" y="340"/>
                    </a:cubicBezTo>
                    <a:cubicBezTo>
                      <a:pt x="2305" y="340"/>
                      <a:pt x="2224" y="397"/>
                      <a:pt x="2204" y="431"/>
                    </a:cubicBezTo>
                    <a:cubicBezTo>
                      <a:pt x="2250" y="348"/>
                      <a:pt x="2317" y="166"/>
                      <a:pt x="2170" y="166"/>
                    </a:cubicBezTo>
                    <a:cubicBezTo>
                      <a:pt x="2045" y="166"/>
                      <a:pt x="2011" y="272"/>
                      <a:pt x="1927" y="330"/>
                    </a:cubicBezTo>
                    <a:cubicBezTo>
                      <a:pt x="1941" y="268"/>
                      <a:pt x="1911" y="198"/>
                      <a:pt x="1844" y="189"/>
                    </a:cubicBezTo>
                    <a:cubicBezTo>
                      <a:pt x="1842" y="188"/>
                      <a:pt x="1839" y="188"/>
                      <a:pt x="1837" y="188"/>
                    </a:cubicBezTo>
                    <a:cubicBezTo>
                      <a:pt x="1775" y="188"/>
                      <a:pt x="1739" y="256"/>
                      <a:pt x="1710" y="303"/>
                    </a:cubicBezTo>
                    <a:cubicBezTo>
                      <a:pt x="1736" y="170"/>
                      <a:pt x="1702" y="25"/>
                      <a:pt x="1560" y="4"/>
                    </a:cubicBezTo>
                    <a:cubicBezTo>
                      <a:pt x="1549" y="1"/>
                      <a:pt x="1537" y="0"/>
                      <a:pt x="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0"/>
              <p:cNvSpPr/>
              <p:nvPr/>
            </p:nvSpPr>
            <p:spPr>
              <a:xfrm>
                <a:off x="7137806" y="2800633"/>
                <a:ext cx="149917" cy="47004"/>
              </a:xfrm>
              <a:custGeom>
                <a:avLst/>
                <a:gdLst/>
                <a:ahLst/>
                <a:cxnLst/>
                <a:rect l="l" t="t" r="r" b="b"/>
                <a:pathLst>
                  <a:path w="2475" h="776" extrusionOk="0">
                    <a:moveTo>
                      <a:pt x="951" y="0"/>
                    </a:moveTo>
                    <a:cubicBezTo>
                      <a:pt x="941" y="0"/>
                      <a:pt x="929" y="1"/>
                      <a:pt x="918" y="4"/>
                    </a:cubicBezTo>
                    <a:cubicBezTo>
                      <a:pt x="775" y="25"/>
                      <a:pt x="742" y="170"/>
                      <a:pt x="768" y="303"/>
                    </a:cubicBezTo>
                    <a:cubicBezTo>
                      <a:pt x="739" y="256"/>
                      <a:pt x="703" y="188"/>
                      <a:pt x="641" y="188"/>
                    </a:cubicBezTo>
                    <a:cubicBezTo>
                      <a:pt x="639" y="188"/>
                      <a:pt x="636" y="188"/>
                      <a:pt x="634" y="189"/>
                    </a:cubicBezTo>
                    <a:cubicBezTo>
                      <a:pt x="567" y="198"/>
                      <a:pt x="537" y="268"/>
                      <a:pt x="551" y="330"/>
                    </a:cubicBezTo>
                    <a:cubicBezTo>
                      <a:pt x="466" y="272"/>
                      <a:pt x="433" y="166"/>
                      <a:pt x="307" y="166"/>
                    </a:cubicBezTo>
                    <a:cubicBezTo>
                      <a:pt x="161" y="166"/>
                      <a:pt x="228" y="348"/>
                      <a:pt x="274" y="431"/>
                    </a:cubicBezTo>
                    <a:cubicBezTo>
                      <a:pt x="253" y="397"/>
                      <a:pt x="173" y="340"/>
                      <a:pt x="116" y="340"/>
                    </a:cubicBezTo>
                    <a:cubicBezTo>
                      <a:pt x="103" y="340"/>
                      <a:pt x="90" y="344"/>
                      <a:pt x="81" y="351"/>
                    </a:cubicBezTo>
                    <a:cubicBezTo>
                      <a:pt x="6" y="401"/>
                      <a:pt x="101" y="533"/>
                      <a:pt x="147" y="564"/>
                    </a:cubicBezTo>
                    <a:cubicBezTo>
                      <a:pt x="123" y="548"/>
                      <a:pt x="101" y="541"/>
                      <a:pt x="83" y="541"/>
                    </a:cubicBezTo>
                    <a:cubicBezTo>
                      <a:pt x="21" y="541"/>
                      <a:pt x="1" y="622"/>
                      <a:pt x="44" y="687"/>
                    </a:cubicBezTo>
                    <a:cubicBezTo>
                      <a:pt x="74" y="736"/>
                      <a:pt x="144" y="776"/>
                      <a:pt x="207" y="776"/>
                    </a:cubicBezTo>
                    <a:cubicBezTo>
                      <a:pt x="212" y="776"/>
                      <a:pt x="218" y="776"/>
                      <a:pt x="224" y="775"/>
                    </a:cubicBezTo>
                    <a:lnTo>
                      <a:pt x="2378" y="775"/>
                    </a:lnTo>
                    <a:cubicBezTo>
                      <a:pt x="2441" y="761"/>
                      <a:pt x="2475" y="744"/>
                      <a:pt x="2466" y="678"/>
                    </a:cubicBezTo>
                    <a:cubicBezTo>
                      <a:pt x="2453" y="564"/>
                      <a:pt x="2382" y="533"/>
                      <a:pt x="2286" y="524"/>
                    </a:cubicBezTo>
                    <a:cubicBezTo>
                      <a:pt x="2422" y="409"/>
                      <a:pt x="2264" y="242"/>
                      <a:pt x="2121" y="242"/>
                    </a:cubicBezTo>
                    <a:cubicBezTo>
                      <a:pt x="2070" y="242"/>
                      <a:pt x="2022" y="262"/>
                      <a:pt x="1988" y="312"/>
                    </a:cubicBezTo>
                    <a:cubicBezTo>
                      <a:pt x="1984" y="203"/>
                      <a:pt x="1976" y="100"/>
                      <a:pt x="1842" y="100"/>
                    </a:cubicBezTo>
                    <a:cubicBezTo>
                      <a:pt x="1839" y="100"/>
                      <a:pt x="1837" y="100"/>
                      <a:pt x="1834" y="100"/>
                    </a:cubicBezTo>
                    <a:cubicBezTo>
                      <a:pt x="1730" y="103"/>
                      <a:pt x="1671" y="196"/>
                      <a:pt x="1642" y="294"/>
                    </a:cubicBezTo>
                    <a:cubicBezTo>
                      <a:pt x="1652" y="207"/>
                      <a:pt x="1602" y="163"/>
                      <a:pt x="1548" y="163"/>
                    </a:cubicBezTo>
                    <a:cubicBezTo>
                      <a:pt x="1495" y="163"/>
                      <a:pt x="1438" y="204"/>
                      <a:pt x="1428" y="288"/>
                    </a:cubicBezTo>
                    <a:cubicBezTo>
                      <a:pt x="1395" y="240"/>
                      <a:pt x="1345" y="184"/>
                      <a:pt x="1285" y="184"/>
                    </a:cubicBezTo>
                    <a:cubicBezTo>
                      <a:pt x="1222" y="184"/>
                      <a:pt x="1189" y="236"/>
                      <a:pt x="1148" y="272"/>
                    </a:cubicBezTo>
                    <a:cubicBezTo>
                      <a:pt x="1155" y="142"/>
                      <a:pt x="1081" y="0"/>
                      <a:pt x="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0"/>
              <p:cNvSpPr/>
              <p:nvPr/>
            </p:nvSpPr>
            <p:spPr>
              <a:xfrm>
                <a:off x="7138896" y="2844428"/>
                <a:ext cx="137378" cy="4785"/>
              </a:xfrm>
              <a:custGeom>
                <a:avLst/>
                <a:gdLst/>
                <a:ahLst/>
                <a:cxnLst/>
                <a:rect l="l" t="t" r="r" b="b"/>
                <a:pathLst>
                  <a:path w="2268" h="79" extrusionOk="0">
                    <a:moveTo>
                      <a:pt x="1" y="0"/>
                    </a:moveTo>
                    <a:lnTo>
                      <a:pt x="1" y="79"/>
                    </a:lnTo>
                    <a:lnTo>
                      <a:pt x="2268" y="79"/>
                    </a:lnTo>
                    <a:lnTo>
                      <a:pt x="2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0"/>
              <p:cNvSpPr/>
              <p:nvPr/>
            </p:nvSpPr>
            <p:spPr>
              <a:xfrm>
                <a:off x="7366414" y="2844428"/>
                <a:ext cx="137318" cy="4785"/>
              </a:xfrm>
              <a:custGeom>
                <a:avLst/>
                <a:gdLst/>
                <a:ahLst/>
                <a:cxnLst/>
                <a:rect l="l" t="t" r="r" b="b"/>
                <a:pathLst>
                  <a:path w="2267" h="79" extrusionOk="0">
                    <a:moveTo>
                      <a:pt x="1" y="0"/>
                    </a:moveTo>
                    <a:lnTo>
                      <a:pt x="1" y="79"/>
                    </a:lnTo>
                    <a:lnTo>
                      <a:pt x="2266" y="79"/>
                    </a:lnTo>
                    <a:lnTo>
                      <a:pt x="2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0"/>
              <p:cNvSpPr/>
              <p:nvPr/>
            </p:nvSpPr>
            <p:spPr>
              <a:xfrm>
                <a:off x="7273190" y="2647378"/>
                <a:ext cx="96674" cy="194619"/>
              </a:xfrm>
              <a:custGeom>
                <a:avLst/>
                <a:gdLst/>
                <a:ahLst/>
                <a:cxnLst/>
                <a:rect l="l" t="t" r="r" b="b"/>
                <a:pathLst>
                  <a:path w="1596" h="3213" extrusionOk="0">
                    <a:moveTo>
                      <a:pt x="0" y="1"/>
                    </a:moveTo>
                    <a:lnTo>
                      <a:pt x="0" y="3212"/>
                    </a:lnTo>
                    <a:lnTo>
                      <a:pt x="1595" y="3212"/>
                    </a:lnTo>
                    <a:lnTo>
                      <a:pt x="15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0"/>
              <p:cNvSpPr/>
              <p:nvPr/>
            </p:nvSpPr>
            <p:spPr>
              <a:xfrm>
                <a:off x="7283003" y="2658888"/>
                <a:ext cx="77109" cy="183171"/>
              </a:xfrm>
              <a:custGeom>
                <a:avLst/>
                <a:gdLst/>
                <a:ahLst/>
                <a:cxnLst/>
                <a:rect l="l" t="t" r="r" b="b"/>
                <a:pathLst>
                  <a:path w="1273" h="3024" extrusionOk="0">
                    <a:moveTo>
                      <a:pt x="1" y="1"/>
                    </a:moveTo>
                    <a:lnTo>
                      <a:pt x="1" y="3023"/>
                    </a:lnTo>
                    <a:lnTo>
                      <a:pt x="1273" y="3023"/>
                    </a:lnTo>
                    <a:lnTo>
                      <a:pt x="12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0"/>
              <p:cNvSpPr/>
              <p:nvPr/>
            </p:nvSpPr>
            <p:spPr>
              <a:xfrm>
                <a:off x="7268526" y="2840733"/>
                <a:ext cx="105820" cy="16839"/>
              </a:xfrm>
              <a:custGeom>
                <a:avLst/>
                <a:gdLst/>
                <a:ahLst/>
                <a:cxnLst/>
                <a:rect l="l" t="t" r="r" b="b"/>
                <a:pathLst>
                  <a:path w="1747" h="278" extrusionOk="0">
                    <a:moveTo>
                      <a:pt x="0" y="1"/>
                    </a:moveTo>
                    <a:lnTo>
                      <a:pt x="0" y="277"/>
                    </a:lnTo>
                    <a:lnTo>
                      <a:pt x="1746" y="277"/>
                    </a:lnTo>
                    <a:lnTo>
                      <a:pt x="1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0"/>
              <p:cNvSpPr/>
              <p:nvPr/>
            </p:nvSpPr>
            <p:spPr>
              <a:xfrm>
                <a:off x="7342003" y="2740906"/>
                <a:ext cx="8965" cy="21200"/>
              </a:xfrm>
              <a:custGeom>
                <a:avLst/>
                <a:gdLst/>
                <a:ahLst/>
                <a:cxnLst/>
                <a:rect l="l" t="t" r="r" b="b"/>
                <a:pathLst>
                  <a:path w="148" h="350" extrusionOk="0">
                    <a:moveTo>
                      <a:pt x="1" y="0"/>
                    </a:moveTo>
                    <a:lnTo>
                      <a:pt x="1" y="350"/>
                    </a:lnTo>
                    <a:lnTo>
                      <a:pt x="148" y="350"/>
                    </a:lnTo>
                    <a:lnTo>
                      <a:pt x="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0"/>
              <p:cNvSpPr/>
              <p:nvPr/>
            </p:nvSpPr>
            <p:spPr>
              <a:xfrm>
                <a:off x="7291786" y="2769921"/>
                <a:ext cx="59603" cy="60936"/>
              </a:xfrm>
              <a:custGeom>
                <a:avLst/>
                <a:gdLst/>
                <a:ahLst/>
                <a:cxnLst/>
                <a:rect l="l" t="t" r="r" b="b"/>
                <a:pathLst>
                  <a:path w="984" h="1006" extrusionOk="0">
                    <a:moveTo>
                      <a:pt x="960" y="23"/>
                    </a:moveTo>
                    <a:lnTo>
                      <a:pt x="960" y="981"/>
                    </a:lnTo>
                    <a:lnTo>
                      <a:pt x="24" y="981"/>
                    </a:lnTo>
                    <a:lnTo>
                      <a:pt x="24" y="23"/>
                    </a:lnTo>
                    <a:close/>
                    <a:moveTo>
                      <a:pt x="12" y="0"/>
                    </a:moveTo>
                    <a:cubicBezTo>
                      <a:pt x="6" y="0"/>
                      <a:pt x="1" y="6"/>
                      <a:pt x="1" y="12"/>
                    </a:cubicBezTo>
                    <a:lnTo>
                      <a:pt x="1" y="994"/>
                    </a:lnTo>
                    <a:cubicBezTo>
                      <a:pt x="1" y="1000"/>
                      <a:pt x="6" y="1005"/>
                      <a:pt x="12" y="1005"/>
                    </a:cubicBezTo>
                    <a:lnTo>
                      <a:pt x="972" y="1005"/>
                    </a:lnTo>
                    <a:cubicBezTo>
                      <a:pt x="979" y="1005"/>
                      <a:pt x="984" y="1000"/>
                      <a:pt x="984" y="994"/>
                    </a:cubicBezTo>
                    <a:lnTo>
                      <a:pt x="984" y="12"/>
                    </a:lnTo>
                    <a:cubicBezTo>
                      <a:pt x="984" y="6"/>
                      <a:pt x="97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0"/>
              <p:cNvSpPr/>
              <p:nvPr/>
            </p:nvSpPr>
            <p:spPr>
              <a:xfrm>
                <a:off x="7291786" y="2679362"/>
                <a:ext cx="59603" cy="52759"/>
              </a:xfrm>
              <a:custGeom>
                <a:avLst/>
                <a:gdLst/>
                <a:ahLst/>
                <a:cxnLst/>
                <a:rect l="l" t="t" r="r" b="b"/>
                <a:pathLst>
                  <a:path w="984" h="871" extrusionOk="0">
                    <a:moveTo>
                      <a:pt x="960" y="23"/>
                    </a:moveTo>
                    <a:lnTo>
                      <a:pt x="960" y="845"/>
                    </a:lnTo>
                    <a:lnTo>
                      <a:pt x="24" y="845"/>
                    </a:lnTo>
                    <a:lnTo>
                      <a:pt x="24" y="23"/>
                    </a:lnTo>
                    <a:close/>
                    <a:moveTo>
                      <a:pt x="12" y="0"/>
                    </a:moveTo>
                    <a:cubicBezTo>
                      <a:pt x="6" y="0"/>
                      <a:pt x="1" y="5"/>
                      <a:pt x="1" y="11"/>
                    </a:cubicBezTo>
                    <a:lnTo>
                      <a:pt x="1" y="859"/>
                    </a:lnTo>
                    <a:cubicBezTo>
                      <a:pt x="1" y="865"/>
                      <a:pt x="6" y="870"/>
                      <a:pt x="12" y="870"/>
                    </a:cubicBezTo>
                    <a:lnTo>
                      <a:pt x="972" y="870"/>
                    </a:lnTo>
                    <a:cubicBezTo>
                      <a:pt x="979" y="870"/>
                      <a:pt x="984" y="865"/>
                      <a:pt x="984" y="859"/>
                    </a:cubicBezTo>
                    <a:lnTo>
                      <a:pt x="984" y="11"/>
                    </a:lnTo>
                    <a:cubicBezTo>
                      <a:pt x="984" y="5"/>
                      <a:pt x="97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0"/>
              <p:cNvSpPr/>
              <p:nvPr/>
            </p:nvSpPr>
            <p:spPr>
              <a:xfrm>
                <a:off x="7273190" y="2464806"/>
                <a:ext cx="96674" cy="124234"/>
              </a:xfrm>
              <a:custGeom>
                <a:avLst/>
                <a:gdLst/>
                <a:ahLst/>
                <a:cxnLst/>
                <a:rect l="l" t="t" r="r" b="b"/>
                <a:pathLst>
                  <a:path w="1596" h="2051" extrusionOk="0">
                    <a:moveTo>
                      <a:pt x="0" y="0"/>
                    </a:moveTo>
                    <a:lnTo>
                      <a:pt x="0" y="2051"/>
                    </a:lnTo>
                    <a:lnTo>
                      <a:pt x="1595" y="2051"/>
                    </a:lnTo>
                    <a:lnTo>
                      <a:pt x="1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0"/>
              <p:cNvSpPr/>
              <p:nvPr/>
            </p:nvSpPr>
            <p:spPr>
              <a:xfrm>
                <a:off x="7533479" y="2647378"/>
                <a:ext cx="38161" cy="105881"/>
              </a:xfrm>
              <a:custGeom>
                <a:avLst/>
                <a:gdLst/>
                <a:ahLst/>
                <a:cxnLst/>
                <a:rect l="l" t="t" r="r" b="b"/>
                <a:pathLst>
                  <a:path w="630" h="1748" extrusionOk="0">
                    <a:moveTo>
                      <a:pt x="1" y="1"/>
                    </a:moveTo>
                    <a:lnTo>
                      <a:pt x="1" y="1748"/>
                    </a:lnTo>
                    <a:lnTo>
                      <a:pt x="629" y="1748"/>
                    </a:lnTo>
                    <a:lnTo>
                      <a:pt x="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0"/>
              <p:cNvSpPr/>
              <p:nvPr/>
            </p:nvSpPr>
            <p:spPr>
              <a:xfrm>
                <a:off x="7541232" y="2654769"/>
                <a:ext cx="22775" cy="39736"/>
              </a:xfrm>
              <a:custGeom>
                <a:avLst/>
                <a:gdLst/>
                <a:ahLst/>
                <a:cxnLst/>
                <a:rect l="l" t="t" r="r" b="b"/>
                <a:pathLst>
                  <a:path w="376" h="656" extrusionOk="0">
                    <a:moveTo>
                      <a:pt x="0" y="1"/>
                    </a:moveTo>
                    <a:lnTo>
                      <a:pt x="0" y="655"/>
                    </a:lnTo>
                    <a:lnTo>
                      <a:pt x="376" y="655"/>
                    </a:lnTo>
                    <a:lnTo>
                      <a:pt x="3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0"/>
              <p:cNvSpPr/>
              <p:nvPr/>
            </p:nvSpPr>
            <p:spPr>
              <a:xfrm>
                <a:off x="7281852" y="2472317"/>
                <a:ext cx="24471" cy="32103"/>
              </a:xfrm>
              <a:custGeom>
                <a:avLst/>
                <a:gdLst/>
                <a:ahLst/>
                <a:cxnLst/>
                <a:rect l="l" t="t" r="r" b="b"/>
                <a:pathLst>
                  <a:path w="404" h="530" extrusionOk="0">
                    <a:moveTo>
                      <a:pt x="0" y="1"/>
                    </a:moveTo>
                    <a:lnTo>
                      <a:pt x="0" y="529"/>
                    </a:lnTo>
                    <a:lnTo>
                      <a:pt x="403" y="529"/>
                    </a:lnTo>
                    <a:lnTo>
                      <a:pt x="4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0"/>
              <p:cNvSpPr/>
              <p:nvPr/>
            </p:nvSpPr>
            <p:spPr>
              <a:xfrm>
                <a:off x="7281852" y="2511327"/>
                <a:ext cx="24471" cy="32103"/>
              </a:xfrm>
              <a:custGeom>
                <a:avLst/>
                <a:gdLst/>
                <a:ahLst/>
                <a:cxnLst/>
                <a:rect l="l" t="t" r="r" b="b"/>
                <a:pathLst>
                  <a:path w="404" h="530" extrusionOk="0">
                    <a:moveTo>
                      <a:pt x="0" y="1"/>
                    </a:moveTo>
                    <a:lnTo>
                      <a:pt x="0" y="529"/>
                    </a:lnTo>
                    <a:lnTo>
                      <a:pt x="403" y="529"/>
                    </a:lnTo>
                    <a:lnTo>
                      <a:pt x="4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0"/>
              <p:cNvSpPr/>
              <p:nvPr/>
            </p:nvSpPr>
            <p:spPr>
              <a:xfrm>
                <a:off x="7281852" y="2550398"/>
                <a:ext cx="24471" cy="32043"/>
              </a:xfrm>
              <a:custGeom>
                <a:avLst/>
                <a:gdLst/>
                <a:ahLst/>
                <a:cxnLst/>
                <a:rect l="l" t="t" r="r" b="b"/>
                <a:pathLst>
                  <a:path w="404" h="529" extrusionOk="0">
                    <a:moveTo>
                      <a:pt x="0" y="0"/>
                    </a:moveTo>
                    <a:lnTo>
                      <a:pt x="0" y="529"/>
                    </a:lnTo>
                    <a:lnTo>
                      <a:pt x="403" y="529"/>
                    </a:lnTo>
                    <a:lnTo>
                      <a:pt x="4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0"/>
              <p:cNvSpPr/>
              <p:nvPr/>
            </p:nvSpPr>
            <p:spPr>
              <a:xfrm>
                <a:off x="7309353" y="2472317"/>
                <a:ext cx="24532" cy="32103"/>
              </a:xfrm>
              <a:custGeom>
                <a:avLst/>
                <a:gdLst/>
                <a:ahLst/>
                <a:cxnLst/>
                <a:rect l="l" t="t" r="r" b="b"/>
                <a:pathLst>
                  <a:path w="405" h="530" extrusionOk="0">
                    <a:moveTo>
                      <a:pt x="1" y="1"/>
                    </a:moveTo>
                    <a:lnTo>
                      <a:pt x="1" y="529"/>
                    </a:lnTo>
                    <a:lnTo>
                      <a:pt x="405" y="529"/>
                    </a:lnTo>
                    <a:lnTo>
                      <a:pt x="4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0"/>
              <p:cNvSpPr/>
              <p:nvPr/>
            </p:nvSpPr>
            <p:spPr>
              <a:xfrm>
                <a:off x="7309353" y="2511327"/>
                <a:ext cx="24532" cy="32103"/>
              </a:xfrm>
              <a:custGeom>
                <a:avLst/>
                <a:gdLst/>
                <a:ahLst/>
                <a:cxnLst/>
                <a:rect l="l" t="t" r="r" b="b"/>
                <a:pathLst>
                  <a:path w="405" h="530" extrusionOk="0">
                    <a:moveTo>
                      <a:pt x="1" y="1"/>
                    </a:moveTo>
                    <a:lnTo>
                      <a:pt x="1" y="529"/>
                    </a:lnTo>
                    <a:lnTo>
                      <a:pt x="405" y="529"/>
                    </a:lnTo>
                    <a:lnTo>
                      <a:pt x="4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0"/>
              <p:cNvSpPr/>
              <p:nvPr/>
            </p:nvSpPr>
            <p:spPr>
              <a:xfrm>
                <a:off x="7309353" y="2550398"/>
                <a:ext cx="24532" cy="32043"/>
              </a:xfrm>
              <a:custGeom>
                <a:avLst/>
                <a:gdLst/>
                <a:ahLst/>
                <a:cxnLst/>
                <a:rect l="l" t="t" r="r" b="b"/>
                <a:pathLst>
                  <a:path w="405" h="529" extrusionOk="0">
                    <a:moveTo>
                      <a:pt x="1" y="0"/>
                    </a:moveTo>
                    <a:lnTo>
                      <a:pt x="1" y="529"/>
                    </a:lnTo>
                    <a:lnTo>
                      <a:pt x="405" y="529"/>
                    </a:lnTo>
                    <a:lnTo>
                      <a:pt x="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0"/>
              <p:cNvSpPr/>
              <p:nvPr/>
            </p:nvSpPr>
            <p:spPr>
              <a:xfrm>
                <a:off x="7336975" y="2472317"/>
                <a:ext cx="24532" cy="32103"/>
              </a:xfrm>
              <a:custGeom>
                <a:avLst/>
                <a:gdLst/>
                <a:ahLst/>
                <a:cxnLst/>
                <a:rect l="l" t="t" r="r" b="b"/>
                <a:pathLst>
                  <a:path w="405" h="530" extrusionOk="0">
                    <a:moveTo>
                      <a:pt x="0" y="1"/>
                    </a:moveTo>
                    <a:lnTo>
                      <a:pt x="0" y="529"/>
                    </a:lnTo>
                    <a:lnTo>
                      <a:pt x="404" y="529"/>
                    </a:lnTo>
                    <a:lnTo>
                      <a:pt x="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0"/>
              <p:cNvSpPr/>
              <p:nvPr/>
            </p:nvSpPr>
            <p:spPr>
              <a:xfrm>
                <a:off x="7336975" y="2511327"/>
                <a:ext cx="24532" cy="32103"/>
              </a:xfrm>
              <a:custGeom>
                <a:avLst/>
                <a:gdLst/>
                <a:ahLst/>
                <a:cxnLst/>
                <a:rect l="l" t="t" r="r" b="b"/>
                <a:pathLst>
                  <a:path w="405" h="530" extrusionOk="0">
                    <a:moveTo>
                      <a:pt x="0" y="1"/>
                    </a:moveTo>
                    <a:lnTo>
                      <a:pt x="0" y="529"/>
                    </a:lnTo>
                    <a:lnTo>
                      <a:pt x="404" y="529"/>
                    </a:lnTo>
                    <a:lnTo>
                      <a:pt x="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0"/>
              <p:cNvSpPr/>
              <p:nvPr/>
            </p:nvSpPr>
            <p:spPr>
              <a:xfrm>
                <a:off x="7336975" y="2550398"/>
                <a:ext cx="24532" cy="32043"/>
              </a:xfrm>
              <a:custGeom>
                <a:avLst/>
                <a:gdLst/>
                <a:ahLst/>
                <a:cxnLst/>
                <a:rect l="l" t="t" r="r" b="b"/>
                <a:pathLst>
                  <a:path w="405" h="529" extrusionOk="0">
                    <a:moveTo>
                      <a:pt x="0" y="0"/>
                    </a:moveTo>
                    <a:lnTo>
                      <a:pt x="0" y="529"/>
                    </a:lnTo>
                    <a:lnTo>
                      <a:pt x="404" y="529"/>
                    </a:lnTo>
                    <a:lnTo>
                      <a:pt x="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0"/>
              <p:cNvSpPr/>
              <p:nvPr/>
            </p:nvSpPr>
            <p:spPr>
              <a:xfrm>
                <a:off x="7541232" y="2702441"/>
                <a:ext cx="22775" cy="43309"/>
              </a:xfrm>
              <a:custGeom>
                <a:avLst/>
                <a:gdLst/>
                <a:ahLst/>
                <a:cxnLst/>
                <a:rect l="l" t="t" r="r" b="b"/>
                <a:pathLst>
                  <a:path w="376" h="715" extrusionOk="0">
                    <a:moveTo>
                      <a:pt x="0" y="1"/>
                    </a:moveTo>
                    <a:lnTo>
                      <a:pt x="0" y="714"/>
                    </a:lnTo>
                    <a:lnTo>
                      <a:pt x="376" y="714"/>
                    </a:lnTo>
                    <a:lnTo>
                      <a:pt x="3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0"/>
              <p:cNvSpPr/>
              <p:nvPr/>
            </p:nvSpPr>
            <p:spPr>
              <a:xfrm>
                <a:off x="7528451" y="2752839"/>
                <a:ext cx="48397" cy="11085"/>
              </a:xfrm>
              <a:custGeom>
                <a:avLst/>
                <a:gdLst/>
                <a:ahLst/>
                <a:cxnLst/>
                <a:rect l="l" t="t" r="r" b="b"/>
                <a:pathLst>
                  <a:path w="799" h="183" extrusionOk="0">
                    <a:moveTo>
                      <a:pt x="1" y="1"/>
                    </a:moveTo>
                    <a:lnTo>
                      <a:pt x="1" y="183"/>
                    </a:lnTo>
                    <a:lnTo>
                      <a:pt x="799" y="183"/>
                    </a:lnTo>
                    <a:lnTo>
                      <a:pt x="7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0"/>
              <p:cNvSpPr/>
              <p:nvPr/>
            </p:nvSpPr>
            <p:spPr>
              <a:xfrm>
                <a:off x="7265255" y="2587470"/>
                <a:ext cx="110969" cy="14416"/>
              </a:xfrm>
              <a:custGeom>
                <a:avLst/>
                <a:gdLst/>
                <a:ahLst/>
                <a:cxnLst/>
                <a:rect l="l" t="t" r="r" b="b"/>
                <a:pathLst>
                  <a:path w="1832" h="238" extrusionOk="0">
                    <a:moveTo>
                      <a:pt x="1" y="0"/>
                    </a:moveTo>
                    <a:lnTo>
                      <a:pt x="1" y="238"/>
                    </a:lnTo>
                    <a:lnTo>
                      <a:pt x="1831" y="238"/>
                    </a:lnTo>
                    <a:lnTo>
                      <a:pt x="18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0"/>
              <p:cNvSpPr/>
              <p:nvPr/>
            </p:nvSpPr>
            <p:spPr>
              <a:xfrm>
                <a:off x="7403607" y="2647378"/>
                <a:ext cx="49730" cy="118177"/>
              </a:xfrm>
              <a:custGeom>
                <a:avLst/>
                <a:gdLst/>
                <a:ahLst/>
                <a:cxnLst/>
                <a:rect l="l" t="t" r="r" b="b"/>
                <a:pathLst>
                  <a:path w="821" h="1951" extrusionOk="0">
                    <a:moveTo>
                      <a:pt x="1" y="1"/>
                    </a:moveTo>
                    <a:lnTo>
                      <a:pt x="1" y="1950"/>
                    </a:lnTo>
                    <a:lnTo>
                      <a:pt x="820" y="1950"/>
                    </a:lnTo>
                    <a:lnTo>
                      <a:pt x="8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0"/>
              <p:cNvSpPr/>
              <p:nvPr/>
            </p:nvSpPr>
            <p:spPr>
              <a:xfrm>
                <a:off x="7413662" y="2655677"/>
                <a:ext cx="29741" cy="47428"/>
              </a:xfrm>
              <a:custGeom>
                <a:avLst/>
                <a:gdLst/>
                <a:ahLst/>
                <a:cxnLst/>
                <a:rect l="l" t="t" r="r" b="b"/>
                <a:pathLst>
                  <a:path w="491" h="783" extrusionOk="0">
                    <a:moveTo>
                      <a:pt x="0" y="0"/>
                    </a:moveTo>
                    <a:lnTo>
                      <a:pt x="0" y="783"/>
                    </a:lnTo>
                    <a:lnTo>
                      <a:pt x="491" y="783"/>
                    </a:lnTo>
                    <a:lnTo>
                      <a:pt x="4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0"/>
              <p:cNvSpPr/>
              <p:nvPr/>
            </p:nvSpPr>
            <p:spPr>
              <a:xfrm>
                <a:off x="7413662" y="2705651"/>
                <a:ext cx="29741" cy="51487"/>
              </a:xfrm>
              <a:custGeom>
                <a:avLst/>
                <a:gdLst/>
                <a:ahLst/>
                <a:cxnLst/>
                <a:rect l="l" t="t" r="r" b="b"/>
                <a:pathLst>
                  <a:path w="491" h="850" extrusionOk="0">
                    <a:moveTo>
                      <a:pt x="0" y="0"/>
                    </a:moveTo>
                    <a:lnTo>
                      <a:pt x="0" y="850"/>
                    </a:lnTo>
                    <a:lnTo>
                      <a:pt x="491" y="850"/>
                    </a:lnTo>
                    <a:lnTo>
                      <a:pt x="4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0"/>
              <p:cNvSpPr/>
              <p:nvPr/>
            </p:nvSpPr>
            <p:spPr>
              <a:xfrm>
                <a:off x="7396823" y="2765075"/>
                <a:ext cx="63238" cy="12417"/>
              </a:xfrm>
              <a:custGeom>
                <a:avLst/>
                <a:gdLst/>
                <a:ahLst/>
                <a:cxnLst/>
                <a:rect l="l" t="t" r="r" b="b"/>
                <a:pathLst>
                  <a:path w="1044" h="205" extrusionOk="0">
                    <a:moveTo>
                      <a:pt x="1" y="0"/>
                    </a:moveTo>
                    <a:lnTo>
                      <a:pt x="1" y="205"/>
                    </a:lnTo>
                    <a:lnTo>
                      <a:pt x="1043" y="205"/>
                    </a:lnTo>
                    <a:lnTo>
                      <a:pt x="1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0"/>
              <p:cNvSpPr/>
              <p:nvPr/>
            </p:nvSpPr>
            <p:spPr>
              <a:xfrm>
                <a:off x="7427231" y="2650407"/>
                <a:ext cx="2605" cy="107940"/>
              </a:xfrm>
              <a:custGeom>
                <a:avLst/>
                <a:gdLst/>
                <a:ahLst/>
                <a:cxnLst/>
                <a:rect l="l" t="t" r="r" b="b"/>
                <a:pathLst>
                  <a:path w="43" h="1782" extrusionOk="0">
                    <a:moveTo>
                      <a:pt x="0" y="1"/>
                    </a:moveTo>
                    <a:lnTo>
                      <a:pt x="0" y="1781"/>
                    </a:lnTo>
                    <a:lnTo>
                      <a:pt x="43" y="1781"/>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0"/>
              <p:cNvSpPr/>
              <p:nvPr/>
            </p:nvSpPr>
            <p:spPr>
              <a:xfrm>
                <a:off x="7188931" y="2647378"/>
                <a:ext cx="49851" cy="118177"/>
              </a:xfrm>
              <a:custGeom>
                <a:avLst/>
                <a:gdLst/>
                <a:ahLst/>
                <a:cxnLst/>
                <a:rect l="l" t="t" r="r" b="b"/>
                <a:pathLst>
                  <a:path w="823" h="1951" extrusionOk="0">
                    <a:moveTo>
                      <a:pt x="1" y="1"/>
                    </a:moveTo>
                    <a:lnTo>
                      <a:pt x="1" y="1950"/>
                    </a:lnTo>
                    <a:lnTo>
                      <a:pt x="822" y="1950"/>
                    </a:lnTo>
                    <a:lnTo>
                      <a:pt x="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0"/>
              <p:cNvSpPr/>
              <p:nvPr/>
            </p:nvSpPr>
            <p:spPr>
              <a:xfrm>
                <a:off x="7198986" y="2655677"/>
                <a:ext cx="29681" cy="47428"/>
              </a:xfrm>
              <a:custGeom>
                <a:avLst/>
                <a:gdLst/>
                <a:ahLst/>
                <a:cxnLst/>
                <a:rect l="l" t="t" r="r" b="b"/>
                <a:pathLst>
                  <a:path w="490" h="783" extrusionOk="0">
                    <a:moveTo>
                      <a:pt x="0" y="0"/>
                    </a:moveTo>
                    <a:lnTo>
                      <a:pt x="0" y="783"/>
                    </a:lnTo>
                    <a:lnTo>
                      <a:pt x="490" y="783"/>
                    </a:lnTo>
                    <a:lnTo>
                      <a:pt x="4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0"/>
              <p:cNvSpPr/>
              <p:nvPr/>
            </p:nvSpPr>
            <p:spPr>
              <a:xfrm>
                <a:off x="7198986" y="2705651"/>
                <a:ext cx="29681" cy="51487"/>
              </a:xfrm>
              <a:custGeom>
                <a:avLst/>
                <a:gdLst/>
                <a:ahLst/>
                <a:cxnLst/>
                <a:rect l="l" t="t" r="r" b="b"/>
                <a:pathLst>
                  <a:path w="490" h="850" extrusionOk="0">
                    <a:moveTo>
                      <a:pt x="0" y="0"/>
                    </a:moveTo>
                    <a:lnTo>
                      <a:pt x="0" y="850"/>
                    </a:lnTo>
                    <a:lnTo>
                      <a:pt x="490" y="850"/>
                    </a:lnTo>
                    <a:lnTo>
                      <a:pt x="4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0"/>
              <p:cNvSpPr/>
              <p:nvPr/>
            </p:nvSpPr>
            <p:spPr>
              <a:xfrm>
                <a:off x="7182207" y="2765075"/>
                <a:ext cx="63238" cy="12417"/>
              </a:xfrm>
              <a:custGeom>
                <a:avLst/>
                <a:gdLst/>
                <a:ahLst/>
                <a:cxnLst/>
                <a:rect l="l" t="t" r="r" b="b"/>
                <a:pathLst>
                  <a:path w="1044" h="205" extrusionOk="0">
                    <a:moveTo>
                      <a:pt x="1" y="0"/>
                    </a:moveTo>
                    <a:lnTo>
                      <a:pt x="1" y="205"/>
                    </a:lnTo>
                    <a:lnTo>
                      <a:pt x="1043" y="205"/>
                    </a:lnTo>
                    <a:lnTo>
                      <a:pt x="1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0"/>
              <p:cNvSpPr/>
              <p:nvPr/>
            </p:nvSpPr>
            <p:spPr>
              <a:xfrm>
                <a:off x="7212494" y="2650407"/>
                <a:ext cx="2665" cy="107940"/>
              </a:xfrm>
              <a:custGeom>
                <a:avLst/>
                <a:gdLst/>
                <a:ahLst/>
                <a:cxnLst/>
                <a:rect l="l" t="t" r="r" b="b"/>
                <a:pathLst>
                  <a:path w="44" h="1782" extrusionOk="0">
                    <a:moveTo>
                      <a:pt x="0" y="1"/>
                    </a:moveTo>
                    <a:lnTo>
                      <a:pt x="0" y="1781"/>
                    </a:lnTo>
                    <a:lnTo>
                      <a:pt x="44" y="1781"/>
                    </a:lnTo>
                    <a:lnTo>
                      <a:pt x="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0"/>
              <p:cNvSpPr/>
              <p:nvPr/>
            </p:nvSpPr>
            <p:spPr>
              <a:xfrm>
                <a:off x="7239329" y="2186343"/>
                <a:ext cx="11327" cy="74262"/>
              </a:xfrm>
              <a:custGeom>
                <a:avLst/>
                <a:gdLst/>
                <a:ahLst/>
                <a:cxnLst/>
                <a:rect l="l" t="t" r="r" b="b"/>
                <a:pathLst>
                  <a:path w="187" h="1226" extrusionOk="0">
                    <a:moveTo>
                      <a:pt x="152" y="0"/>
                    </a:moveTo>
                    <a:lnTo>
                      <a:pt x="1" y="5"/>
                    </a:lnTo>
                    <a:lnTo>
                      <a:pt x="34" y="1225"/>
                    </a:lnTo>
                    <a:lnTo>
                      <a:pt x="187" y="1222"/>
                    </a:lnTo>
                    <a:lnTo>
                      <a:pt x="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0"/>
              <p:cNvSpPr/>
              <p:nvPr/>
            </p:nvSpPr>
            <p:spPr>
              <a:xfrm>
                <a:off x="7158098" y="2126192"/>
                <a:ext cx="164454" cy="85589"/>
              </a:xfrm>
              <a:custGeom>
                <a:avLst/>
                <a:gdLst/>
                <a:ahLst/>
                <a:cxnLst/>
                <a:rect l="l" t="t" r="r" b="b"/>
                <a:pathLst>
                  <a:path w="2715" h="1413" extrusionOk="0">
                    <a:moveTo>
                      <a:pt x="2224" y="1"/>
                    </a:moveTo>
                    <a:lnTo>
                      <a:pt x="1" y="22"/>
                    </a:lnTo>
                    <a:lnTo>
                      <a:pt x="490" y="1413"/>
                    </a:lnTo>
                    <a:lnTo>
                      <a:pt x="2715" y="1390"/>
                    </a:lnTo>
                    <a:lnTo>
                      <a:pt x="2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0"/>
              <p:cNvSpPr/>
              <p:nvPr/>
            </p:nvSpPr>
            <p:spPr>
              <a:xfrm>
                <a:off x="7264952" y="2126435"/>
                <a:ext cx="31558" cy="84256"/>
              </a:xfrm>
              <a:custGeom>
                <a:avLst/>
                <a:gdLst/>
                <a:ahLst/>
                <a:cxnLst/>
                <a:rect l="l" t="t" r="r" b="b"/>
                <a:pathLst>
                  <a:path w="521" h="1391" extrusionOk="0">
                    <a:moveTo>
                      <a:pt x="0" y="1"/>
                    </a:moveTo>
                    <a:lnTo>
                      <a:pt x="490" y="1390"/>
                    </a:lnTo>
                    <a:lnTo>
                      <a:pt x="521" y="1390"/>
                    </a:lnTo>
                    <a:lnTo>
                      <a:pt x="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0"/>
              <p:cNvSpPr/>
              <p:nvPr/>
            </p:nvSpPr>
            <p:spPr>
              <a:xfrm>
                <a:off x="7237996" y="2126798"/>
                <a:ext cx="31619" cy="84196"/>
              </a:xfrm>
              <a:custGeom>
                <a:avLst/>
                <a:gdLst/>
                <a:ahLst/>
                <a:cxnLst/>
                <a:rect l="l" t="t" r="r" b="b"/>
                <a:pathLst>
                  <a:path w="522" h="1390" extrusionOk="0">
                    <a:moveTo>
                      <a:pt x="0" y="0"/>
                    </a:moveTo>
                    <a:lnTo>
                      <a:pt x="491" y="1390"/>
                    </a:lnTo>
                    <a:lnTo>
                      <a:pt x="522" y="1390"/>
                    </a:lnTo>
                    <a:lnTo>
                      <a:pt x="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0"/>
              <p:cNvSpPr/>
              <p:nvPr/>
            </p:nvSpPr>
            <p:spPr>
              <a:xfrm>
                <a:off x="7211040" y="2127040"/>
                <a:ext cx="31619" cy="84196"/>
              </a:xfrm>
              <a:custGeom>
                <a:avLst/>
                <a:gdLst/>
                <a:ahLst/>
                <a:cxnLst/>
                <a:rect l="l" t="t" r="r" b="b"/>
                <a:pathLst>
                  <a:path w="522" h="1390" extrusionOk="0">
                    <a:moveTo>
                      <a:pt x="1" y="0"/>
                    </a:moveTo>
                    <a:lnTo>
                      <a:pt x="490" y="1390"/>
                    </a:lnTo>
                    <a:lnTo>
                      <a:pt x="521" y="1390"/>
                    </a:lnTo>
                    <a:lnTo>
                      <a:pt x="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0"/>
              <p:cNvSpPr/>
              <p:nvPr/>
            </p:nvSpPr>
            <p:spPr>
              <a:xfrm>
                <a:off x="7184085" y="2127222"/>
                <a:ext cx="31558" cy="84317"/>
              </a:xfrm>
              <a:custGeom>
                <a:avLst/>
                <a:gdLst/>
                <a:ahLst/>
                <a:cxnLst/>
                <a:rect l="l" t="t" r="r" b="b"/>
                <a:pathLst>
                  <a:path w="521" h="1392" extrusionOk="0">
                    <a:moveTo>
                      <a:pt x="32" y="0"/>
                    </a:moveTo>
                    <a:lnTo>
                      <a:pt x="1" y="2"/>
                    </a:lnTo>
                    <a:lnTo>
                      <a:pt x="491" y="1392"/>
                    </a:lnTo>
                    <a:lnTo>
                      <a:pt x="521" y="1392"/>
                    </a:lnTo>
                    <a:lnTo>
                      <a:pt x="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0"/>
              <p:cNvSpPr/>
              <p:nvPr/>
            </p:nvSpPr>
            <p:spPr>
              <a:xfrm>
                <a:off x="7167548" y="2153027"/>
                <a:ext cx="135440" cy="3210"/>
              </a:xfrm>
              <a:custGeom>
                <a:avLst/>
                <a:gdLst/>
                <a:ahLst/>
                <a:cxnLst/>
                <a:rect l="l" t="t" r="r" b="b"/>
                <a:pathLst>
                  <a:path w="2236" h="53" extrusionOk="0">
                    <a:moveTo>
                      <a:pt x="2225" y="0"/>
                    </a:moveTo>
                    <a:lnTo>
                      <a:pt x="1" y="24"/>
                    </a:lnTo>
                    <a:lnTo>
                      <a:pt x="11" y="53"/>
                    </a:lnTo>
                    <a:lnTo>
                      <a:pt x="2236" y="30"/>
                    </a:lnTo>
                    <a:lnTo>
                      <a:pt x="22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0"/>
              <p:cNvSpPr/>
              <p:nvPr/>
            </p:nvSpPr>
            <p:spPr>
              <a:xfrm>
                <a:off x="7177361" y="2180770"/>
                <a:ext cx="135380" cy="3210"/>
              </a:xfrm>
              <a:custGeom>
                <a:avLst/>
                <a:gdLst/>
                <a:ahLst/>
                <a:cxnLst/>
                <a:rect l="l" t="t" r="r" b="b"/>
                <a:pathLst>
                  <a:path w="2235" h="53" extrusionOk="0">
                    <a:moveTo>
                      <a:pt x="2224" y="1"/>
                    </a:moveTo>
                    <a:lnTo>
                      <a:pt x="0" y="23"/>
                    </a:lnTo>
                    <a:lnTo>
                      <a:pt x="11" y="52"/>
                    </a:lnTo>
                    <a:lnTo>
                      <a:pt x="2234" y="31"/>
                    </a:lnTo>
                    <a:lnTo>
                      <a:pt x="2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0"/>
              <p:cNvSpPr/>
              <p:nvPr/>
            </p:nvSpPr>
            <p:spPr>
              <a:xfrm>
                <a:off x="7156220" y="2124860"/>
                <a:ext cx="168270" cy="88315"/>
              </a:xfrm>
              <a:custGeom>
                <a:avLst/>
                <a:gdLst/>
                <a:ahLst/>
                <a:cxnLst/>
                <a:rect l="l" t="t" r="r" b="b"/>
                <a:pathLst>
                  <a:path w="2778" h="1458" extrusionOk="0">
                    <a:moveTo>
                      <a:pt x="2240" y="44"/>
                    </a:moveTo>
                    <a:lnTo>
                      <a:pt x="2715" y="1391"/>
                    </a:lnTo>
                    <a:lnTo>
                      <a:pt x="538" y="1412"/>
                    </a:lnTo>
                    <a:lnTo>
                      <a:pt x="64" y="67"/>
                    </a:lnTo>
                    <a:lnTo>
                      <a:pt x="2240" y="44"/>
                    </a:lnTo>
                    <a:close/>
                    <a:moveTo>
                      <a:pt x="2273" y="0"/>
                    </a:moveTo>
                    <a:lnTo>
                      <a:pt x="1" y="23"/>
                    </a:lnTo>
                    <a:lnTo>
                      <a:pt x="506" y="1458"/>
                    </a:lnTo>
                    <a:lnTo>
                      <a:pt x="2778" y="1435"/>
                    </a:lnTo>
                    <a:lnTo>
                      <a:pt x="2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9" name="Google Shape;3109;p50"/>
            <p:cNvGrpSpPr/>
            <p:nvPr/>
          </p:nvGrpSpPr>
          <p:grpSpPr>
            <a:xfrm>
              <a:off x="6701367" y="2545009"/>
              <a:ext cx="58635" cy="53486"/>
              <a:chOff x="4761829" y="2666096"/>
              <a:chExt cx="58635" cy="53486"/>
            </a:xfrm>
          </p:grpSpPr>
          <p:sp>
            <p:nvSpPr>
              <p:cNvPr id="3110" name="Google Shape;3110;p50"/>
              <p:cNvSpPr/>
              <p:nvPr/>
            </p:nvSpPr>
            <p:spPr>
              <a:xfrm>
                <a:off x="4761829" y="2666096"/>
                <a:ext cx="27258" cy="40886"/>
              </a:xfrm>
              <a:custGeom>
                <a:avLst/>
                <a:gdLst/>
                <a:ahLst/>
                <a:cxnLst/>
                <a:rect l="l" t="t" r="r" b="b"/>
                <a:pathLst>
                  <a:path w="450" h="675" extrusionOk="0">
                    <a:moveTo>
                      <a:pt x="240" y="0"/>
                    </a:moveTo>
                    <a:cubicBezTo>
                      <a:pt x="225" y="0"/>
                      <a:pt x="208" y="8"/>
                      <a:pt x="191" y="26"/>
                    </a:cubicBezTo>
                    <a:cubicBezTo>
                      <a:pt x="142" y="79"/>
                      <a:pt x="107" y="195"/>
                      <a:pt x="153" y="261"/>
                    </a:cubicBezTo>
                    <a:cubicBezTo>
                      <a:pt x="148" y="260"/>
                      <a:pt x="142" y="260"/>
                      <a:pt x="136" y="260"/>
                    </a:cubicBezTo>
                    <a:cubicBezTo>
                      <a:pt x="93" y="260"/>
                      <a:pt x="51" y="290"/>
                      <a:pt x="33" y="327"/>
                    </a:cubicBezTo>
                    <a:cubicBezTo>
                      <a:pt x="1" y="394"/>
                      <a:pt x="1" y="488"/>
                      <a:pt x="17" y="559"/>
                    </a:cubicBezTo>
                    <a:cubicBezTo>
                      <a:pt x="36" y="630"/>
                      <a:pt x="84" y="674"/>
                      <a:pt x="153" y="674"/>
                    </a:cubicBezTo>
                    <a:cubicBezTo>
                      <a:pt x="158" y="674"/>
                      <a:pt x="163" y="674"/>
                      <a:pt x="169" y="674"/>
                    </a:cubicBezTo>
                    <a:cubicBezTo>
                      <a:pt x="210" y="672"/>
                      <a:pt x="245" y="668"/>
                      <a:pt x="282" y="653"/>
                    </a:cubicBezTo>
                    <a:cubicBezTo>
                      <a:pt x="341" y="632"/>
                      <a:pt x="397" y="604"/>
                      <a:pt x="425" y="544"/>
                    </a:cubicBezTo>
                    <a:cubicBezTo>
                      <a:pt x="449" y="492"/>
                      <a:pt x="445" y="430"/>
                      <a:pt x="431" y="374"/>
                    </a:cubicBezTo>
                    <a:cubicBezTo>
                      <a:pt x="412" y="298"/>
                      <a:pt x="384" y="222"/>
                      <a:pt x="357" y="147"/>
                    </a:cubicBezTo>
                    <a:cubicBezTo>
                      <a:pt x="340" y="99"/>
                      <a:pt x="296" y="0"/>
                      <a:pt x="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0"/>
              <p:cNvSpPr/>
              <p:nvPr/>
            </p:nvSpPr>
            <p:spPr>
              <a:xfrm>
                <a:off x="4784908" y="2685177"/>
                <a:ext cx="35556" cy="34405"/>
              </a:xfrm>
              <a:custGeom>
                <a:avLst/>
                <a:gdLst/>
                <a:ahLst/>
                <a:cxnLst/>
                <a:rect l="l" t="t" r="r" b="b"/>
                <a:pathLst>
                  <a:path w="587" h="568" extrusionOk="0">
                    <a:moveTo>
                      <a:pt x="516" y="1"/>
                    </a:moveTo>
                    <a:cubicBezTo>
                      <a:pt x="511" y="1"/>
                      <a:pt x="507" y="1"/>
                      <a:pt x="502" y="2"/>
                    </a:cubicBezTo>
                    <a:cubicBezTo>
                      <a:pt x="433" y="12"/>
                      <a:pt x="371" y="50"/>
                      <a:pt x="314" y="89"/>
                    </a:cubicBezTo>
                    <a:cubicBezTo>
                      <a:pt x="259" y="126"/>
                      <a:pt x="202" y="162"/>
                      <a:pt x="142" y="193"/>
                    </a:cubicBezTo>
                    <a:cubicBezTo>
                      <a:pt x="127" y="202"/>
                      <a:pt x="115" y="212"/>
                      <a:pt x="101" y="222"/>
                    </a:cubicBezTo>
                    <a:cubicBezTo>
                      <a:pt x="95" y="225"/>
                      <a:pt x="89" y="230"/>
                      <a:pt x="83" y="234"/>
                    </a:cubicBezTo>
                    <a:cubicBezTo>
                      <a:pt x="58" y="250"/>
                      <a:pt x="34" y="268"/>
                      <a:pt x="19" y="292"/>
                    </a:cubicBezTo>
                    <a:cubicBezTo>
                      <a:pt x="0" y="325"/>
                      <a:pt x="8" y="399"/>
                      <a:pt x="9" y="435"/>
                    </a:cubicBezTo>
                    <a:cubicBezTo>
                      <a:pt x="12" y="476"/>
                      <a:pt x="11" y="525"/>
                      <a:pt x="44" y="554"/>
                    </a:cubicBezTo>
                    <a:cubicBezTo>
                      <a:pt x="54" y="564"/>
                      <a:pt x="67" y="567"/>
                      <a:pt x="81" y="567"/>
                    </a:cubicBezTo>
                    <a:cubicBezTo>
                      <a:pt x="109" y="567"/>
                      <a:pt x="141" y="550"/>
                      <a:pt x="161" y="536"/>
                    </a:cubicBezTo>
                    <a:cubicBezTo>
                      <a:pt x="194" y="511"/>
                      <a:pt x="216" y="443"/>
                      <a:pt x="230" y="403"/>
                    </a:cubicBezTo>
                    <a:cubicBezTo>
                      <a:pt x="239" y="376"/>
                      <a:pt x="248" y="347"/>
                      <a:pt x="250" y="321"/>
                    </a:cubicBezTo>
                    <a:cubicBezTo>
                      <a:pt x="320" y="290"/>
                      <a:pt x="342" y="282"/>
                      <a:pt x="378" y="260"/>
                    </a:cubicBezTo>
                    <a:cubicBezTo>
                      <a:pt x="422" y="234"/>
                      <a:pt x="459" y="202"/>
                      <a:pt x="496" y="167"/>
                    </a:cubicBezTo>
                    <a:cubicBezTo>
                      <a:pt x="530" y="137"/>
                      <a:pt x="561" y="99"/>
                      <a:pt x="574" y="54"/>
                    </a:cubicBezTo>
                    <a:cubicBezTo>
                      <a:pt x="587" y="17"/>
                      <a:pt x="549" y="1"/>
                      <a:pt x="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0"/>
              <p:cNvSpPr/>
              <p:nvPr/>
            </p:nvSpPr>
            <p:spPr>
              <a:xfrm>
                <a:off x="4778729" y="2684026"/>
                <a:ext cx="17021" cy="24229"/>
              </a:xfrm>
              <a:custGeom>
                <a:avLst/>
                <a:gdLst/>
                <a:ahLst/>
                <a:cxnLst/>
                <a:rect l="l" t="t" r="r" b="b"/>
                <a:pathLst>
                  <a:path w="281" h="400" extrusionOk="0">
                    <a:moveTo>
                      <a:pt x="191" y="1"/>
                    </a:moveTo>
                    <a:cubicBezTo>
                      <a:pt x="190" y="1"/>
                      <a:pt x="190" y="1"/>
                      <a:pt x="190" y="1"/>
                    </a:cubicBezTo>
                    <a:cubicBezTo>
                      <a:pt x="188" y="2"/>
                      <a:pt x="187" y="5"/>
                      <a:pt x="188" y="6"/>
                    </a:cubicBezTo>
                    <a:cubicBezTo>
                      <a:pt x="200" y="25"/>
                      <a:pt x="212" y="57"/>
                      <a:pt x="216" y="77"/>
                    </a:cubicBezTo>
                    <a:cubicBezTo>
                      <a:pt x="218" y="97"/>
                      <a:pt x="218" y="125"/>
                      <a:pt x="211" y="148"/>
                    </a:cubicBezTo>
                    <a:cubicBezTo>
                      <a:pt x="202" y="151"/>
                      <a:pt x="193" y="160"/>
                      <a:pt x="188" y="166"/>
                    </a:cubicBezTo>
                    <a:cubicBezTo>
                      <a:pt x="164" y="198"/>
                      <a:pt x="147" y="236"/>
                      <a:pt x="121" y="267"/>
                    </a:cubicBezTo>
                    <a:cubicBezTo>
                      <a:pt x="95" y="294"/>
                      <a:pt x="72" y="323"/>
                      <a:pt x="42" y="347"/>
                    </a:cubicBezTo>
                    <a:cubicBezTo>
                      <a:pt x="30" y="356"/>
                      <a:pt x="1" y="375"/>
                      <a:pt x="10" y="391"/>
                    </a:cubicBezTo>
                    <a:cubicBezTo>
                      <a:pt x="13" y="397"/>
                      <a:pt x="19" y="400"/>
                      <a:pt x="26" y="400"/>
                    </a:cubicBezTo>
                    <a:cubicBezTo>
                      <a:pt x="38" y="400"/>
                      <a:pt x="52" y="394"/>
                      <a:pt x="58" y="390"/>
                    </a:cubicBezTo>
                    <a:cubicBezTo>
                      <a:pt x="114" y="356"/>
                      <a:pt x="171" y="304"/>
                      <a:pt x="206" y="248"/>
                    </a:cubicBezTo>
                    <a:cubicBezTo>
                      <a:pt x="219" y="228"/>
                      <a:pt x="244" y="196"/>
                      <a:pt x="244" y="169"/>
                    </a:cubicBezTo>
                    <a:cubicBezTo>
                      <a:pt x="280" y="119"/>
                      <a:pt x="272" y="52"/>
                      <a:pt x="267" y="23"/>
                    </a:cubicBezTo>
                    <a:cubicBezTo>
                      <a:pt x="267" y="22"/>
                      <a:pt x="264" y="21"/>
                      <a:pt x="263" y="21"/>
                    </a:cubicBezTo>
                    <a:cubicBezTo>
                      <a:pt x="262" y="21"/>
                      <a:pt x="260" y="22"/>
                      <a:pt x="260" y="25"/>
                    </a:cubicBezTo>
                    <a:cubicBezTo>
                      <a:pt x="265" y="51"/>
                      <a:pt x="273" y="110"/>
                      <a:pt x="243" y="159"/>
                    </a:cubicBezTo>
                    <a:cubicBezTo>
                      <a:pt x="239" y="148"/>
                      <a:pt x="233" y="143"/>
                      <a:pt x="225" y="143"/>
                    </a:cubicBezTo>
                    <a:cubicBezTo>
                      <a:pt x="223" y="143"/>
                      <a:pt x="221" y="144"/>
                      <a:pt x="219" y="144"/>
                    </a:cubicBezTo>
                    <a:cubicBezTo>
                      <a:pt x="224" y="125"/>
                      <a:pt x="226" y="99"/>
                      <a:pt x="223" y="76"/>
                    </a:cubicBezTo>
                    <a:cubicBezTo>
                      <a:pt x="221" y="54"/>
                      <a:pt x="206" y="21"/>
                      <a:pt x="195" y="2"/>
                    </a:cubicBezTo>
                    <a:cubicBezTo>
                      <a:pt x="193" y="2"/>
                      <a:pt x="192" y="1"/>
                      <a:pt x="1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3" name="Google Shape;3113;p50"/>
            <p:cNvSpPr/>
            <p:nvPr/>
          </p:nvSpPr>
          <p:spPr>
            <a:xfrm>
              <a:off x="5505195" y="2869749"/>
              <a:ext cx="95159" cy="60815"/>
            </a:xfrm>
            <a:custGeom>
              <a:avLst/>
              <a:gdLst/>
              <a:ahLst/>
              <a:cxnLst/>
              <a:rect l="l" t="t" r="r" b="b"/>
              <a:pathLst>
                <a:path w="1571" h="1004" extrusionOk="0">
                  <a:moveTo>
                    <a:pt x="1550" y="1"/>
                  </a:moveTo>
                  <a:cubicBezTo>
                    <a:pt x="1520" y="1"/>
                    <a:pt x="1366" y="78"/>
                    <a:pt x="1352" y="83"/>
                  </a:cubicBezTo>
                  <a:cubicBezTo>
                    <a:pt x="1215" y="138"/>
                    <a:pt x="1059" y="179"/>
                    <a:pt x="916" y="212"/>
                  </a:cubicBezTo>
                  <a:cubicBezTo>
                    <a:pt x="902" y="215"/>
                    <a:pt x="888" y="217"/>
                    <a:pt x="874" y="217"/>
                  </a:cubicBezTo>
                  <a:cubicBezTo>
                    <a:pt x="795" y="217"/>
                    <a:pt x="729" y="160"/>
                    <a:pt x="710" y="81"/>
                  </a:cubicBezTo>
                  <a:cubicBezTo>
                    <a:pt x="701" y="90"/>
                    <a:pt x="690" y="98"/>
                    <a:pt x="679" y="104"/>
                  </a:cubicBezTo>
                  <a:cubicBezTo>
                    <a:pt x="565" y="171"/>
                    <a:pt x="505" y="319"/>
                    <a:pt x="365" y="338"/>
                  </a:cubicBezTo>
                  <a:cubicBezTo>
                    <a:pt x="322" y="344"/>
                    <a:pt x="277" y="350"/>
                    <a:pt x="232" y="350"/>
                  </a:cubicBezTo>
                  <a:cubicBezTo>
                    <a:pt x="192" y="350"/>
                    <a:pt x="152" y="345"/>
                    <a:pt x="112" y="331"/>
                  </a:cubicBezTo>
                  <a:cubicBezTo>
                    <a:pt x="85" y="324"/>
                    <a:pt x="57" y="318"/>
                    <a:pt x="31" y="305"/>
                  </a:cubicBezTo>
                  <a:lnTo>
                    <a:pt x="31" y="305"/>
                  </a:lnTo>
                  <a:cubicBezTo>
                    <a:pt x="26" y="447"/>
                    <a:pt x="0" y="591"/>
                    <a:pt x="42" y="730"/>
                  </a:cubicBezTo>
                  <a:cubicBezTo>
                    <a:pt x="90" y="890"/>
                    <a:pt x="185" y="930"/>
                    <a:pt x="342" y="972"/>
                  </a:cubicBezTo>
                  <a:cubicBezTo>
                    <a:pt x="429" y="996"/>
                    <a:pt x="538" y="1003"/>
                    <a:pt x="638" y="1003"/>
                  </a:cubicBezTo>
                  <a:cubicBezTo>
                    <a:pt x="776" y="1003"/>
                    <a:pt x="899" y="989"/>
                    <a:pt x="930" y="984"/>
                  </a:cubicBezTo>
                  <a:cubicBezTo>
                    <a:pt x="1121" y="956"/>
                    <a:pt x="1266" y="930"/>
                    <a:pt x="1369" y="801"/>
                  </a:cubicBezTo>
                  <a:cubicBezTo>
                    <a:pt x="1419" y="740"/>
                    <a:pt x="1472" y="499"/>
                    <a:pt x="1471" y="415"/>
                  </a:cubicBezTo>
                  <a:cubicBezTo>
                    <a:pt x="1471" y="415"/>
                    <a:pt x="1475" y="378"/>
                    <a:pt x="1454" y="378"/>
                  </a:cubicBezTo>
                  <a:cubicBezTo>
                    <a:pt x="1449" y="378"/>
                    <a:pt x="1443" y="381"/>
                    <a:pt x="1435" y="386"/>
                  </a:cubicBezTo>
                  <a:cubicBezTo>
                    <a:pt x="1435" y="386"/>
                    <a:pt x="1548" y="252"/>
                    <a:pt x="1551" y="201"/>
                  </a:cubicBezTo>
                  <a:cubicBezTo>
                    <a:pt x="1553" y="180"/>
                    <a:pt x="1546" y="174"/>
                    <a:pt x="1538" y="174"/>
                  </a:cubicBezTo>
                  <a:cubicBezTo>
                    <a:pt x="1525" y="174"/>
                    <a:pt x="1507" y="188"/>
                    <a:pt x="1507" y="188"/>
                  </a:cubicBezTo>
                  <a:cubicBezTo>
                    <a:pt x="1507" y="188"/>
                    <a:pt x="1571" y="119"/>
                    <a:pt x="1552" y="97"/>
                  </a:cubicBezTo>
                  <a:cubicBezTo>
                    <a:pt x="1546" y="89"/>
                    <a:pt x="1539" y="86"/>
                    <a:pt x="1532" y="86"/>
                  </a:cubicBezTo>
                  <a:cubicBezTo>
                    <a:pt x="1518" y="86"/>
                    <a:pt x="1507" y="97"/>
                    <a:pt x="1507" y="97"/>
                  </a:cubicBezTo>
                  <a:cubicBezTo>
                    <a:pt x="1507" y="97"/>
                    <a:pt x="1564" y="37"/>
                    <a:pt x="1555" y="3"/>
                  </a:cubicBezTo>
                  <a:cubicBezTo>
                    <a:pt x="1555" y="1"/>
                    <a:pt x="1553" y="1"/>
                    <a:pt x="15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0"/>
            <p:cNvSpPr/>
            <p:nvPr/>
          </p:nvSpPr>
          <p:spPr>
            <a:xfrm>
              <a:off x="5503135" y="2832677"/>
              <a:ext cx="45490" cy="58271"/>
            </a:xfrm>
            <a:custGeom>
              <a:avLst/>
              <a:gdLst/>
              <a:ahLst/>
              <a:cxnLst/>
              <a:rect l="l" t="t" r="r" b="b"/>
              <a:pathLst>
                <a:path w="751" h="962" extrusionOk="0">
                  <a:moveTo>
                    <a:pt x="503" y="1"/>
                  </a:moveTo>
                  <a:cubicBezTo>
                    <a:pt x="502" y="1"/>
                    <a:pt x="500" y="1"/>
                    <a:pt x="499" y="1"/>
                  </a:cubicBezTo>
                  <a:cubicBezTo>
                    <a:pt x="463" y="8"/>
                    <a:pt x="431" y="73"/>
                    <a:pt x="431" y="73"/>
                  </a:cubicBezTo>
                  <a:cubicBezTo>
                    <a:pt x="431" y="73"/>
                    <a:pt x="431" y="73"/>
                    <a:pt x="431" y="73"/>
                  </a:cubicBezTo>
                  <a:cubicBezTo>
                    <a:pt x="419" y="73"/>
                    <a:pt x="102" y="75"/>
                    <a:pt x="45" y="282"/>
                  </a:cubicBezTo>
                  <a:cubicBezTo>
                    <a:pt x="0" y="438"/>
                    <a:pt x="6" y="551"/>
                    <a:pt x="45" y="711"/>
                  </a:cubicBezTo>
                  <a:cubicBezTo>
                    <a:pt x="62" y="781"/>
                    <a:pt x="65" y="850"/>
                    <a:pt x="62" y="920"/>
                  </a:cubicBezTo>
                  <a:cubicBezTo>
                    <a:pt x="88" y="932"/>
                    <a:pt x="117" y="939"/>
                    <a:pt x="143" y="946"/>
                  </a:cubicBezTo>
                  <a:cubicBezTo>
                    <a:pt x="182" y="958"/>
                    <a:pt x="220" y="962"/>
                    <a:pt x="259" y="962"/>
                  </a:cubicBezTo>
                  <a:cubicBezTo>
                    <a:pt x="307" y="962"/>
                    <a:pt x="354" y="955"/>
                    <a:pt x="399" y="950"/>
                  </a:cubicBezTo>
                  <a:cubicBezTo>
                    <a:pt x="539" y="931"/>
                    <a:pt x="599" y="782"/>
                    <a:pt x="713" y="716"/>
                  </a:cubicBezTo>
                  <a:cubicBezTo>
                    <a:pt x="724" y="709"/>
                    <a:pt x="735" y="700"/>
                    <a:pt x="744" y="693"/>
                  </a:cubicBezTo>
                  <a:cubicBezTo>
                    <a:pt x="740" y="675"/>
                    <a:pt x="738" y="657"/>
                    <a:pt x="738" y="638"/>
                  </a:cubicBezTo>
                  <a:cubicBezTo>
                    <a:pt x="738" y="635"/>
                    <a:pt x="750" y="245"/>
                    <a:pt x="607" y="168"/>
                  </a:cubicBezTo>
                  <a:cubicBezTo>
                    <a:pt x="607" y="168"/>
                    <a:pt x="663" y="135"/>
                    <a:pt x="637" y="112"/>
                  </a:cubicBezTo>
                  <a:cubicBezTo>
                    <a:pt x="631" y="106"/>
                    <a:pt x="623" y="104"/>
                    <a:pt x="616" y="104"/>
                  </a:cubicBezTo>
                  <a:cubicBezTo>
                    <a:pt x="594" y="104"/>
                    <a:pt x="571" y="124"/>
                    <a:pt x="571" y="124"/>
                  </a:cubicBezTo>
                  <a:cubicBezTo>
                    <a:pt x="571" y="124"/>
                    <a:pt x="627" y="53"/>
                    <a:pt x="585" y="44"/>
                  </a:cubicBezTo>
                  <a:cubicBezTo>
                    <a:pt x="581" y="43"/>
                    <a:pt x="577" y="43"/>
                    <a:pt x="573" y="43"/>
                  </a:cubicBezTo>
                  <a:cubicBezTo>
                    <a:pt x="538" y="43"/>
                    <a:pt x="517" y="82"/>
                    <a:pt x="517" y="82"/>
                  </a:cubicBezTo>
                  <a:cubicBezTo>
                    <a:pt x="517" y="82"/>
                    <a:pt x="534"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0"/>
            <p:cNvSpPr/>
            <p:nvPr/>
          </p:nvSpPr>
          <p:spPr>
            <a:xfrm>
              <a:off x="5488113" y="2870960"/>
              <a:ext cx="26834" cy="9510"/>
            </a:xfrm>
            <a:custGeom>
              <a:avLst/>
              <a:gdLst/>
              <a:ahLst/>
              <a:cxnLst/>
              <a:rect l="l" t="t" r="r" b="b"/>
              <a:pathLst>
                <a:path w="443" h="157" extrusionOk="0">
                  <a:moveTo>
                    <a:pt x="263" y="1"/>
                  </a:moveTo>
                  <a:cubicBezTo>
                    <a:pt x="238" y="1"/>
                    <a:pt x="224" y="14"/>
                    <a:pt x="191" y="24"/>
                  </a:cubicBezTo>
                  <a:cubicBezTo>
                    <a:pt x="164" y="31"/>
                    <a:pt x="135" y="33"/>
                    <a:pt x="109" y="40"/>
                  </a:cubicBezTo>
                  <a:cubicBezTo>
                    <a:pt x="77" y="46"/>
                    <a:pt x="1" y="61"/>
                    <a:pt x="39" y="106"/>
                  </a:cubicBezTo>
                  <a:cubicBezTo>
                    <a:pt x="73" y="147"/>
                    <a:pt x="134" y="157"/>
                    <a:pt x="195" y="157"/>
                  </a:cubicBezTo>
                  <a:cubicBezTo>
                    <a:pt x="247" y="157"/>
                    <a:pt x="299" y="150"/>
                    <a:pt x="337" y="148"/>
                  </a:cubicBezTo>
                  <a:cubicBezTo>
                    <a:pt x="361" y="146"/>
                    <a:pt x="390" y="143"/>
                    <a:pt x="411" y="129"/>
                  </a:cubicBezTo>
                  <a:cubicBezTo>
                    <a:pt x="443" y="107"/>
                    <a:pt x="415" y="92"/>
                    <a:pt x="395" y="73"/>
                  </a:cubicBezTo>
                  <a:cubicBezTo>
                    <a:pt x="367" y="43"/>
                    <a:pt x="333" y="17"/>
                    <a:pt x="293" y="6"/>
                  </a:cubicBezTo>
                  <a:cubicBezTo>
                    <a:pt x="281" y="2"/>
                    <a:pt x="271" y="1"/>
                    <a:pt x="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0"/>
            <p:cNvSpPr/>
            <p:nvPr/>
          </p:nvSpPr>
          <p:spPr>
            <a:xfrm>
              <a:off x="5506891" y="2872475"/>
              <a:ext cx="42098" cy="20049"/>
            </a:xfrm>
            <a:custGeom>
              <a:avLst/>
              <a:gdLst/>
              <a:ahLst/>
              <a:cxnLst/>
              <a:rect l="l" t="t" r="r" b="b"/>
              <a:pathLst>
                <a:path w="695" h="331" extrusionOk="0">
                  <a:moveTo>
                    <a:pt x="677" y="0"/>
                  </a:moveTo>
                  <a:cubicBezTo>
                    <a:pt x="639" y="41"/>
                    <a:pt x="591" y="74"/>
                    <a:pt x="546" y="106"/>
                  </a:cubicBezTo>
                  <a:cubicBezTo>
                    <a:pt x="457" y="170"/>
                    <a:pt x="328" y="217"/>
                    <a:pt x="221" y="242"/>
                  </a:cubicBezTo>
                  <a:cubicBezTo>
                    <a:pt x="192" y="248"/>
                    <a:pt x="158" y="254"/>
                    <a:pt x="123" y="254"/>
                  </a:cubicBezTo>
                  <a:cubicBezTo>
                    <a:pt x="78" y="254"/>
                    <a:pt x="33" y="244"/>
                    <a:pt x="3" y="216"/>
                  </a:cubicBezTo>
                  <a:cubicBezTo>
                    <a:pt x="3" y="245"/>
                    <a:pt x="1" y="274"/>
                    <a:pt x="0" y="304"/>
                  </a:cubicBezTo>
                  <a:cubicBezTo>
                    <a:pt x="36" y="322"/>
                    <a:pt x="80" y="330"/>
                    <a:pt x="115" y="330"/>
                  </a:cubicBezTo>
                  <a:cubicBezTo>
                    <a:pt x="121" y="330"/>
                    <a:pt x="128" y="330"/>
                    <a:pt x="134" y="329"/>
                  </a:cubicBezTo>
                  <a:cubicBezTo>
                    <a:pt x="334" y="311"/>
                    <a:pt x="492" y="263"/>
                    <a:pt x="631" y="143"/>
                  </a:cubicBezTo>
                  <a:cubicBezTo>
                    <a:pt x="656" y="121"/>
                    <a:pt x="675" y="98"/>
                    <a:pt x="694" y="71"/>
                  </a:cubicBezTo>
                  <a:cubicBezTo>
                    <a:pt x="684" y="49"/>
                    <a:pt x="678" y="26"/>
                    <a:pt x="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7" name="Google Shape;3117;p50"/>
            <p:cNvGrpSpPr/>
            <p:nvPr/>
          </p:nvGrpSpPr>
          <p:grpSpPr>
            <a:xfrm>
              <a:off x="6580910" y="2521013"/>
              <a:ext cx="58575" cy="53487"/>
              <a:chOff x="5666510" y="2368613"/>
              <a:chExt cx="58575" cy="53487"/>
            </a:xfrm>
          </p:grpSpPr>
          <p:sp>
            <p:nvSpPr>
              <p:cNvPr id="3118" name="Google Shape;3118;p50"/>
              <p:cNvSpPr/>
              <p:nvPr/>
            </p:nvSpPr>
            <p:spPr>
              <a:xfrm>
                <a:off x="5697888" y="2368613"/>
                <a:ext cx="27197" cy="40886"/>
              </a:xfrm>
              <a:custGeom>
                <a:avLst/>
                <a:gdLst/>
                <a:ahLst/>
                <a:cxnLst/>
                <a:rect l="l" t="t" r="r" b="b"/>
                <a:pathLst>
                  <a:path w="449" h="675" extrusionOk="0">
                    <a:moveTo>
                      <a:pt x="208" y="1"/>
                    </a:moveTo>
                    <a:cubicBezTo>
                      <a:pt x="152" y="1"/>
                      <a:pt x="109" y="99"/>
                      <a:pt x="91" y="147"/>
                    </a:cubicBezTo>
                    <a:cubicBezTo>
                      <a:pt x="67" y="223"/>
                      <a:pt x="39" y="298"/>
                      <a:pt x="18" y="375"/>
                    </a:cubicBezTo>
                    <a:cubicBezTo>
                      <a:pt x="5" y="430"/>
                      <a:pt x="1" y="492"/>
                      <a:pt x="25" y="544"/>
                    </a:cubicBezTo>
                    <a:cubicBezTo>
                      <a:pt x="53" y="604"/>
                      <a:pt x="109" y="632"/>
                      <a:pt x="167" y="653"/>
                    </a:cubicBezTo>
                    <a:cubicBezTo>
                      <a:pt x="205" y="668"/>
                      <a:pt x="239" y="672"/>
                      <a:pt x="279" y="674"/>
                    </a:cubicBezTo>
                    <a:cubicBezTo>
                      <a:pt x="285" y="675"/>
                      <a:pt x="290" y="675"/>
                      <a:pt x="295" y="675"/>
                    </a:cubicBezTo>
                    <a:cubicBezTo>
                      <a:pt x="364" y="675"/>
                      <a:pt x="414" y="631"/>
                      <a:pt x="432" y="559"/>
                    </a:cubicBezTo>
                    <a:cubicBezTo>
                      <a:pt x="448" y="488"/>
                      <a:pt x="448" y="394"/>
                      <a:pt x="416" y="327"/>
                    </a:cubicBezTo>
                    <a:cubicBezTo>
                      <a:pt x="398" y="290"/>
                      <a:pt x="356" y="260"/>
                      <a:pt x="312" y="260"/>
                    </a:cubicBezTo>
                    <a:cubicBezTo>
                      <a:pt x="306" y="260"/>
                      <a:pt x="301" y="261"/>
                      <a:pt x="295" y="262"/>
                    </a:cubicBezTo>
                    <a:cubicBezTo>
                      <a:pt x="341" y="196"/>
                      <a:pt x="306" y="80"/>
                      <a:pt x="258" y="26"/>
                    </a:cubicBezTo>
                    <a:cubicBezTo>
                      <a:pt x="241" y="8"/>
                      <a:pt x="224"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0"/>
              <p:cNvSpPr/>
              <p:nvPr/>
            </p:nvSpPr>
            <p:spPr>
              <a:xfrm>
                <a:off x="5666510" y="2387755"/>
                <a:ext cx="35556" cy="34345"/>
              </a:xfrm>
              <a:custGeom>
                <a:avLst/>
                <a:gdLst/>
                <a:ahLst/>
                <a:cxnLst/>
                <a:rect l="l" t="t" r="r" b="b"/>
                <a:pathLst>
                  <a:path w="587" h="567" extrusionOk="0">
                    <a:moveTo>
                      <a:pt x="71" y="0"/>
                    </a:moveTo>
                    <a:cubicBezTo>
                      <a:pt x="38" y="0"/>
                      <a:pt x="0" y="17"/>
                      <a:pt x="12" y="54"/>
                    </a:cubicBezTo>
                    <a:cubicBezTo>
                      <a:pt x="26" y="98"/>
                      <a:pt x="57" y="136"/>
                      <a:pt x="91" y="167"/>
                    </a:cubicBezTo>
                    <a:cubicBezTo>
                      <a:pt x="128" y="202"/>
                      <a:pt x="165" y="234"/>
                      <a:pt x="209" y="259"/>
                    </a:cubicBezTo>
                    <a:cubicBezTo>
                      <a:pt x="245" y="281"/>
                      <a:pt x="267" y="289"/>
                      <a:pt x="336" y="320"/>
                    </a:cubicBezTo>
                    <a:cubicBezTo>
                      <a:pt x="339" y="347"/>
                      <a:pt x="348" y="376"/>
                      <a:pt x="356" y="402"/>
                    </a:cubicBezTo>
                    <a:cubicBezTo>
                      <a:pt x="371" y="442"/>
                      <a:pt x="392" y="510"/>
                      <a:pt x="426" y="535"/>
                    </a:cubicBezTo>
                    <a:cubicBezTo>
                      <a:pt x="447" y="550"/>
                      <a:pt x="478" y="567"/>
                      <a:pt x="506" y="567"/>
                    </a:cubicBezTo>
                    <a:cubicBezTo>
                      <a:pt x="520" y="567"/>
                      <a:pt x="533" y="563"/>
                      <a:pt x="543" y="553"/>
                    </a:cubicBezTo>
                    <a:cubicBezTo>
                      <a:pt x="576" y="525"/>
                      <a:pt x="575" y="475"/>
                      <a:pt x="577" y="434"/>
                    </a:cubicBezTo>
                    <a:cubicBezTo>
                      <a:pt x="579" y="398"/>
                      <a:pt x="587" y="324"/>
                      <a:pt x="567" y="291"/>
                    </a:cubicBezTo>
                    <a:cubicBezTo>
                      <a:pt x="552" y="268"/>
                      <a:pt x="529" y="249"/>
                      <a:pt x="504" y="234"/>
                    </a:cubicBezTo>
                    <a:cubicBezTo>
                      <a:pt x="497" y="229"/>
                      <a:pt x="492" y="224"/>
                      <a:pt x="485" y="221"/>
                    </a:cubicBezTo>
                    <a:cubicBezTo>
                      <a:pt x="472" y="211"/>
                      <a:pt x="459" y="201"/>
                      <a:pt x="444" y="192"/>
                    </a:cubicBezTo>
                    <a:cubicBezTo>
                      <a:pt x="385" y="162"/>
                      <a:pt x="328" y="126"/>
                      <a:pt x="273" y="89"/>
                    </a:cubicBezTo>
                    <a:cubicBezTo>
                      <a:pt x="216" y="50"/>
                      <a:pt x="154" y="11"/>
                      <a:pt x="84" y="1"/>
                    </a:cubicBezTo>
                    <a:cubicBezTo>
                      <a:pt x="80" y="1"/>
                      <a:pt x="75" y="0"/>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0"/>
              <p:cNvSpPr/>
              <p:nvPr/>
            </p:nvSpPr>
            <p:spPr>
              <a:xfrm>
                <a:off x="5691164" y="2386604"/>
                <a:ext cx="17081" cy="24168"/>
              </a:xfrm>
              <a:custGeom>
                <a:avLst/>
                <a:gdLst/>
                <a:ahLst/>
                <a:cxnLst/>
                <a:rect l="l" t="t" r="r" b="b"/>
                <a:pathLst>
                  <a:path w="282" h="399" extrusionOk="0">
                    <a:moveTo>
                      <a:pt x="91" y="0"/>
                    </a:moveTo>
                    <a:cubicBezTo>
                      <a:pt x="90" y="0"/>
                      <a:pt x="88" y="1"/>
                      <a:pt x="87" y="2"/>
                    </a:cubicBezTo>
                    <a:cubicBezTo>
                      <a:pt x="76" y="20"/>
                      <a:pt x="61" y="53"/>
                      <a:pt x="59" y="76"/>
                    </a:cubicBezTo>
                    <a:cubicBezTo>
                      <a:pt x="56" y="98"/>
                      <a:pt x="57" y="124"/>
                      <a:pt x="62" y="144"/>
                    </a:cubicBezTo>
                    <a:cubicBezTo>
                      <a:pt x="60" y="143"/>
                      <a:pt x="58" y="143"/>
                      <a:pt x="56" y="143"/>
                    </a:cubicBezTo>
                    <a:cubicBezTo>
                      <a:pt x="49" y="143"/>
                      <a:pt x="43" y="147"/>
                      <a:pt x="39" y="158"/>
                    </a:cubicBezTo>
                    <a:cubicBezTo>
                      <a:pt x="9" y="110"/>
                      <a:pt x="16" y="50"/>
                      <a:pt x="21" y="24"/>
                    </a:cubicBezTo>
                    <a:cubicBezTo>
                      <a:pt x="21" y="21"/>
                      <a:pt x="20" y="20"/>
                      <a:pt x="19" y="20"/>
                    </a:cubicBezTo>
                    <a:cubicBezTo>
                      <a:pt x="18" y="20"/>
                      <a:pt x="15" y="21"/>
                      <a:pt x="15" y="22"/>
                    </a:cubicBezTo>
                    <a:cubicBezTo>
                      <a:pt x="9" y="51"/>
                      <a:pt x="1" y="118"/>
                      <a:pt x="37" y="168"/>
                    </a:cubicBezTo>
                    <a:cubicBezTo>
                      <a:pt x="37" y="195"/>
                      <a:pt x="62" y="227"/>
                      <a:pt x="76" y="247"/>
                    </a:cubicBezTo>
                    <a:cubicBezTo>
                      <a:pt x="111" y="303"/>
                      <a:pt x="168" y="355"/>
                      <a:pt x="224" y="389"/>
                    </a:cubicBezTo>
                    <a:cubicBezTo>
                      <a:pt x="230" y="393"/>
                      <a:pt x="244" y="399"/>
                      <a:pt x="255" y="399"/>
                    </a:cubicBezTo>
                    <a:cubicBezTo>
                      <a:pt x="262" y="399"/>
                      <a:pt x="269" y="397"/>
                      <a:pt x="272" y="390"/>
                    </a:cubicBezTo>
                    <a:cubicBezTo>
                      <a:pt x="281" y="374"/>
                      <a:pt x="252" y="355"/>
                      <a:pt x="240" y="346"/>
                    </a:cubicBezTo>
                    <a:cubicBezTo>
                      <a:pt x="209" y="323"/>
                      <a:pt x="185" y="294"/>
                      <a:pt x="160" y="266"/>
                    </a:cubicBezTo>
                    <a:cubicBezTo>
                      <a:pt x="134" y="235"/>
                      <a:pt x="118" y="197"/>
                      <a:pt x="93" y="165"/>
                    </a:cubicBezTo>
                    <a:cubicBezTo>
                      <a:pt x="88" y="159"/>
                      <a:pt x="80" y="151"/>
                      <a:pt x="71" y="148"/>
                    </a:cubicBezTo>
                    <a:cubicBezTo>
                      <a:pt x="64" y="124"/>
                      <a:pt x="64" y="96"/>
                      <a:pt x="67" y="77"/>
                    </a:cubicBezTo>
                    <a:cubicBezTo>
                      <a:pt x="70" y="56"/>
                      <a:pt x="82" y="24"/>
                      <a:pt x="93" y="6"/>
                    </a:cubicBezTo>
                    <a:cubicBezTo>
                      <a:pt x="95" y="5"/>
                      <a:pt x="93" y="2"/>
                      <a:pt x="92" y="1"/>
                    </a:cubicBezTo>
                    <a:cubicBezTo>
                      <a:pt x="92" y="0"/>
                      <a:pt x="91"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1" name="Google Shape;3121;p50"/>
            <p:cNvSpPr/>
            <p:nvPr/>
          </p:nvSpPr>
          <p:spPr>
            <a:xfrm>
              <a:off x="5647545" y="2883257"/>
              <a:ext cx="72324" cy="46156"/>
            </a:xfrm>
            <a:custGeom>
              <a:avLst/>
              <a:gdLst/>
              <a:ahLst/>
              <a:cxnLst/>
              <a:rect l="l" t="t" r="r" b="b"/>
              <a:pathLst>
                <a:path w="1194" h="762" extrusionOk="0">
                  <a:moveTo>
                    <a:pt x="1176" y="0"/>
                  </a:moveTo>
                  <a:cubicBezTo>
                    <a:pt x="1153" y="0"/>
                    <a:pt x="1037" y="59"/>
                    <a:pt x="1026" y="63"/>
                  </a:cubicBezTo>
                  <a:cubicBezTo>
                    <a:pt x="922" y="104"/>
                    <a:pt x="803" y="135"/>
                    <a:pt x="695" y="161"/>
                  </a:cubicBezTo>
                  <a:cubicBezTo>
                    <a:pt x="685" y="163"/>
                    <a:pt x="675" y="164"/>
                    <a:pt x="665" y="164"/>
                  </a:cubicBezTo>
                  <a:cubicBezTo>
                    <a:pt x="604" y="164"/>
                    <a:pt x="554" y="120"/>
                    <a:pt x="540" y="61"/>
                  </a:cubicBezTo>
                  <a:cubicBezTo>
                    <a:pt x="534" y="68"/>
                    <a:pt x="526" y="74"/>
                    <a:pt x="516" y="79"/>
                  </a:cubicBezTo>
                  <a:cubicBezTo>
                    <a:pt x="429" y="130"/>
                    <a:pt x="383" y="243"/>
                    <a:pt x="278" y="256"/>
                  </a:cubicBezTo>
                  <a:cubicBezTo>
                    <a:pt x="246" y="261"/>
                    <a:pt x="212" y="265"/>
                    <a:pt x="178" y="265"/>
                  </a:cubicBezTo>
                  <a:cubicBezTo>
                    <a:pt x="147" y="265"/>
                    <a:pt x="115" y="261"/>
                    <a:pt x="85" y="251"/>
                  </a:cubicBezTo>
                  <a:cubicBezTo>
                    <a:pt x="64" y="245"/>
                    <a:pt x="42" y="241"/>
                    <a:pt x="23" y="233"/>
                  </a:cubicBezTo>
                  <a:lnTo>
                    <a:pt x="23" y="233"/>
                  </a:lnTo>
                  <a:cubicBezTo>
                    <a:pt x="20" y="340"/>
                    <a:pt x="0" y="447"/>
                    <a:pt x="31" y="553"/>
                  </a:cubicBezTo>
                  <a:cubicBezTo>
                    <a:pt x="68" y="674"/>
                    <a:pt x="140" y="705"/>
                    <a:pt x="259" y="737"/>
                  </a:cubicBezTo>
                  <a:cubicBezTo>
                    <a:pt x="327" y="756"/>
                    <a:pt x="411" y="761"/>
                    <a:pt x="489" y="761"/>
                  </a:cubicBezTo>
                  <a:cubicBezTo>
                    <a:pt x="592" y="761"/>
                    <a:pt x="683" y="751"/>
                    <a:pt x="706" y="748"/>
                  </a:cubicBezTo>
                  <a:cubicBezTo>
                    <a:pt x="851" y="725"/>
                    <a:pt x="961" y="705"/>
                    <a:pt x="1039" y="607"/>
                  </a:cubicBezTo>
                  <a:cubicBezTo>
                    <a:pt x="1076" y="561"/>
                    <a:pt x="1117" y="379"/>
                    <a:pt x="1116" y="316"/>
                  </a:cubicBezTo>
                  <a:cubicBezTo>
                    <a:pt x="1116" y="316"/>
                    <a:pt x="1120" y="287"/>
                    <a:pt x="1103" y="287"/>
                  </a:cubicBezTo>
                  <a:cubicBezTo>
                    <a:pt x="1100" y="287"/>
                    <a:pt x="1095" y="289"/>
                    <a:pt x="1089" y="292"/>
                  </a:cubicBezTo>
                  <a:cubicBezTo>
                    <a:pt x="1089" y="292"/>
                    <a:pt x="1175" y="190"/>
                    <a:pt x="1178" y="152"/>
                  </a:cubicBezTo>
                  <a:cubicBezTo>
                    <a:pt x="1179" y="136"/>
                    <a:pt x="1173" y="131"/>
                    <a:pt x="1166" y="131"/>
                  </a:cubicBezTo>
                  <a:cubicBezTo>
                    <a:pt x="1156" y="131"/>
                    <a:pt x="1143" y="142"/>
                    <a:pt x="1143" y="142"/>
                  </a:cubicBezTo>
                  <a:cubicBezTo>
                    <a:pt x="1143" y="142"/>
                    <a:pt x="1193" y="91"/>
                    <a:pt x="1178" y="74"/>
                  </a:cubicBezTo>
                  <a:cubicBezTo>
                    <a:pt x="1173" y="69"/>
                    <a:pt x="1167" y="67"/>
                    <a:pt x="1162" y="67"/>
                  </a:cubicBezTo>
                  <a:cubicBezTo>
                    <a:pt x="1152" y="67"/>
                    <a:pt x="1143" y="74"/>
                    <a:pt x="1143" y="74"/>
                  </a:cubicBezTo>
                  <a:cubicBezTo>
                    <a:pt x="1143" y="74"/>
                    <a:pt x="1185" y="29"/>
                    <a:pt x="1180" y="2"/>
                  </a:cubicBezTo>
                  <a:cubicBezTo>
                    <a:pt x="1180" y="1"/>
                    <a:pt x="1178" y="0"/>
                    <a:pt x="1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0"/>
            <p:cNvSpPr/>
            <p:nvPr/>
          </p:nvSpPr>
          <p:spPr>
            <a:xfrm>
              <a:off x="5646273" y="2855090"/>
              <a:ext cx="34345" cy="44278"/>
            </a:xfrm>
            <a:custGeom>
              <a:avLst/>
              <a:gdLst/>
              <a:ahLst/>
              <a:cxnLst/>
              <a:rect l="l" t="t" r="r" b="b"/>
              <a:pathLst>
                <a:path w="567" h="731" extrusionOk="0">
                  <a:moveTo>
                    <a:pt x="381" y="0"/>
                  </a:moveTo>
                  <a:cubicBezTo>
                    <a:pt x="380" y="0"/>
                    <a:pt x="379" y="0"/>
                    <a:pt x="378" y="0"/>
                  </a:cubicBezTo>
                  <a:cubicBezTo>
                    <a:pt x="351" y="5"/>
                    <a:pt x="327" y="55"/>
                    <a:pt x="327" y="55"/>
                  </a:cubicBezTo>
                  <a:cubicBezTo>
                    <a:pt x="327" y="55"/>
                    <a:pt x="326" y="55"/>
                    <a:pt x="326" y="55"/>
                  </a:cubicBezTo>
                  <a:cubicBezTo>
                    <a:pt x="309" y="55"/>
                    <a:pt x="76" y="58"/>
                    <a:pt x="34" y="212"/>
                  </a:cubicBezTo>
                  <a:cubicBezTo>
                    <a:pt x="1" y="332"/>
                    <a:pt x="4" y="417"/>
                    <a:pt x="34" y="538"/>
                  </a:cubicBezTo>
                  <a:cubicBezTo>
                    <a:pt x="48" y="591"/>
                    <a:pt x="49" y="643"/>
                    <a:pt x="48" y="698"/>
                  </a:cubicBezTo>
                  <a:cubicBezTo>
                    <a:pt x="68" y="706"/>
                    <a:pt x="89" y="710"/>
                    <a:pt x="110" y="716"/>
                  </a:cubicBezTo>
                  <a:cubicBezTo>
                    <a:pt x="138" y="727"/>
                    <a:pt x="167" y="731"/>
                    <a:pt x="197" y="731"/>
                  </a:cubicBezTo>
                  <a:cubicBezTo>
                    <a:pt x="231" y="731"/>
                    <a:pt x="266" y="726"/>
                    <a:pt x="299" y="721"/>
                  </a:cubicBezTo>
                  <a:cubicBezTo>
                    <a:pt x="404" y="707"/>
                    <a:pt x="450" y="595"/>
                    <a:pt x="537" y="544"/>
                  </a:cubicBezTo>
                  <a:cubicBezTo>
                    <a:pt x="546" y="539"/>
                    <a:pt x="553" y="533"/>
                    <a:pt x="561" y="526"/>
                  </a:cubicBezTo>
                  <a:cubicBezTo>
                    <a:pt x="558" y="513"/>
                    <a:pt x="556" y="499"/>
                    <a:pt x="557" y="484"/>
                  </a:cubicBezTo>
                  <a:cubicBezTo>
                    <a:pt x="557" y="482"/>
                    <a:pt x="566" y="185"/>
                    <a:pt x="458" y="127"/>
                  </a:cubicBezTo>
                  <a:cubicBezTo>
                    <a:pt x="458" y="127"/>
                    <a:pt x="499" y="102"/>
                    <a:pt x="480" y="84"/>
                  </a:cubicBezTo>
                  <a:cubicBezTo>
                    <a:pt x="475" y="80"/>
                    <a:pt x="470" y="78"/>
                    <a:pt x="465" y="78"/>
                  </a:cubicBezTo>
                  <a:cubicBezTo>
                    <a:pt x="448" y="78"/>
                    <a:pt x="432" y="94"/>
                    <a:pt x="432" y="94"/>
                  </a:cubicBezTo>
                  <a:cubicBezTo>
                    <a:pt x="432" y="94"/>
                    <a:pt x="474" y="40"/>
                    <a:pt x="442" y="32"/>
                  </a:cubicBezTo>
                  <a:cubicBezTo>
                    <a:pt x="439" y="32"/>
                    <a:pt x="436" y="31"/>
                    <a:pt x="433" y="31"/>
                  </a:cubicBezTo>
                  <a:cubicBezTo>
                    <a:pt x="406" y="31"/>
                    <a:pt x="390" y="62"/>
                    <a:pt x="390" y="62"/>
                  </a:cubicBezTo>
                  <a:cubicBezTo>
                    <a:pt x="390" y="62"/>
                    <a:pt x="40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0"/>
            <p:cNvSpPr/>
            <p:nvPr/>
          </p:nvSpPr>
          <p:spPr>
            <a:xfrm>
              <a:off x="5634582" y="2884226"/>
              <a:ext cx="20413" cy="7208"/>
            </a:xfrm>
            <a:custGeom>
              <a:avLst/>
              <a:gdLst/>
              <a:ahLst/>
              <a:cxnLst/>
              <a:rect l="l" t="t" r="r" b="b"/>
              <a:pathLst>
                <a:path w="337" h="119" extrusionOk="0">
                  <a:moveTo>
                    <a:pt x="199" y="0"/>
                  </a:moveTo>
                  <a:cubicBezTo>
                    <a:pt x="180" y="0"/>
                    <a:pt x="170" y="10"/>
                    <a:pt x="144" y="17"/>
                  </a:cubicBezTo>
                  <a:cubicBezTo>
                    <a:pt x="124" y="22"/>
                    <a:pt x="103" y="24"/>
                    <a:pt x="83" y="28"/>
                  </a:cubicBezTo>
                  <a:cubicBezTo>
                    <a:pt x="59" y="33"/>
                    <a:pt x="0" y="45"/>
                    <a:pt x="30" y="80"/>
                  </a:cubicBezTo>
                  <a:cubicBezTo>
                    <a:pt x="57" y="110"/>
                    <a:pt x="102" y="118"/>
                    <a:pt x="148" y="118"/>
                  </a:cubicBezTo>
                  <a:cubicBezTo>
                    <a:pt x="187" y="118"/>
                    <a:pt x="227" y="113"/>
                    <a:pt x="256" y="111"/>
                  </a:cubicBezTo>
                  <a:cubicBezTo>
                    <a:pt x="275" y="110"/>
                    <a:pt x="297" y="107"/>
                    <a:pt x="312" y="96"/>
                  </a:cubicBezTo>
                  <a:cubicBezTo>
                    <a:pt x="337" y="81"/>
                    <a:pt x="316" y="69"/>
                    <a:pt x="301" y="54"/>
                  </a:cubicBezTo>
                  <a:cubicBezTo>
                    <a:pt x="278" y="32"/>
                    <a:pt x="252" y="12"/>
                    <a:pt x="221" y="4"/>
                  </a:cubicBezTo>
                  <a:cubicBezTo>
                    <a:pt x="213" y="1"/>
                    <a:pt x="206" y="0"/>
                    <a:pt x="1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0"/>
            <p:cNvSpPr/>
            <p:nvPr/>
          </p:nvSpPr>
          <p:spPr>
            <a:xfrm>
              <a:off x="5648696" y="2885317"/>
              <a:ext cx="32043" cy="15264"/>
            </a:xfrm>
            <a:custGeom>
              <a:avLst/>
              <a:gdLst/>
              <a:ahLst/>
              <a:cxnLst/>
              <a:rect l="l" t="t" r="r" b="b"/>
              <a:pathLst>
                <a:path w="529" h="252" extrusionOk="0">
                  <a:moveTo>
                    <a:pt x="515" y="0"/>
                  </a:moveTo>
                  <a:cubicBezTo>
                    <a:pt x="486" y="31"/>
                    <a:pt x="450" y="57"/>
                    <a:pt x="415" y="81"/>
                  </a:cubicBezTo>
                  <a:cubicBezTo>
                    <a:pt x="347" y="129"/>
                    <a:pt x="250" y="165"/>
                    <a:pt x="168" y="184"/>
                  </a:cubicBezTo>
                  <a:cubicBezTo>
                    <a:pt x="146" y="189"/>
                    <a:pt x="120" y="193"/>
                    <a:pt x="93" y="193"/>
                  </a:cubicBezTo>
                  <a:cubicBezTo>
                    <a:pt x="59" y="193"/>
                    <a:pt x="26" y="186"/>
                    <a:pt x="3" y="165"/>
                  </a:cubicBezTo>
                  <a:cubicBezTo>
                    <a:pt x="3" y="186"/>
                    <a:pt x="2" y="208"/>
                    <a:pt x="1" y="230"/>
                  </a:cubicBezTo>
                  <a:cubicBezTo>
                    <a:pt x="30" y="246"/>
                    <a:pt x="66" y="251"/>
                    <a:pt x="93" y="251"/>
                  </a:cubicBezTo>
                  <a:cubicBezTo>
                    <a:pt x="97" y="251"/>
                    <a:pt x="101" y="251"/>
                    <a:pt x="105" y="251"/>
                  </a:cubicBezTo>
                  <a:cubicBezTo>
                    <a:pt x="256" y="237"/>
                    <a:pt x="376" y="201"/>
                    <a:pt x="480" y="109"/>
                  </a:cubicBezTo>
                  <a:cubicBezTo>
                    <a:pt x="500" y="93"/>
                    <a:pt x="514" y="74"/>
                    <a:pt x="528" y="55"/>
                  </a:cubicBezTo>
                  <a:cubicBezTo>
                    <a:pt x="521" y="37"/>
                    <a:pt x="516" y="20"/>
                    <a:pt x="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0"/>
            <p:cNvSpPr/>
            <p:nvPr/>
          </p:nvSpPr>
          <p:spPr>
            <a:xfrm>
              <a:off x="5745676" y="2883257"/>
              <a:ext cx="72263" cy="46156"/>
            </a:xfrm>
            <a:custGeom>
              <a:avLst/>
              <a:gdLst/>
              <a:ahLst/>
              <a:cxnLst/>
              <a:rect l="l" t="t" r="r" b="b"/>
              <a:pathLst>
                <a:path w="1193" h="762" extrusionOk="0">
                  <a:moveTo>
                    <a:pt x="1176" y="0"/>
                  </a:moveTo>
                  <a:cubicBezTo>
                    <a:pt x="1153" y="0"/>
                    <a:pt x="1037" y="59"/>
                    <a:pt x="1025" y="63"/>
                  </a:cubicBezTo>
                  <a:cubicBezTo>
                    <a:pt x="921" y="104"/>
                    <a:pt x="803" y="135"/>
                    <a:pt x="695" y="161"/>
                  </a:cubicBezTo>
                  <a:cubicBezTo>
                    <a:pt x="685" y="163"/>
                    <a:pt x="675" y="164"/>
                    <a:pt x="665" y="164"/>
                  </a:cubicBezTo>
                  <a:cubicBezTo>
                    <a:pt x="604" y="164"/>
                    <a:pt x="554" y="120"/>
                    <a:pt x="540" y="61"/>
                  </a:cubicBezTo>
                  <a:cubicBezTo>
                    <a:pt x="534" y="68"/>
                    <a:pt x="526" y="74"/>
                    <a:pt x="515" y="79"/>
                  </a:cubicBezTo>
                  <a:cubicBezTo>
                    <a:pt x="429" y="130"/>
                    <a:pt x="383" y="243"/>
                    <a:pt x="278" y="256"/>
                  </a:cubicBezTo>
                  <a:cubicBezTo>
                    <a:pt x="245" y="261"/>
                    <a:pt x="211" y="265"/>
                    <a:pt x="177" y="265"/>
                  </a:cubicBezTo>
                  <a:cubicBezTo>
                    <a:pt x="146" y="265"/>
                    <a:pt x="115" y="261"/>
                    <a:pt x="84" y="251"/>
                  </a:cubicBezTo>
                  <a:cubicBezTo>
                    <a:pt x="64" y="245"/>
                    <a:pt x="42" y="241"/>
                    <a:pt x="23" y="233"/>
                  </a:cubicBezTo>
                  <a:lnTo>
                    <a:pt x="23" y="233"/>
                  </a:lnTo>
                  <a:cubicBezTo>
                    <a:pt x="20" y="340"/>
                    <a:pt x="0" y="447"/>
                    <a:pt x="31" y="553"/>
                  </a:cubicBezTo>
                  <a:cubicBezTo>
                    <a:pt x="68" y="674"/>
                    <a:pt x="140" y="705"/>
                    <a:pt x="259" y="737"/>
                  </a:cubicBezTo>
                  <a:cubicBezTo>
                    <a:pt x="327" y="756"/>
                    <a:pt x="411" y="761"/>
                    <a:pt x="489" y="761"/>
                  </a:cubicBezTo>
                  <a:cubicBezTo>
                    <a:pt x="592" y="761"/>
                    <a:pt x="683" y="751"/>
                    <a:pt x="706" y="748"/>
                  </a:cubicBezTo>
                  <a:cubicBezTo>
                    <a:pt x="851" y="725"/>
                    <a:pt x="961" y="705"/>
                    <a:pt x="1039" y="607"/>
                  </a:cubicBezTo>
                  <a:cubicBezTo>
                    <a:pt x="1076" y="561"/>
                    <a:pt x="1117" y="379"/>
                    <a:pt x="1116" y="316"/>
                  </a:cubicBezTo>
                  <a:cubicBezTo>
                    <a:pt x="1116" y="316"/>
                    <a:pt x="1119" y="287"/>
                    <a:pt x="1103" y="287"/>
                  </a:cubicBezTo>
                  <a:cubicBezTo>
                    <a:pt x="1100" y="287"/>
                    <a:pt x="1095" y="289"/>
                    <a:pt x="1089" y="292"/>
                  </a:cubicBezTo>
                  <a:cubicBezTo>
                    <a:pt x="1089" y="292"/>
                    <a:pt x="1174" y="190"/>
                    <a:pt x="1178" y="152"/>
                  </a:cubicBezTo>
                  <a:cubicBezTo>
                    <a:pt x="1178" y="136"/>
                    <a:pt x="1173" y="131"/>
                    <a:pt x="1166" y="131"/>
                  </a:cubicBezTo>
                  <a:cubicBezTo>
                    <a:pt x="1156" y="131"/>
                    <a:pt x="1143" y="142"/>
                    <a:pt x="1143" y="142"/>
                  </a:cubicBezTo>
                  <a:cubicBezTo>
                    <a:pt x="1143" y="142"/>
                    <a:pt x="1193" y="91"/>
                    <a:pt x="1178" y="74"/>
                  </a:cubicBezTo>
                  <a:cubicBezTo>
                    <a:pt x="1172" y="69"/>
                    <a:pt x="1167" y="67"/>
                    <a:pt x="1162" y="67"/>
                  </a:cubicBezTo>
                  <a:cubicBezTo>
                    <a:pt x="1151" y="67"/>
                    <a:pt x="1143" y="74"/>
                    <a:pt x="1143" y="74"/>
                  </a:cubicBezTo>
                  <a:cubicBezTo>
                    <a:pt x="1143" y="74"/>
                    <a:pt x="1185" y="29"/>
                    <a:pt x="1180" y="2"/>
                  </a:cubicBezTo>
                  <a:cubicBezTo>
                    <a:pt x="1179" y="1"/>
                    <a:pt x="1178" y="0"/>
                    <a:pt x="1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0"/>
            <p:cNvSpPr/>
            <p:nvPr/>
          </p:nvSpPr>
          <p:spPr>
            <a:xfrm>
              <a:off x="5744404" y="2855090"/>
              <a:ext cx="34345" cy="44278"/>
            </a:xfrm>
            <a:custGeom>
              <a:avLst/>
              <a:gdLst/>
              <a:ahLst/>
              <a:cxnLst/>
              <a:rect l="l" t="t" r="r" b="b"/>
              <a:pathLst>
                <a:path w="567" h="731" extrusionOk="0">
                  <a:moveTo>
                    <a:pt x="381" y="0"/>
                  </a:moveTo>
                  <a:cubicBezTo>
                    <a:pt x="380" y="0"/>
                    <a:pt x="379" y="0"/>
                    <a:pt x="378" y="0"/>
                  </a:cubicBezTo>
                  <a:cubicBezTo>
                    <a:pt x="351" y="5"/>
                    <a:pt x="326" y="55"/>
                    <a:pt x="326" y="55"/>
                  </a:cubicBezTo>
                  <a:cubicBezTo>
                    <a:pt x="326" y="55"/>
                    <a:pt x="326" y="55"/>
                    <a:pt x="325" y="55"/>
                  </a:cubicBezTo>
                  <a:cubicBezTo>
                    <a:pt x="308" y="55"/>
                    <a:pt x="76" y="58"/>
                    <a:pt x="33" y="212"/>
                  </a:cubicBezTo>
                  <a:cubicBezTo>
                    <a:pt x="0" y="332"/>
                    <a:pt x="4" y="417"/>
                    <a:pt x="33" y="538"/>
                  </a:cubicBezTo>
                  <a:cubicBezTo>
                    <a:pt x="48" y="591"/>
                    <a:pt x="49" y="643"/>
                    <a:pt x="48" y="698"/>
                  </a:cubicBezTo>
                  <a:cubicBezTo>
                    <a:pt x="67" y="706"/>
                    <a:pt x="89" y="710"/>
                    <a:pt x="109" y="716"/>
                  </a:cubicBezTo>
                  <a:cubicBezTo>
                    <a:pt x="137" y="727"/>
                    <a:pt x="167" y="731"/>
                    <a:pt x="196" y="731"/>
                  </a:cubicBezTo>
                  <a:cubicBezTo>
                    <a:pt x="231" y="731"/>
                    <a:pt x="265" y="726"/>
                    <a:pt x="299" y="721"/>
                  </a:cubicBezTo>
                  <a:cubicBezTo>
                    <a:pt x="404" y="707"/>
                    <a:pt x="450" y="595"/>
                    <a:pt x="536" y="544"/>
                  </a:cubicBezTo>
                  <a:cubicBezTo>
                    <a:pt x="546" y="539"/>
                    <a:pt x="553" y="533"/>
                    <a:pt x="561" y="526"/>
                  </a:cubicBezTo>
                  <a:cubicBezTo>
                    <a:pt x="558" y="513"/>
                    <a:pt x="556" y="499"/>
                    <a:pt x="557" y="484"/>
                  </a:cubicBezTo>
                  <a:cubicBezTo>
                    <a:pt x="557" y="482"/>
                    <a:pt x="566" y="185"/>
                    <a:pt x="458" y="127"/>
                  </a:cubicBezTo>
                  <a:cubicBezTo>
                    <a:pt x="458" y="127"/>
                    <a:pt x="499" y="102"/>
                    <a:pt x="480" y="84"/>
                  </a:cubicBezTo>
                  <a:cubicBezTo>
                    <a:pt x="475" y="80"/>
                    <a:pt x="470" y="78"/>
                    <a:pt x="465" y="78"/>
                  </a:cubicBezTo>
                  <a:cubicBezTo>
                    <a:pt x="448" y="78"/>
                    <a:pt x="431" y="94"/>
                    <a:pt x="431" y="94"/>
                  </a:cubicBezTo>
                  <a:cubicBezTo>
                    <a:pt x="431" y="94"/>
                    <a:pt x="474" y="40"/>
                    <a:pt x="442" y="32"/>
                  </a:cubicBezTo>
                  <a:cubicBezTo>
                    <a:pt x="439" y="32"/>
                    <a:pt x="436" y="31"/>
                    <a:pt x="433" y="31"/>
                  </a:cubicBezTo>
                  <a:cubicBezTo>
                    <a:pt x="406" y="31"/>
                    <a:pt x="390" y="62"/>
                    <a:pt x="390" y="62"/>
                  </a:cubicBezTo>
                  <a:cubicBezTo>
                    <a:pt x="390" y="62"/>
                    <a:pt x="40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0"/>
            <p:cNvSpPr/>
            <p:nvPr/>
          </p:nvSpPr>
          <p:spPr>
            <a:xfrm>
              <a:off x="5732713" y="2884226"/>
              <a:ext cx="20413" cy="7208"/>
            </a:xfrm>
            <a:custGeom>
              <a:avLst/>
              <a:gdLst/>
              <a:ahLst/>
              <a:cxnLst/>
              <a:rect l="l" t="t" r="r" b="b"/>
              <a:pathLst>
                <a:path w="337" h="119" extrusionOk="0">
                  <a:moveTo>
                    <a:pt x="199" y="0"/>
                  </a:moveTo>
                  <a:cubicBezTo>
                    <a:pt x="180" y="0"/>
                    <a:pt x="170" y="10"/>
                    <a:pt x="144" y="17"/>
                  </a:cubicBezTo>
                  <a:cubicBezTo>
                    <a:pt x="124" y="22"/>
                    <a:pt x="103" y="24"/>
                    <a:pt x="82" y="28"/>
                  </a:cubicBezTo>
                  <a:cubicBezTo>
                    <a:pt x="59" y="33"/>
                    <a:pt x="0" y="45"/>
                    <a:pt x="30" y="80"/>
                  </a:cubicBezTo>
                  <a:cubicBezTo>
                    <a:pt x="57" y="110"/>
                    <a:pt x="102" y="118"/>
                    <a:pt x="148" y="118"/>
                  </a:cubicBezTo>
                  <a:cubicBezTo>
                    <a:pt x="187" y="118"/>
                    <a:pt x="227" y="113"/>
                    <a:pt x="256" y="111"/>
                  </a:cubicBezTo>
                  <a:cubicBezTo>
                    <a:pt x="275" y="110"/>
                    <a:pt x="296" y="107"/>
                    <a:pt x="312" y="96"/>
                  </a:cubicBezTo>
                  <a:cubicBezTo>
                    <a:pt x="336" y="81"/>
                    <a:pt x="316" y="69"/>
                    <a:pt x="300" y="54"/>
                  </a:cubicBezTo>
                  <a:cubicBezTo>
                    <a:pt x="278" y="32"/>
                    <a:pt x="252" y="12"/>
                    <a:pt x="221" y="4"/>
                  </a:cubicBezTo>
                  <a:cubicBezTo>
                    <a:pt x="212" y="1"/>
                    <a:pt x="205" y="0"/>
                    <a:pt x="1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0"/>
            <p:cNvSpPr/>
            <p:nvPr/>
          </p:nvSpPr>
          <p:spPr>
            <a:xfrm>
              <a:off x="5763424" y="2897492"/>
              <a:ext cx="37434" cy="22594"/>
            </a:xfrm>
            <a:custGeom>
              <a:avLst/>
              <a:gdLst/>
              <a:ahLst/>
              <a:cxnLst/>
              <a:rect l="l" t="t" r="r" b="b"/>
              <a:pathLst>
                <a:path w="618" h="373" extrusionOk="0">
                  <a:moveTo>
                    <a:pt x="498" y="0"/>
                  </a:moveTo>
                  <a:cubicBezTo>
                    <a:pt x="420" y="0"/>
                    <a:pt x="377" y="90"/>
                    <a:pt x="302" y="92"/>
                  </a:cubicBezTo>
                  <a:cubicBezTo>
                    <a:pt x="301" y="92"/>
                    <a:pt x="300" y="92"/>
                    <a:pt x="299" y="92"/>
                  </a:cubicBezTo>
                  <a:cubicBezTo>
                    <a:pt x="247" y="92"/>
                    <a:pt x="205" y="47"/>
                    <a:pt x="161" y="47"/>
                  </a:cubicBezTo>
                  <a:cubicBezTo>
                    <a:pt x="142" y="47"/>
                    <a:pt x="123" y="55"/>
                    <a:pt x="103" y="77"/>
                  </a:cubicBezTo>
                  <a:cubicBezTo>
                    <a:pt x="0" y="186"/>
                    <a:pt x="98" y="319"/>
                    <a:pt x="216" y="360"/>
                  </a:cubicBezTo>
                  <a:cubicBezTo>
                    <a:pt x="243" y="368"/>
                    <a:pt x="271" y="373"/>
                    <a:pt x="298" y="373"/>
                  </a:cubicBezTo>
                  <a:cubicBezTo>
                    <a:pt x="417" y="373"/>
                    <a:pt x="534" y="296"/>
                    <a:pt x="590" y="192"/>
                  </a:cubicBezTo>
                  <a:cubicBezTo>
                    <a:pt x="599" y="175"/>
                    <a:pt x="617" y="133"/>
                    <a:pt x="603" y="115"/>
                  </a:cubicBezTo>
                  <a:cubicBezTo>
                    <a:pt x="598" y="109"/>
                    <a:pt x="593" y="107"/>
                    <a:pt x="588" y="107"/>
                  </a:cubicBezTo>
                  <a:cubicBezTo>
                    <a:pt x="578" y="107"/>
                    <a:pt x="567" y="116"/>
                    <a:pt x="555" y="122"/>
                  </a:cubicBezTo>
                  <a:cubicBezTo>
                    <a:pt x="567" y="114"/>
                    <a:pt x="596" y="94"/>
                    <a:pt x="590" y="78"/>
                  </a:cubicBezTo>
                  <a:cubicBezTo>
                    <a:pt x="588" y="68"/>
                    <a:pt x="578" y="65"/>
                    <a:pt x="568" y="65"/>
                  </a:cubicBezTo>
                  <a:cubicBezTo>
                    <a:pt x="560" y="65"/>
                    <a:pt x="552" y="67"/>
                    <a:pt x="546" y="71"/>
                  </a:cubicBezTo>
                  <a:cubicBezTo>
                    <a:pt x="564" y="40"/>
                    <a:pt x="559" y="22"/>
                    <a:pt x="532" y="22"/>
                  </a:cubicBezTo>
                  <a:cubicBezTo>
                    <a:pt x="528" y="22"/>
                    <a:pt x="525" y="23"/>
                    <a:pt x="520" y="23"/>
                  </a:cubicBezTo>
                  <a:cubicBezTo>
                    <a:pt x="520" y="18"/>
                    <a:pt x="529" y="7"/>
                    <a:pt x="525" y="4"/>
                  </a:cubicBezTo>
                  <a:cubicBezTo>
                    <a:pt x="515" y="1"/>
                    <a:pt x="507" y="0"/>
                    <a:pt x="4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0"/>
            <p:cNvSpPr/>
            <p:nvPr/>
          </p:nvSpPr>
          <p:spPr>
            <a:xfrm>
              <a:off x="5745978" y="2889496"/>
              <a:ext cx="32527" cy="35374"/>
            </a:xfrm>
            <a:custGeom>
              <a:avLst/>
              <a:gdLst/>
              <a:ahLst/>
              <a:cxnLst/>
              <a:rect l="l" t="t" r="r" b="b"/>
              <a:pathLst>
                <a:path w="537" h="584" extrusionOk="0">
                  <a:moveTo>
                    <a:pt x="501" y="1"/>
                  </a:moveTo>
                  <a:lnTo>
                    <a:pt x="501" y="1"/>
                  </a:lnTo>
                  <a:cubicBezTo>
                    <a:pt x="473" y="24"/>
                    <a:pt x="433" y="39"/>
                    <a:pt x="402" y="56"/>
                  </a:cubicBezTo>
                  <a:cubicBezTo>
                    <a:pt x="354" y="82"/>
                    <a:pt x="300" y="82"/>
                    <a:pt x="249" y="102"/>
                  </a:cubicBezTo>
                  <a:cubicBezTo>
                    <a:pt x="206" y="120"/>
                    <a:pt x="162" y="153"/>
                    <a:pt x="113" y="155"/>
                  </a:cubicBezTo>
                  <a:cubicBezTo>
                    <a:pt x="113" y="155"/>
                    <a:pt x="113" y="155"/>
                    <a:pt x="112" y="155"/>
                  </a:cubicBezTo>
                  <a:cubicBezTo>
                    <a:pt x="82" y="155"/>
                    <a:pt x="60" y="118"/>
                    <a:pt x="39" y="118"/>
                  </a:cubicBezTo>
                  <a:cubicBezTo>
                    <a:pt x="32" y="118"/>
                    <a:pt x="26" y="122"/>
                    <a:pt x="20" y="130"/>
                  </a:cubicBezTo>
                  <a:cubicBezTo>
                    <a:pt x="0" y="152"/>
                    <a:pt x="5" y="215"/>
                    <a:pt x="7" y="245"/>
                  </a:cubicBezTo>
                  <a:cubicBezTo>
                    <a:pt x="11" y="295"/>
                    <a:pt x="32" y="341"/>
                    <a:pt x="46" y="389"/>
                  </a:cubicBezTo>
                  <a:cubicBezTo>
                    <a:pt x="67" y="462"/>
                    <a:pt x="94" y="539"/>
                    <a:pt x="158" y="583"/>
                  </a:cubicBezTo>
                  <a:cubicBezTo>
                    <a:pt x="161" y="529"/>
                    <a:pt x="160" y="477"/>
                    <a:pt x="181" y="426"/>
                  </a:cubicBezTo>
                  <a:cubicBezTo>
                    <a:pt x="209" y="358"/>
                    <a:pt x="268" y="291"/>
                    <a:pt x="316" y="237"/>
                  </a:cubicBezTo>
                  <a:cubicBezTo>
                    <a:pt x="352" y="198"/>
                    <a:pt x="537" y="66"/>
                    <a:pt x="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0"/>
            <p:cNvSpPr/>
            <p:nvPr/>
          </p:nvSpPr>
          <p:spPr>
            <a:xfrm>
              <a:off x="5746826" y="2885317"/>
              <a:ext cx="32043" cy="15264"/>
            </a:xfrm>
            <a:custGeom>
              <a:avLst/>
              <a:gdLst/>
              <a:ahLst/>
              <a:cxnLst/>
              <a:rect l="l" t="t" r="r" b="b"/>
              <a:pathLst>
                <a:path w="529" h="252" extrusionOk="0">
                  <a:moveTo>
                    <a:pt x="515" y="0"/>
                  </a:moveTo>
                  <a:cubicBezTo>
                    <a:pt x="486" y="31"/>
                    <a:pt x="450" y="57"/>
                    <a:pt x="415" y="81"/>
                  </a:cubicBezTo>
                  <a:cubicBezTo>
                    <a:pt x="347" y="129"/>
                    <a:pt x="249" y="165"/>
                    <a:pt x="168" y="184"/>
                  </a:cubicBezTo>
                  <a:cubicBezTo>
                    <a:pt x="146" y="189"/>
                    <a:pt x="119" y="193"/>
                    <a:pt x="93" y="193"/>
                  </a:cubicBezTo>
                  <a:cubicBezTo>
                    <a:pt x="59" y="193"/>
                    <a:pt x="25" y="186"/>
                    <a:pt x="3" y="165"/>
                  </a:cubicBezTo>
                  <a:cubicBezTo>
                    <a:pt x="3" y="186"/>
                    <a:pt x="2" y="208"/>
                    <a:pt x="1" y="230"/>
                  </a:cubicBezTo>
                  <a:cubicBezTo>
                    <a:pt x="30" y="246"/>
                    <a:pt x="66" y="251"/>
                    <a:pt x="93" y="251"/>
                  </a:cubicBezTo>
                  <a:cubicBezTo>
                    <a:pt x="97" y="251"/>
                    <a:pt x="101" y="251"/>
                    <a:pt x="104" y="251"/>
                  </a:cubicBezTo>
                  <a:cubicBezTo>
                    <a:pt x="256" y="237"/>
                    <a:pt x="376" y="201"/>
                    <a:pt x="480" y="109"/>
                  </a:cubicBezTo>
                  <a:cubicBezTo>
                    <a:pt x="499" y="93"/>
                    <a:pt x="514" y="74"/>
                    <a:pt x="528" y="55"/>
                  </a:cubicBezTo>
                  <a:cubicBezTo>
                    <a:pt x="521" y="37"/>
                    <a:pt x="516" y="20"/>
                    <a:pt x="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0"/>
            <p:cNvSpPr/>
            <p:nvPr/>
          </p:nvSpPr>
          <p:spPr>
            <a:xfrm>
              <a:off x="5843746" y="2883257"/>
              <a:ext cx="72324" cy="46156"/>
            </a:xfrm>
            <a:custGeom>
              <a:avLst/>
              <a:gdLst/>
              <a:ahLst/>
              <a:cxnLst/>
              <a:rect l="l" t="t" r="r" b="b"/>
              <a:pathLst>
                <a:path w="1194" h="762" extrusionOk="0">
                  <a:moveTo>
                    <a:pt x="1177" y="0"/>
                  </a:moveTo>
                  <a:cubicBezTo>
                    <a:pt x="1154" y="0"/>
                    <a:pt x="1037" y="59"/>
                    <a:pt x="1026" y="63"/>
                  </a:cubicBezTo>
                  <a:cubicBezTo>
                    <a:pt x="922" y="104"/>
                    <a:pt x="804" y="135"/>
                    <a:pt x="696" y="161"/>
                  </a:cubicBezTo>
                  <a:cubicBezTo>
                    <a:pt x="686" y="163"/>
                    <a:pt x="675" y="164"/>
                    <a:pt x="666" y="164"/>
                  </a:cubicBezTo>
                  <a:cubicBezTo>
                    <a:pt x="605" y="164"/>
                    <a:pt x="555" y="120"/>
                    <a:pt x="541" y="61"/>
                  </a:cubicBezTo>
                  <a:cubicBezTo>
                    <a:pt x="535" y="68"/>
                    <a:pt x="526" y="74"/>
                    <a:pt x="516" y="79"/>
                  </a:cubicBezTo>
                  <a:cubicBezTo>
                    <a:pt x="430" y="130"/>
                    <a:pt x="383" y="243"/>
                    <a:pt x="278" y="256"/>
                  </a:cubicBezTo>
                  <a:cubicBezTo>
                    <a:pt x="246" y="261"/>
                    <a:pt x="212" y="265"/>
                    <a:pt x="178" y="265"/>
                  </a:cubicBezTo>
                  <a:cubicBezTo>
                    <a:pt x="147" y="265"/>
                    <a:pt x="116" y="261"/>
                    <a:pt x="85" y="251"/>
                  </a:cubicBezTo>
                  <a:cubicBezTo>
                    <a:pt x="65" y="245"/>
                    <a:pt x="43" y="241"/>
                    <a:pt x="23" y="233"/>
                  </a:cubicBezTo>
                  <a:lnTo>
                    <a:pt x="23" y="233"/>
                  </a:lnTo>
                  <a:cubicBezTo>
                    <a:pt x="20" y="340"/>
                    <a:pt x="1" y="447"/>
                    <a:pt x="32" y="553"/>
                  </a:cubicBezTo>
                  <a:cubicBezTo>
                    <a:pt x="69" y="674"/>
                    <a:pt x="141" y="705"/>
                    <a:pt x="260" y="737"/>
                  </a:cubicBezTo>
                  <a:cubicBezTo>
                    <a:pt x="327" y="756"/>
                    <a:pt x="412" y="761"/>
                    <a:pt x="489" y="761"/>
                  </a:cubicBezTo>
                  <a:cubicBezTo>
                    <a:pt x="592" y="761"/>
                    <a:pt x="683" y="751"/>
                    <a:pt x="706" y="748"/>
                  </a:cubicBezTo>
                  <a:cubicBezTo>
                    <a:pt x="851" y="725"/>
                    <a:pt x="961" y="705"/>
                    <a:pt x="1039" y="607"/>
                  </a:cubicBezTo>
                  <a:cubicBezTo>
                    <a:pt x="1076" y="561"/>
                    <a:pt x="1118" y="379"/>
                    <a:pt x="1117" y="316"/>
                  </a:cubicBezTo>
                  <a:cubicBezTo>
                    <a:pt x="1117" y="316"/>
                    <a:pt x="1120" y="287"/>
                    <a:pt x="1104" y="287"/>
                  </a:cubicBezTo>
                  <a:cubicBezTo>
                    <a:pt x="1100" y="287"/>
                    <a:pt x="1096" y="289"/>
                    <a:pt x="1090" y="292"/>
                  </a:cubicBezTo>
                  <a:cubicBezTo>
                    <a:pt x="1090" y="292"/>
                    <a:pt x="1175" y="190"/>
                    <a:pt x="1178" y="152"/>
                  </a:cubicBezTo>
                  <a:cubicBezTo>
                    <a:pt x="1179" y="136"/>
                    <a:pt x="1174" y="131"/>
                    <a:pt x="1167" y="131"/>
                  </a:cubicBezTo>
                  <a:cubicBezTo>
                    <a:pt x="1157" y="131"/>
                    <a:pt x="1143" y="142"/>
                    <a:pt x="1143" y="142"/>
                  </a:cubicBezTo>
                  <a:cubicBezTo>
                    <a:pt x="1143" y="142"/>
                    <a:pt x="1194" y="91"/>
                    <a:pt x="1178" y="74"/>
                  </a:cubicBezTo>
                  <a:cubicBezTo>
                    <a:pt x="1173" y="69"/>
                    <a:pt x="1168" y="67"/>
                    <a:pt x="1162" y="67"/>
                  </a:cubicBezTo>
                  <a:cubicBezTo>
                    <a:pt x="1152" y="67"/>
                    <a:pt x="1143" y="74"/>
                    <a:pt x="1143" y="74"/>
                  </a:cubicBezTo>
                  <a:cubicBezTo>
                    <a:pt x="1143" y="74"/>
                    <a:pt x="1186" y="29"/>
                    <a:pt x="1180" y="2"/>
                  </a:cubicBezTo>
                  <a:cubicBezTo>
                    <a:pt x="1180" y="1"/>
                    <a:pt x="1179" y="0"/>
                    <a:pt x="11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0"/>
            <p:cNvSpPr/>
            <p:nvPr/>
          </p:nvSpPr>
          <p:spPr>
            <a:xfrm>
              <a:off x="5842534" y="2855090"/>
              <a:ext cx="34284" cy="44278"/>
            </a:xfrm>
            <a:custGeom>
              <a:avLst/>
              <a:gdLst/>
              <a:ahLst/>
              <a:cxnLst/>
              <a:rect l="l" t="t" r="r" b="b"/>
              <a:pathLst>
                <a:path w="566" h="731" extrusionOk="0">
                  <a:moveTo>
                    <a:pt x="381" y="0"/>
                  </a:moveTo>
                  <a:cubicBezTo>
                    <a:pt x="380" y="0"/>
                    <a:pt x="379" y="0"/>
                    <a:pt x="378" y="0"/>
                  </a:cubicBezTo>
                  <a:cubicBezTo>
                    <a:pt x="351" y="5"/>
                    <a:pt x="326" y="55"/>
                    <a:pt x="326" y="55"/>
                  </a:cubicBezTo>
                  <a:cubicBezTo>
                    <a:pt x="326" y="55"/>
                    <a:pt x="326" y="55"/>
                    <a:pt x="325" y="55"/>
                  </a:cubicBezTo>
                  <a:cubicBezTo>
                    <a:pt x="308" y="55"/>
                    <a:pt x="76" y="58"/>
                    <a:pt x="33" y="212"/>
                  </a:cubicBezTo>
                  <a:cubicBezTo>
                    <a:pt x="0" y="332"/>
                    <a:pt x="3" y="417"/>
                    <a:pt x="33" y="538"/>
                  </a:cubicBezTo>
                  <a:cubicBezTo>
                    <a:pt x="48" y="591"/>
                    <a:pt x="49" y="643"/>
                    <a:pt x="48" y="698"/>
                  </a:cubicBezTo>
                  <a:cubicBezTo>
                    <a:pt x="67" y="706"/>
                    <a:pt x="89" y="710"/>
                    <a:pt x="109" y="716"/>
                  </a:cubicBezTo>
                  <a:cubicBezTo>
                    <a:pt x="137" y="727"/>
                    <a:pt x="167" y="731"/>
                    <a:pt x="196" y="731"/>
                  </a:cubicBezTo>
                  <a:cubicBezTo>
                    <a:pt x="230" y="731"/>
                    <a:pt x="265" y="726"/>
                    <a:pt x="298" y="721"/>
                  </a:cubicBezTo>
                  <a:cubicBezTo>
                    <a:pt x="403" y="707"/>
                    <a:pt x="450" y="595"/>
                    <a:pt x="536" y="544"/>
                  </a:cubicBezTo>
                  <a:cubicBezTo>
                    <a:pt x="545" y="539"/>
                    <a:pt x="552" y="533"/>
                    <a:pt x="561" y="526"/>
                  </a:cubicBezTo>
                  <a:cubicBezTo>
                    <a:pt x="558" y="513"/>
                    <a:pt x="556" y="499"/>
                    <a:pt x="557" y="484"/>
                  </a:cubicBezTo>
                  <a:cubicBezTo>
                    <a:pt x="557" y="482"/>
                    <a:pt x="566" y="185"/>
                    <a:pt x="458" y="127"/>
                  </a:cubicBezTo>
                  <a:cubicBezTo>
                    <a:pt x="458" y="127"/>
                    <a:pt x="499" y="102"/>
                    <a:pt x="479" y="84"/>
                  </a:cubicBezTo>
                  <a:cubicBezTo>
                    <a:pt x="475" y="80"/>
                    <a:pt x="470" y="78"/>
                    <a:pt x="465" y="78"/>
                  </a:cubicBezTo>
                  <a:cubicBezTo>
                    <a:pt x="448" y="78"/>
                    <a:pt x="431" y="94"/>
                    <a:pt x="431" y="94"/>
                  </a:cubicBezTo>
                  <a:cubicBezTo>
                    <a:pt x="431" y="94"/>
                    <a:pt x="473" y="40"/>
                    <a:pt x="441" y="32"/>
                  </a:cubicBezTo>
                  <a:cubicBezTo>
                    <a:pt x="438" y="32"/>
                    <a:pt x="436" y="31"/>
                    <a:pt x="433" y="31"/>
                  </a:cubicBezTo>
                  <a:cubicBezTo>
                    <a:pt x="405" y="31"/>
                    <a:pt x="390" y="62"/>
                    <a:pt x="390" y="62"/>
                  </a:cubicBezTo>
                  <a:cubicBezTo>
                    <a:pt x="390" y="62"/>
                    <a:pt x="404"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0"/>
            <p:cNvSpPr/>
            <p:nvPr/>
          </p:nvSpPr>
          <p:spPr>
            <a:xfrm>
              <a:off x="5830783" y="2884226"/>
              <a:ext cx="20534" cy="7208"/>
            </a:xfrm>
            <a:custGeom>
              <a:avLst/>
              <a:gdLst/>
              <a:ahLst/>
              <a:cxnLst/>
              <a:rect l="l" t="t" r="r" b="b"/>
              <a:pathLst>
                <a:path w="339" h="119" extrusionOk="0">
                  <a:moveTo>
                    <a:pt x="200" y="0"/>
                  </a:moveTo>
                  <a:cubicBezTo>
                    <a:pt x="181" y="0"/>
                    <a:pt x="170" y="10"/>
                    <a:pt x="145" y="17"/>
                  </a:cubicBezTo>
                  <a:cubicBezTo>
                    <a:pt x="124" y="22"/>
                    <a:pt x="104" y="24"/>
                    <a:pt x="83" y="28"/>
                  </a:cubicBezTo>
                  <a:cubicBezTo>
                    <a:pt x="59" y="33"/>
                    <a:pt x="1" y="45"/>
                    <a:pt x="31" y="80"/>
                  </a:cubicBezTo>
                  <a:cubicBezTo>
                    <a:pt x="57" y="110"/>
                    <a:pt x="103" y="118"/>
                    <a:pt x="149" y="118"/>
                  </a:cubicBezTo>
                  <a:cubicBezTo>
                    <a:pt x="188" y="118"/>
                    <a:pt x="228" y="113"/>
                    <a:pt x="257" y="111"/>
                  </a:cubicBezTo>
                  <a:cubicBezTo>
                    <a:pt x="275" y="110"/>
                    <a:pt x="297" y="107"/>
                    <a:pt x="312" y="96"/>
                  </a:cubicBezTo>
                  <a:cubicBezTo>
                    <a:pt x="338" y="81"/>
                    <a:pt x="317" y="69"/>
                    <a:pt x="301" y="54"/>
                  </a:cubicBezTo>
                  <a:cubicBezTo>
                    <a:pt x="279" y="32"/>
                    <a:pt x="253" y="12"/>
                    <a:pt x="222" y="4"/>
                  </a:cubicBezTo>
                  <a:cubicBezTo>
                    <a:pt x="213" y="1"/>
                    <a:pt x="206" y="0"/>
                    <a:pt x="2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0"/>
            <p:cNvSpPr/>
            <p:nvPr/>
          </p:nvSpPr>
          <p:spPr>
            <a:xfrm>
              <a:off x="5861494" y="2897492"/>
              <a:ext cx="37434" cy="22594"/>
            </a:xfrm>
            <a:custGeom>
              <a:avLst/>
              <a:gdLst/>
              <a:ahLst/>
              <a:cxnLst/>
              <a:rect l="l" t="t" r="r" b="b"/>
              <a:pathLst>
                <a:path w="618" h="373" extrusionOk="0">
                  <a:moveTo>
                    <a:pt x="499" y="0"/>
                  </a:moveTo>
                  <a:cubicBezTo>
                    <a:pt x="421" y="0"/>
                    <a:pt x="378" y="90"/>
                    <a:pt x="303" y="92"/>
                  </a:cubicBezTo>
                  <a:cubicBezTo>
                    <a:pt x="302" y="92"/>
                    <a:pt x="301" y="92"/>
                    <a:pt x="300" y="92"/>
                  </a:cubicBezTo>
                  <a:cubicBezTo>
                    <a:pt x="248" y="92"/>
                    <a:pt x="206" y="47"/>
                    <a:pt x="162" y="47"/>
                  </a:cubicBezTo>
                  <a:cubicBezTo>
                    <a:pt x="143" y="47"/>
                    <a:pt x="124" y="55"/>
                    <a:pt x="104" y="77"/>
                  </a:cubicBezTo>
                  <a:cubicBezTo>
                    <a:pt x="1" y="186"/>
                    <a:pt x="99" y="319"/>
                    <a:pt x="217" y="360"/>
                  </a:cubicBezTo>
                  <a:cubicBezTo>
                    <a:pt x="244" y="368"/>
                    <a:pt x="272" y="373"/>
                    <a:pt x="299" y="373"/>
                  </a:cubicBezTo>
                  <a:cubicBezTo>
                    <a:pt x="418" y="373"/>
                    <a:pt x="534" y="296"/>
                    <a:pt x="591" y="192"/>
                  </a:cubicBezTo>
                  <a:cubicBezTo>
                    <a:pt x="599" y="175"/>
                    <a:pt x="618" y="133"/>
                    <a:pt x="604" y="115"/>
                  </a:cubicBezTo>
                  <a:cubicBezTo>
                    <a:pt x="599" y="109"/>
                    <a:pt x="594" y="107"/>
                    <a:pt x="589" y="107"/>
                  </a:cubicBezTo>
                  <a:cubicBezTo>
                    <a:pt x="579" y="107"/>
                    <a:pt x="567" y="116"/>
                    <a:pt x="556" y="122"/>
                  </a:cubicBezTo>
                  <a:cubicBezTo>
                    <a:pt x="568" y="114"/>
                    <a:pt x="596" y="94"/>
                    <a:pt x="591" y="78"/>
                  </a:cubicBezTo>
                  <a:cubicBezTo>
                    <a:pt x="588" y="68"/>
                    <a:pt x="579" y="65"/>
                    <a:pt x="569" y="65"/>
                  </a:cubicBezTo>
                  <a:cubicBezTo>
                    <a:pt x="561" y="65"/>
                    <a:pt x="553" y="67"/>
                    <a:pt x="547" y="71"/>
                  </a:cubicBezTo>
                  <a:cubicBezTo>
                    <a:pt x="565" y="40"/>
                    <a:pt x="560" y="22"/>
                    <a:pt x="533" y="22"/>
                  </a:cubicBezTo>
                  <a:cubicBezTo>
                    <a:pt x="529" y="22"/>
                    <a:pt x="525" y="23"/>
                    <a:pt x="521" y="23"/>
                  </a:cubicBezTo>
                  <a:cubicBezTo>
                    <a:pt x="521" y="18"/>
                    <a:pt x="529" y="7"/>
                    <a:pt x="525" y="4"/>
                  </a:cubicBezTo>
                  <a:cubicBezTo>
                    <a:pt x="516" y="1"/>
                    <a:pt x="507"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0"/>
            <p:cNvSpPr/>
            <p:nvPr/>
          </p:nvSpPr>
          <p:spPr>
            <a:xfrm>
              <a:off x="5691649" y="2889496"/>
              <a:ext cx="32588" cy="35374"/>
            </a:xfrm>
            <a:custGeom>
              <a:avLst/>
              <a:gdLst/>
              <a:ahLst/>
              <a:cxnLst/>
              <a:rect l="l" t="t" r="r" b="b"/>
              <a:pathLst>
                <a:path w="538" h="584" extrusionOk="0">
                  <a:moveTo>
                    <a:pt x="502" y="1"/>
                  </a:moveTo>
                  <a:lnTo>
                    <a:pt x="502" y="1"/>
                  </a:lnTo>
                  <a:cubicBezTo>
                    <a:pt x="474" y="24"/>
                    <a:pt x="434" y="39"/>
                    <a:pt x="403" y="56"/>
                  </a:cubicBezTo>
                  <a:cubicBezTo>
                    <a:pt x="355" y="82"/>
                    <a:pt x="301" y="82"/>
                    <a:pt x="250" y="102"/>
                  </a:cubicBezTo>
                  <a:cubicBezTo>
                    <a:pt x="207" y="120"/>
                    <a:pt x="162" y="153"/>
                    <a:pt x="114" y="155"/>
                  </a:cubicBezTo>
                  <a:cubicBezTo>
                    <a:pt x="114" y="155"/>
                    <a:pt x="113" y="155"/>
                    <a:pt x="113" y="155"/>
                  </a:cubicBezTo>
                  <a:cubicBezTo>
                    <a:pt x="83" y="155"/>
                    <a:pt x="61" y="118"/>
                    <a:pt x="39" y="118"/>
                  </a:cubicBezTo>
                  <a:cubicBezTo>
                    <a:pt x="33" y="118"/>
                    <a:pt x="27" y="122"/>
                    <a:pt x="20" y="130"/>
                  </a:cubicBezTo>
                  <a:cubicBezTo>
                    <a:pt x="1" y="152"/>
                    <a:pt x="6" y="215"/>
                    <a:pt x="8" y="245"/>
                  </a:cubicBezTo>
                  <a:cubicBezTo>
                    <a:pt x="12" y="295"/>
                    <a:pt x="33" y="341"/>
                    <a:pt x="47" y="389"/>
                  </a:cubicBezTo>
                  <a:cubicBezTo>
                    <a:pt x="68" y="462"/>
                    <a:pt x="95" y="539"/>
                    <a:pt x="158" y="583"/>
                  </a:cubicBezTo>
                  <a:cubicBezTo>
                    <a:pt x="161" y="529"/>
                    <a:pt x="160" y="477"/>
                    <a:pt x="182" y="426"/>
                  </a:cubicBezTo>
                  <a:cubicBezTo>
                    <a:pt x="210" y="358"/>
                    <a:pt x="268" y="291"/>
                    <a:pt x="317" y="237"/>
                  </a:cubicBezTo>
                  <a:cubicBezTo>
                    <a:pt x="353" y="198"/>
                    <a:pt x="538" y="66"/>
                    <a:pt x="5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0"/>
            <p:cNvSpPr/>
            <p:nvPr/>
          </p:nvSpPr>
          <p:spPr>
            <a:xfrm>
              <a:off x="5845018" y="2885317"/>
              <a:ext cx="32043" cy="15264"/>
            </a:xfrm>
            <a:custGeom>
              <a:avLst/>
              <a:gdLst/>
              <a:ahLst/>
              <a:cxnLst/>
              <a:rect l="l" t="t" r="r" b="b"/>
              <a:pathLst>
                <a:path w="529" h="252" extrusionOk="0">
                  <a:moveTo>
                    <a:pt x="515" y="0"/>
                  </a:moveTo>
                  <a:cubicBezTo>
                    <a:pt x="486" y="31"/>
                    <a:pt x="450" y="57"/>
                    <a:pt x="416" y="81"/>
                  </a:cubicBezTo>
                  <a:cubicBezTo>
                    <a:pt x="347" y="129"/>
                    <a:pt x="249" y="165"/>
                    <a:pt x="169" y="184"/>
                  </a:cubicBezTo>
                  <a:cubicBezTo>
                    <a:pt x="147" y="189"/>
                    <a:pt x="120" y="193"/>
                    <a:pt x="94" y="193"/>
                  </a:cubicBezTo>
                  <a:cubicBezTo>
                    <a:pt x="59" y="193"/>
                    <a:pt x="25" y="186"/>
                    <a:pt x="2" y="165"/>
                  </a:cubicBezTo>
                  <a:cubicBezTo>
                    <a:pt x="2" y="186"/>
                    <a:pt x="1" y="208"/>
                    <a:pt x="0" y="230"/>
                  </a:cubicBezTo>
                  <a:cubicBezTo>
                    <a:pt x="29" y="246"/>
                    <a:pt x="65" y="251"/>
                    <a:pt x="92" y="251"/>
                  </a:cubicBezTo>
                  <a:cubicBezTo>
                    <a:pt x="96" y="251"/>
                    <a:pt x="100" y="251"/>
                    <a:pt x="104" y="251"/>
                  </a:cubicBezTo>
                  <a:cubicBezTo>
                    <a:pt x="256" y="237"/>
                    <a:pt x="376" y="201"/>
                    <a:pt x="480" y="109"/>
                  </a:cubicBezTo>
                  <a:cubicBezTo>
                    <a:pt x="499" y="93"/>
                    <a:pt x="515" y="74"/>
                    <a:pt x="529" y="55"/>
                  </a:cubicBezTo>
                  <a:cubicBezTo>
                    <a:pt x="521" y="37"/>
                    <a:pt x="516" y="20"/>
                    <a:pt x="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0"/>
            <p:cNvSpPr/>
            <p:nvPr/>
          </p:nvSpPr>
          <p:spPr>
            <a:xfrm>
              <a:off x="5312567" y="2876109"/>
              <a:ext cx="83105" cy="10964"/>
            </a:xfrm>
            <a:custGeom>
              <a:avLst/>
              <a:gdLst/>
              <a:ahLst/>
              <a:cxnLst/>
              <a:rect l="l" t="t" r="r" b="b"/>
              <a:pathLst>
                <a:path w="1372" h="181" extrusionOk="0">
                  <a:moveTo>
                    <a:pt x="714" y="1"/>
                  </a:moveTo>
                  <a:cubicBezTo>
                    <a:pt x="705" y="1"/>
                    <a:pt x="696" y="1"/>
                    <a:pt x="686" y="1"/>
                  </a:cubicBezTo>
                  <a:cubicBezTo>
                    <a:pt x="307" y="1"/>
                    <a:pt x="1" y="40"/>
                    <a:pt x="1" y="90"/>
                  </a:cubicBezTo>
                  <a:cubicBezTo>
                    <a:pt x="1" y="140"/>
                    <a:pt x="308" y="181"/>
                    <a:pt x="686" y="181"/>
                  </a:cubicBezTo>
                  <a:cubicBezTo>
                    <a:pt x="1066" y="181"/>
                    <a:pt x="1371" y="141"/>
                    <a:pt x="1371" y="90"/>
                  </a:cubicBezTo>
                  <a:cubicBezTo>
                    <a:pt x="1371" y="41"/>
                    <a:pt x="1080"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0"/>
            <p:cNvSpPr/>
            <p:nvPr/>
          </p:nvSpPr>
          <p:spPr>
            <a:xfrm>
              <a:off x="6514736" y="2932020"/>
              <a:ext cx="48943" cy="7208"/>
            </a:xfrm>
            <a:custGeom>
              <a:avLst/>
              <a:gdLst/>
              <a:ahLst/>
              <a:cxnLst/>
              <a:rect l="l" t="t" r="r" b="b"/>
              <a:pathLst>
                <a:path w="808" h="119" extrusionOk="0">
                  <a:moveTo>
                    <a:pt x="404" y="0"/>
                  </a:moveTo>
                  <a:cubicBezTo>
                    <a:pt x="181" y="0"/>
                    <a:pt x="0" y="27"/>
                    <a:pt x="0" y="60"/>
                  </a:cubicBezTo>
                  <a:cubicBezTo>
                    <a:pt x="0" y="93"/>
                    <a:pt x="181" y="119"/>
                    <a:pt x="404" y="119"/>
                  </a:cubicBezTo>
                  <a:cubicBezTo>
                    <a:pt x="628" y="119"/>
                    <a:pt x="808" y="92"/>
                    <a:pt x="808" y="60"/>
                  </a:cubicBezTo>
                  <a:cubicBezTo>
                    <a:pt x="808" y="26"/>
                    <a:pt x="627"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50"/>
            <p:cNvGrpSpPr/>
            <p:nvPr/>
          </p:nvGrpSpPr>
          <p:grpSpPr>
            <a:xfrm>
              <a:off x="7192667" y="3221351"/>
              <a:ext cx="403110" cy="214372"/>
              <a:chOff x="4737054" y="3180013"/>
              <a:chExt cx="403110" cy="214372"/>
            </a:xfrm>
          </p:grpSpPr>
          <p:sp>
            <p:nvSpPr>
              <p:cNvPr id="3140" name="Google Shape;3140;p50"/>
              <p:cNvSpPr/>
              <p:nvPr/>
            </p:nvSpPr>
            <p:spPr>
              <a:xfrm>
                <a:off x="4737054" y="3348108"/>
                <a:ext cx="403110" cy="46277"/>
              </a:xfrm>
              <a:custGeom>
                <a:avLst/>
                <a:gdLst/>
                <a:ahLst/>
                <a:cxnLst/>
                <a:rect l="l" t="t" r="r" b="b"/>
                <a:pathLst>
                  <a:path w="6655" h="764" extrusionOk="0">
                    <a:moveTo>
                      <a:pt x="3327" y="0"/>
                    </a:moveTo>
                    <a:cubicBezTo>
                      <a:pt x="1491" y="0"/>
                      <a:pt x="1" y="171"/>
                      <a:pt x="1" y="382"/>
                    </a:cubicBezTo>
                    <a:cubicBezTo>
                      <a:pt x="1" y="592"/>
                      <a:pt x="1490" y="763"/>
                      <a:pt x="3327" y="763"/>
                    </a:cubicBezTo>
                    <a:cubicBezTo>
                      <a:pt x="5164" y="763"/>
                      <a:pt x="6654" y="592"/>
                      <a:pt x="6654" y="382"/>
                    </a:cubicBezTo>
                    <a:cubicBezTo>
                      <a:pt x="6654" y="171"/>
                      <a:pt x="5164" y="0"/>
                      <a:pt x="3327" y="0"/>
                    </a:cubicBezTo>
                    <a:close/>
                  </a:path>
                </a:pathLst>
              </a:cu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1" name="Google Shape;3141;p50"/>
              <p:cNvGrpSpPr/>
              <p:nvPr/>
            </p:nvGrpSpPr>
            <p:grpSpPr>
              <a:xfrm>
                <a:off x="4780547" y="3180013"/>
                <a:ext cx="279907" cy="196565"/>
                <a:chOff x="4780547" y="3180013"/>
                <a:chExt cx="279907" cy="196565"/>
              </a:xfrm>
            </p:grpSpPr>
            <p:sp>
              <p:nvSpPr>
                <p:cNvPr id="3142" name="Google Shape;3142;p50"/>
                <p:cNvSpPr/>
                <p:nvPr/>
              </p:nvSpPr>
              <p:spPr>
                <a:xfrm>
                  <a:off x="5012305" y="3191522"/>
                  <a:ext cx="42219" cy="48882"/>
                </a:xfrm>
                <a:custGeom>
                  <a:avLst/>
                  <a:gdLst/>
                  <a:ahLst/>
                  <a:cxnLst/>
                  <a:rect l="l" t="t" r="r" b="b"/>
                  <a:pathLst>
                    <a:path w="697" h="807" extrusionOk="0">
                      <a:moveTo>
                        <a:pt x="403" y="0"/>
                      </a:moveTo>
                      <a:cubicBezTo>
                        <a:pt x="330" y="0"/>
                        <a:pt x="250" y="94"/>
                        <a:pt x="268" y="163"/>
                      </a:cubicBezTo>
                      <a:cubicBezTo>
                        <a:pt x="252" y="121"/>
                        <a:pt x="225" y="104"/>
                        <a:pt x="196" y="104"/>
                      </a:cubicBezTo>
                      <a:cubicBezTo>
                        <a:pt x="116" y="104"/>
                        <a:pt x="23" y="232"/>
                        <a:pt x="125" y="303"/>
                      </a:cubicBezTo>
                      <a:cubicBezTo>
                        <a:pt x="97" y="286"/>
                        <a:pt x="76" y="278"/>
                        <a:pt x="61" y="278"/>
                      </a:cubicBezTo>
                      <a:cubicBezTo>
                        <a:pt x="0" y="278"/>
                        <a:pt x="28" y="398"/>
                        <a:pt x="64" y="503"/>
                      </a:cubicBezTo>
                      <a:cubicBezTo>
                        <a:pt x="87" y="570"/>
                        <a:pt x="114" y="631"/>
                        <a:pt x="120" y="647"/>
                      </a:cubicBezTo>
                      <a:cubicBezTo>
                        <a:pt x="160" y="734"/>
                        <a:pt x="231" y="807"/>
                        <a:pt x="328" y="807"/>
                      </a:cubicBezTo>
                      <a:cubicBezTo>
                        <a:pt x="342" y="807"/>
                        <a:pt x="357" y="805"/>
                        <a:pt x="372" y="802"/>
                      </a:cubicBezTo>
                      <a:cubicBezTo>
                        <a:pt x="407" y="796"/>
                        <a:pt x="585" y="657"/>
                        <a:pt x="487" y="622"/>
                      </a:cubicBezTo>
                      <a:lnTo>
                        <a:pt x="487" y="622"/>
                      </a:lnTo>
                      <a:cubicBezTo>
                        <a:pt x="505" y="629"/>
                        <a:pt x="523" y="632"/>
                        <a:pt x="541" y="632"/>
                      </a:cubicBezTo>
                      <a:cubicBezTo>
                        <a:pt x="600" y="632"/>
                        <a:pt x="647" y="593"/>
                        <a:pt x="659" y="525"/>
                      </a:cubicBezTo>
                      <a:cubicBezTo>
                        <a:pt x="664" y="500"/>
                        <a:pt x="658" y="400"/>
                        <a:pt x="625" y="395"/>
                      </a:cubicBezTo>
                      <a:lnTo>
                        <a:pt x="625" y="395"/>
                      </a:lnTo>
                      <a:cubicBezTo>
                        <a:pt x="697" y="347"/>
                        <a:pt x="617" y="198"/>
                        <a:pt x="545" y="198"/>
                      </a:cubicBezTo>
                      <a:cubicBezTo>
                        <a:pt x="532" y="198"/>
                        <a:pt x="519" y="203"/>
                        <a:pt x="507" y="215"/>
                      </a:cubicBezTo>
                      <a:cubicBezTo>
                        <a:pt x="510" y="140"/>
                        <a:pt x="506" y="9"/>
                        <a:pt x="409" y="1"/>
                      </a:cubicBezTo>
                      <a:cubicBezTo>
                        <a:pt x="407" y="1"/>
                        <a:pt x="405"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0"/>
                <p:cNvSpPr/>
                <p:nvPr/>
              </p:nvSpPr>
              <p:spPr>
                <a:xfrm>
                  <a:off x="4882191" y="3334782"/>
                  <a:ext cx="14113" cy="36525"/>
                </a:xfrm>
                <a:custGeom>
                  <a:avLst/>
                  <a:gdLst/>
                  <a:ahLst/>
                  <a:cxnLst/>
                  <a:rect l="l" t="t" r="r" b="b"/>
                  <a:pathLst>
                    <a:path w="233" h="603" extrusionOk="0">
                      <a:moveTo>
                        <a:pt x="170" y="0"/>
                      </a:moveTo>
                      <a:cubicBezTo>
                        <a:pt x="135" y="0"/>
                        <a:pt x="1" y="107"/>
                        <a:pt x="1" y="107"/>
                      </a:cubicBezTo>
                      <a:cubicBezTo>
                        <a:pt x="42" y="271"/>
                        <a:pt x="73" y="599"/>
                        <a:pt x="175" y="603"/>
                      </a:cubicBezTo>
                      <a:cubicBezTo>
                        <a:pt x="232" y="582"/>
                        <a:pt x="182" y="168"/>
                        <a:pt x="170" y="0"/>
                      </a:cubicBezTo>
                      <a:close/>
                    </a:path>
                  </a:pathLst>
                </a:custGeom>
                <a:solidFill>
                  <a:srgbClr val="EFC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0"/>
                <p:cNvSpPr/>
                <p:nvPr/>
              </p:nvSpPr>
              <p:spPr>
                <a:xfrm>
                  <a:off x="4963118" y="3328543"/>
                  <a:ext cx="10600" cy="39554"/>
                </a:xfrm>
                <a:custGeom>
                  <a:avLst/>
                  <a:gdLst/>
                  <a:ahLst/>
                  <a:cxnLst/>
                  <a:rect l="l" t="t" r="r" b="b"/>
                  <a:pathLst>
                    <a:path w="175" h="653" extrusionOk="0">
                      <a:moveTo>
                        <a:pt x="165" y="0"/>
                      </a:moveTo>
                      <a:lnTo>
                        <a:pt x="165" y="0"/>
                      </a:lnTo>
                      <a:cubicBezTo>
                        <a:pt x="130" y="7"/>
                        <a:pt x="18" y="9"/>
                        <a:pt x="18" y="9"/>
                      </a:cubicBezTo>
                      <a:cubicBezTo>
                        <a:pt x="39" y="167"/>
                        <a:pt x="1" y="648"/>
                        <a:pt x="120" y="652"/>
                      </a:cubicBezTo>
                      <a:cubicBezTo>
                        <a:pt x="174" y="644"/>
                        <a:pt x="169" y="159"/>
                        <a:pt x="165" y="0"/>
                      </a:cubicBezTo>
                      <a:close/>
                    </a:path>
                  </a:pathLst>
                </a:custGeom>
                <a:solidFill>
                  <a:srgbClr val="EFC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0"/>
                <p:cNvSpPr/>
                <p:nvPr/>
              </p:nvSpPr>
              <p:spPr>
                <a:xfrm>
                  <a:off x="4824827" y="3196671"/>
                  <a:ext cx="235627" cy="154520"/>
                </a:xfrm>
                <a:custGeom>
                  <a:avLst/>
                  <a:gdLst/>
                  <a:ahLst/>
                  <a:cxnLst/>
                  <a:rect l="l" t="t" r="r" b="b"/>
                  <a:pathLst>
                    <a:path w="3890" h="2551" extrusionOk="0">
                      <a:moveTo>
                        <a:pt x="2175" y="0"/>
                      </a:moveTo>
                      <a:cubicBezTo>
                        <a:pt x="1941" y="0"/>
                        <a:pt x="1931" y="179"/>
                        <a:pt x="1931" y="179"/>
                      </a:cubicBezTo>
                      <a:cubicBezTo>
                        <a:pt x="1897" y="65"/>
                        <a:pt x="1759" y="47"/>
                        <a:pt x="1759" y="47"/>
                      </a:cubicBezTo>
                      <a:cubicBezTo>
                        <a:pt x="1742" y="46"/>
                        <a:pt x="1726" y="45"/>
                        <a:pt x="1711" y="45"/>
                      </a:cubicBezTo>
                      <a:cubicBezTo>
                        <a:pt x="1463" y="45"/>
                        <a:pt x="1470" y="230"/>
                        <a:pt x="1471" y="251"/>
                      </a:cubicBezTo>
                      <a:lnTo>
                        <a:pt x="1471" y="251"/>
                      </a:lnTo>
                      <a:cubicBezTo>
                        <a:pt x="1470" y="237"/>
                        <a:pt x="1456" y="158"/>
                        <a:pt x="1343" y="158"/>
                      </a:cubicBezTo>
                      <a:cubicBezTo>
                        <a:pt x="1332" y="158"/>
                        <a:pt x="1320" y="159"/>
                        <a:pt x="1307" y="160"/>
                      </a:cubicBezTo>
                      <a:cubicBezTo>
                        <a:pt x="1146" y="181"/>
                        <a:pt x="1124" y="214"/>
                        <a:pt x="1124" y="214"/>
                      </a:cubicBezTo>
                      <a:cubicBezTo>
                        <a:pt x="1124" y="214"/>
                        <a:pt x="1009" y="97"/>
                        <a:pt x="890" y="97"/>
                      </a:cubicBezTo>
                      <a:cubicBezTo>
                        <a:pt x="873" y="97"/>
                        <a:pt x="857" y="100"/>
                        <a:pt x="840" y="105"/>
                      </a:cubicBezTo>
                      <a:cubicBezTo>
                        <a:pt x="643" y="168"/>
                        <a:pt x="759" y="614"/>
                        <a:pt x="759" y="614"/>
                      </a:cubicBezTo>
                      <a:cubicBezTo>
                        <a:pt x="401" y="699"/>
                        <a:pt x="503" y="1136"/>
                        <a:pt x="503" y="1136"/>
                      </a:cubicBezTo>
                      <a:cubicBezTo>
                        <a:pt x="356" y="1245"/>
                        <a:pt x="393" y="1410"/>
                        <a:pt x="462" y="1548"/>
                      </a:cubicBezTo>
                      <a:cubicBezTo>
                        <a:pt x="462" y="1548"/>
                        <a:pt x="344" y="1560"/>
                        <a:pt x="340" y="1565"/>
                      </a:cubicBezTo>
                      <a:cubicBezTo>
                        <a:pt x="335" y="1569"/>
                        <a:pt x="59" y="1692"/>
                        <a:pt x="30" y="1820"/>
                      </a:cubicBezTo>
                      <a:cubicBezTo>
                        <a:pt x="1" y="1949"/>
                        <a:pt x="134" y="1982"/>
                        <a:pt x="134" y="1982"/>
                      </a:cubicBezTo>
                      <a:cubicBezTo>
                        <a:pt x="145" y="2138"/>
                        <a:pt x="288" y="2142"/>
                        <a:pt x="304" y="2142"/>
                      </a:cubicBezTo>
                      <a:cubicBezTo>
                        <a:pt x="305" y="2142"/>
                        <a:pt x="306" y="2142"/>
                        <a:pt x="306" y="2142"/>
                      </a:cubicBezTo>
                      <a:lnTo>
                        <a:pt x="306" y="2142"/>
                      </a:lnTo>
                      <a:cubicBezTo>
                        <a:pt x="291" y="2211"/>
                        <a:pt x="362" y="2306"/>
                        <a:pt x="447" y="2306"/>
                      </a:cubicBezTo>
                      <a:cubicBezTo>
                        <a:pt x="469" y="2306"/>
                        <a:pt x="493" y="2300"/>
                        <a:pt x="516" y="2284"/>
                      </a:cubicBezTo>
                      <a:lnTo>
                        <a:pt x="516" y="2284"/>
                      </a:lnTo>
                      <a:cubicBezTo>
                        <a:pt x="443" y="2410"/>
                        <a:pt x="567" y="2489"/>
                        <a:pt x="687" y="2489"/>
                      </a:cubicBezTo>
                      <a:cubicBezTo>
                        <a:pt x="743" y="2489"/>
                        <a:pt x="798" y="2471"/>
                        <a:pt x="831" y="2432"/>
                      </a:cubicBezTo>
                      <a:lnTo>
                        <a:pt x="831" y="2432"/>
                      </a:lnTo>
                      <a:cubicBezTo>
                        <a:pt x="790" y="2495"/>
                        <a:pt x="885" y="2551"/>
                        <a:pt x="981" y="2551"/>
                      </a:cubicBezTo>
                      <a:cubicBezTo>
                        <a:pt x="1051" y="2551"/>
                        <a:pt x="1121" y="2521"/>
                        <a:pt x="1138" y="2443"/>
                      </a:cubicBezTo>
                      <a:cubicBezTo>
                        <a:pt x="1162" y="2492"/>
                        <a:pt x="1233" y="2531"/>
                        <a:pt x="1296" y="2531"/>
                      </a:cubicBezTo>
                      <a:cubicBezTo>
                        <a:pt x="1314" y="2531"/>
                        <a:pt x="1332" y="2527"/>
                        <a:pt x="1348" y="2520"/>
                      </a:cubicBezTo>
                      <a:cubicBezTo>
                        <a:pt x="1383" y="2496"/>
                        <a:pt x="1400" y="2438"/>
                        <a:pt x="1412" y="2433"/>
                      </a:cubicBezTo>
                      <a:cubicBezTo>
                        <a:pt x="1412" y="2433"/>
                        <a:pt x="1443" y="2469"/>
                        <a:pt x="1493" y="2469"/>
                      </a:cubicBezTo>
                      <a:cubicBezTo>
                        <a:pt x="1525" y="2469"/>
                        <a:pt x="1565" y="2454"/>
                        <a:pt x="1609" y="2404"/>
                      </a:cubicBezTo>
                      <a:cubicBezTo>
                        <a:pt x="1609" y="2404"/>
                        <a:pt x="1680" y="2500"/>
                        <a:pt x="1766" y="2500"/>
                      </a:cubicBezTo>
                      <a:cubicBezTo>
                        <a:pt x="1815" y="2500"/>
                        <a:pt x="1869" y="2470"/>
                        <a:pt x="1918" y="2376"/>
                      </a:cubicBezTo>
                      <a:cubicBezTo>
                        <a:pt x="1951" y="2414"/>
                        <a:pt x="1997" y="2445"/>
                        <a:pt x="2046" y="2459"/>
                      </a:cubicBezTo>
                      <a:cubicBezTo>
                        <a:pt x="2065" y="2464"/>
                        <a:pt x="2082" y="2466"/>
                        <a:pt x="2098" y="2466"/>
                      </a:cubicBezTo>
                      <a:cubicBezTo>
                        <a:pt x="2169" y="2466"/>
                        <a:pt x="2222" y="2422"/>
                        <a:pt x="2279" y="2367"/>
                      </a:cubicBezTo>
                      <a:cubicBezTo>
                        <a:pt x="2315" y="2422"/>
                        <a:pt x="2362" y="2445"/>
                        <a:pt x="2409" y="2445"/>
                      </a:cubicBezTo>
                      <a:cubicBezTo>
                        <a:pt x="2499" y="2445"/>
                        <a:pt x="2592" y="2365"/>
                        <a:pt x="2622" y="2265"/>
                      </a:cubicBezTo>
                      <a:lnTo>
                        <a:pt x="2633" y="2279"/>
                      </a:lnTo>
                      <a:cubicBezTo>
                        <a:pt x="2648" y="2344"/>
                        <a:pt x="2723" y="2377"/>
                        <a:pt x="2800" y="2377"/>
                      </a:cubicBezTo>
                      <a:cubicBezTo>
                        <a:pt x="2884" y="2377"/>
                        <a:pt x="2970" y="2337"/>
                        <a:pt x="2978" y="2254"/>
                      </a:cubicBezTo>
                      <a:cubicBezTo>
                        <a:pt x="2997" y="2291"/>
                        <a:pt x="3031" y="2306"/>
                        <a:pt x="3066" y="2306"/>
                      </a:cubicBezTo>
                      <a:cubicBezTo>
                        <a:pt x="3144" y="2306"/>
                        <a:pt x="3233" y="2232"/>
                        <a:pt x="3215" y="2147"/>
                      </a:cubicBezTo>
                      <a:lnTo>
                        <a:pt x="3215" y="2147"/>
                      </a:lnTo>
                      <a:cubicBezTo>
                        <a:pt x="3243" y="2169"/>
                        <a:pt x="3273" y="2178"/>
                        <a:pt x="3303" y="2178"/>
                      </a:cubicBezTo>
                      <a:cubicBezTo>
                        <a:pt x="3408" y="2178"/>
                        <a:pt x="3505" y="2064"/>
                        <a:pt x="3441" y="1954"/>
                      </a:cubicBezTo>
                      <a:lnTo>
                        <a:pt x="3441" y="1954"/>
                      </a:lnTo>
                      <a:cubicBezTo>
                        <a:pt x="3461" y="1975"/>
                        <a:pt x="3483" y="1984"/>
                        <a:pt x="3504" y="1984"/>
                      </a:cubicBezTo>
                      <a:cubicBezTo>
                        <a:pt x="3589" y="1984"/>
                        <a:pt x="3668" y="1849"/>
                        <a:pt x="3614" y="1771"/>
                      </a:cubicBezTo>
                      <a:lnTo>
                        <a:pt x="3610" y="1749"/>
                      </a:lnTo>
                      <a:cubicBezTo>
                        <a:pt x="3610" y="1749"/>
                        <a:pt x="3745" y="1736"/>
                        <a:pt x="3817" y="1450"/>
                      </a:cubicBezTo>
                      <a:cubicBezTo>
                        <a:pt x="3889" y="1163"/>
                        <a:pt x="3650" y="1050"/>
                        <a:pt x="3650" y="1050"/>
                      </a:cubicBezTo>
                      <a:cubicBezTo>
                        <a:pt x="3650" y="1050"/>
                        <a:pt x="3777" y="1019"/>
                        <a:pt x="3735" y="768"/>
                      </a:cubicBezTo>
                      <a:cubicBezTo>
                        <a:pt x="3700" y="564"/>
                        <a:pt x="3569" y="545"/>
                        <a:pt x="3521" y="545"/>
                      </a:cubicBezTo>
                      <a:cubicBezTo>
                        <a:pt x="3510" y="545"/>
                        <a:pt x="3503" y="546"/>
                        <a:pt x="3503" y="546"/>
                      </a:cubicBezTo>
                      <a:cubicBezTo>
                        <a:pt x="3542" y="464"/>
                        <a:pt x="3544" y="355"/>
                        <a:pt x="3468" y="295"/>
                      </a:cubicBezTo>
                      <a:cubicBezTo>
                        <a:pt x="3437" y="270"/>
                        <a:pt x="3395" y="256"/>
                        <a:pt x="3353" y="256"/>
                      </a:cubicBezTo>
                      <a:cubicBezTo>
                        <a:pt x="3309" y="256"/>
                        <a:pt x="3265" y="272"/>
                        <a:pt x="3235" y="305"/>
                      </a:cubicBezTo>
                      <a:cubicBezTo>
                        <a:pt x="3235" y="304"/>
                        <a:pt x="3275" y="176"/>
                        <a:pt x="3185" y="155"/>
                      </a:cubicBezTo>
                      <a:cubicBezTo>
                        <a:pt x="3173" y="153"/>
                        <a:pt x="3163" y="152"/>
                        <a:pt x="3153" y="152"/>
                      </a:cubicBezTo>
                      <a:cubicBezTo>
                        <a:pt x="3086" y="152"/>
                        <a:pt x="3061" y="207"/>
                        <a:pt x="3061" y="207"/>
                      </a:cubicBezTo>
                      <a:cubicBezTo>
                        <a:pt x="3061" y="207"/>
                        <a:pt x="3046" y="59"/>
                        <a:pt x="2804" y="21"/>
                      </a:cubicBezTo>
                      <a:cubicBezTo>
                        <a:pt x="2773" y="16"/>
                        <a:pt x="2744" y="13"/>
                        <a:pt x="2717" y="13"/>
                      </a:cubicBezTo>
                      <a:cubicBezTo>
                        <a:pt x="2476" y="13"/>
                        <a:pt x="2438" y="201"/>
                        <a:pt x="2438" y="201"/>
                      </a:cubicBezTo>
                      <a:cubicBezTo>
                        <a:pt x="2422" y="38"/>
                        <a:pt x="2255" y="6"/>
                        <a:pt x="2255" y="6"/>
                      </a:cubicBezTo>
                      <a:cubicBezTo>
                        <a:pt x="2226" y="2"/>
                        <a:pt x="2199" y="0"/>
                        <a:pt x="2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0"/>
                <p:cNvSpPr/>
                <p:nvPr/>
              </p:nvSpPr>
              <p:spPr>
                <a:xfrm>
                  <a:off x="4914901" y="3332420"/>
                  <a:ext cx="13084" cy="38827"/>
                </a:xfrm>
                <a:custGeom>
                  <a:avLst/>
                  <a:gdLst/>
                  <a:ahLst/>
                  <a:cxnLst/>
                  <a:rect l="l" t="t" r="r" b="b"/>
                  <a:pathLst>
                    <a:path w="216" h="641" extrusionOk="0">
                      <a:moveTo>
                        <a:pt x="14" y="1"/>
                      </a:moveTo>
                      <a:lnTo>
                        <a:pt x="14" y="1"/>
                      </a:lnTo>
                      <a:cubicBezTo>
                        <a:pt x="4" y="179"/>
                        <a:pt x="1" y="382"/>
                        <a:pt x="26" y="557"/>
                      </a:cubicBezTo>
                      <a:cubicBezTo>
                        <a:pt x="29" y="591"/>
                        <a:pt x="36" y="640"/>
                        <a:pt x="66" y="640"/>
                      </a:cubicBezTo>
                      <a:cubicBezTo>
                        <a:pt x="74" y="640"/>
                        <a:pt x="85" y="636"/>
                        <a:pt x="98" y="625"/>
                      </a:cubicBezTo>
                      <a:cubicBezTo>
                        <a:pt x="130" y="595"/>
                        <a:pt x="133" y="505"/>
                        <a:pt x="144" y="465"/>
                      </a:cubicBezTo>
                      <a:cubicBezTo>
                        <a:pt x="169" y="360"/>
                        <a:pt x="185" y="256"/>
                        <a:pt x="197" y="142"/>
                      </a:cubicBezTo>
                      <a:cubicBezTo>
                        <a:pt x="202" y="98"/>
                        <a:pt x="213" y="54"/>
                        <a:pt x="216" y="10"/>
                      </a:cubicBezTo>
                      <a:cubicBezTo>
                        <a:pt x="200" y="6"/>
                        <a:pt x="184" y="4"/>
                        <a:pt x="167" y="4"/>
                      </a:cubicBezTo>
                      <a:cubicBezTo>
                        <a:pt x="139" y="4"/>
                        <a:pt x="110" y="8"/>
                        <a:pt x="83" y="8"/>
                      </a:cubicBezTo>
                      <a:cubicBezTo>
                        <a:pt x="72" y="8"/>
                        <a:pt x="60" y="7"/>
                        <a:pt x="50" y="5"/>
                      </a:cubicBezTo>
                      <a:lnTo>
                        <a:pt x="14" y="1"/>
                      </a:lnTo>
                      <a:close/>
                    </a:path>
                  </a:pathLst>
                </a:custGeom>
                <a:solidFill>
                  <a:srgbClr val="EFC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0"/>
                <p:cNvSpPr/>
                <p:nvPr/>
              </p:nvSpPr>
              <p:spPr>
                <a:xfrm>
                  <a:off x="4999645" y="3328543"/>
                  <a:ext cx="13084" cy="42885"/>
                </a:xfrm>
                <a:custGeom>
                  <a:avLst/>
                  <a:gdLst/>
                  <a:ahLst/>
                  <a:cxnLst/>
                  <a:rect l="l" t="t" r="r" b="b"/>
                  <a:pathLst>
                    <a:path w="216" h="708" extrusionOk="0">
                      <a:moveTo>
                        <a:pt x="15" y="0"/>
                      </a:moveTo>
                      <a:lnTo>
                        <a:pt x="15" y="0"/>
                      </a:lnTo>
                      <a:cubicBezTo>
                        <a:pt x="4" y="199"/>
                        <a:pt x="0" y="422"/>
                        <a:pt x="25" y="616"/>
                      </a:cubicBezTo>
                      <a:cubicBezTo>
                        <a:pt x="27" y="653"/>
                        <a:pt x="33" y="707"/>
                        <a:pt x="63" y="707"/>
                      </a:cubicBezTo>
                      <a:cubicBezTo>
                        <a:pt x="72" y="707"/>
                        <a:pt x="83" y="702"/>
                        <a:pt x="97" y="690"/>
                      </a:cubicBezTo>
                      <a:cubicBezTo>
                        <a:pt x="129" y="657"/>
                        <a:pt x="131" y="556"/>
                        <a:pt x="142" y="513"/>
                      </a:cubicBezTo>
                      <a:cubicBezTo>
                        <a:pt x="168" y="397"/>
                        <a:pt x="184" y="282"/>
                        <a:pt x="197" y="158"/>
                      </a:cubicBezTo>
                      <a:cubicBezTo>
                        <a:pt x="204" y="109"/>
                        <a:pt x="214" y="61"/>
                        <a:pt x="215" y="12"/>
                      </a:cubicBezTo>
                      <a:cubicBezTo>
                        <a:pt x="201" y="7"/>
                        <a:pt x="185" y="5"/>
                        <a:pt x="169" y="5"/>
                      </a:cubicBezTo>
                      <a:cubicBezTo>
                        <a:pt x="141" y="5"/>
                        <a:pt x="111" y="10"/>
                        <a:pt x="84" y="10"/>
                      </a:cubicBezTo>
                      <a:cubicBezTo>
                        <a:pt x="72" y="10"/>
                        <a:pt x="60" y="9"/>
                        <a:pt x="50" y="6"/>
                      </a:cubicBezTo>
                      <a:lnTo>
                        <a:pt x="15" y="0"/>
                      </a:lnTo>
                      <a:close/>
                    </a:path>
                  </a:pathLst>
                </a:custGeom>
                <a:solidFill>
                  <a:srgbClr val="EFC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0"/>
                <p:cNvSpPr/>
                <p:nvPr/>
              </p:nvSpPr>
              <p:spPr>
                <a:xfrm>
                  <a:off x="4900787" y="3320789"/>
                  <a:ext cx="39190" cy="18414"/>
                </a:xfrm>
                <a:custGeom>
                  <a:avLst/>
                  <a:gdLst/>
                  <a:ahLst/>
                  <a:cxnLst/>
                  <a:rect l="l" t="t" r="r" b="b"/>
                  <a:pathLst>
                    <a:path w="647" h="304" extrusionOk="0">
                      <a:moveTo>
                        <a:pt x="598" y="1"/>
                      </a:moveTo>
                      <a:lnTo>
                        <a:pt x="72" y="33"/>
                      </a:lnTo>
                      <a:cubicBezTo>
                        <a:pt x="0" y="71"/>
                        <a:pt x="33" y="169"/>
                        <a:pt x="103" y="169"/>
                      </a:cubicBezTo>
                      <a:cubicBezTo>
                        <a:pt x="116" y="169"/>
                        <a:pt x="131" y="166"/>
                        <a:pt x="146" y="158"/>
                      </a:cubicBezTo>
                      <a:lnTo>
                        <a:pt x="146" y="158"/>
                      </a:lnTo>
                      <a:cubicBezTo>
                        <a:pt x="74" y="209"/>
                        <a:pt x="149" y="304"/>
                        <a:pt x="220" y="304"/>
                      </a:cubicBezTo>
                      <a:cubicBezTo>
                        <a:pt x="256" y="304"/>
                        <a:pt x="290" y="281"/>
                        <a:pt x="306" y="220"/>
                      </a:cubicBezTo>
                      <a:cubicBezTo>
                        <a:pt x="330" y="263"/>
                        <a:pt x="372" y="284"/>
                        <a:pt x="411" y="284"/>
                      </a:cubicBezTo>
                      <a:cubicBezTo>
                        <a:pt x="464" y="284"/>
                        <a:pt x="514" y="247"/>
                        <a:pt x="512" y="179"/>
                      </a:cubicBezTo>
                      <a:lnTo>
                        <a:pt x="512" y="179"/>
                      </a:lnTo>
                      <a:cubicBezTo>
                        <a:pt x="529" y="193"/>
                        <a:pt x="544" y="200"/>
                        <a:pt x="557" y="200"/>
                      </a:cubicBezTo>
                      <a:cubicBezTo>
                        <a:pt x="621" y="200"/>
                        <a:pt x="646" y="54"/>
                        <a:pt x="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0"/>
                <p:cNvSpPr/>
                <p:nvPr/>
              </p:nvSpPr>
              <p:spPr>
                <a:xfrm>
                  <a:off x="4986864" y="3311945"/>
                  <a:ext cx="42643" cy="22048"/>
                </a:xfrm>
                <a:custGeom>
                  <a:avLst/>
                  <a:gdLst/>
                  <a:ahLst/>
                  <a:cxnLst/>
                  <a:rect l="l" t="t" r="r" b="b"/>
                  <a:pathLst>
                    <a:path w="704" h="364" extrusionOk="0">
                      <a:moveTo>
                        <a:pt x="644" y="1"/>
                      </a:moveTo>
                      <a:lnTo>
                        <a:pt x="40" y="172"/>
                      </a:lnTo>
                      <a:cubicBezTo>
                        <a:pt x="0" y="243"/>
                        <a:pt x="83" y="328"/>
                        <a:pt x="142" y="328"/>
                      </a:cubicBezTo>
                      <a:cubicBezTo>
                        <a:pt x="167" y="328"/>
                        <a:pt x="187" y="314"/>
                        <a:pt x="194" y="278"/>
                      </a:cubicBezTo>
                      <a:lnTo>
                        <a:pt x="194" y="278"/>
                      </a:lnTo>
                      <a:cubicBezTo>
                        <a:pt x="192" y="335"/>
                        <a:pt x="237" y="363"/>
                        <a:pt x="287" y="363"/>
                      </a:cubicBezTo>
                      <a:cubicBezTo>
                        <a:pt x="338" y="363"/>
                        <a:pt x="393" y="334"/>
                        <a:pt x="408" y="277"/>
                      </a:cubicBezTo>
                      <a:cubicBezTo>
                        <a:pt x="416" y="280"/>
                        <a:pt x="425" y="281"/>
                        <a:pt x="435" y="281"/>
                      </a:cubicBezTo>
                      <a:cubicBezTo>
                        <a:pt x="493" y="281"/>
                        <a:pt x="565" y="228"/>
                        <a:pt x="561" y="142"/>
                      </a:cubicBezTo>
                      <a:lnTo>
                        <a:pt x="561" y="142"/>
                      </a:lnTo>
                      <a:cubicBezTo>
                        <a:pt x="575" y="154"/>
                        <a:pt x="590" y="159"/>
                        <a:pt x="603" y="159"/>
                      </a:cubicBezTo>
                      <a:cubicBezTo>
                        <a:pt x="664" y="159"/>
                        <a:pt x="703" y="4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0"/>
                <p:cNvSpPr/>
                <p:nvPr/>
              </p:nvSpPr>
              <p:spPr>
                <a:xfrm>
                  <a:off x="4780547" y="3180013"/>
                  <a:ext cx="124779" cy="129019"/>
                </a:xfrm>
                <a:custGeom>
                  <a:avLst/>
                  <a:gdLst/>
                  <a:ahLst/>
                  <a:cxnLst/>
                  <a:rect l="l" t="t" r="r" b="b"/>
                  <a:pathLst>
                    <a:path w="2060" h="2130" extrusionOk="0">
                      <a:moveTo>
                        <a:pt x="1925" y="1"/>
                      </a:moveTo>
                      <a:cubicBezTo>
                        <a:pt x="1866" y="1"/>
                        <a:pt x="1799" y="32"/>
                        <a:pt x="1764" y="80"/>
                      </a:cubicBezTo>
                      <a:cubicBezTo>
                        <a:pt x="1685" y="186"/>
                        <a:pt x="1556" y="401"/>
                        <a:pt x="1446" y="437"/>
                      </a:cubicBezTo>
                      <a:cubicBezTo>
                        <a:pt x="1418" y="446"/>
                        <a:pt x="1345" y="449"/>
                        <a:pt x="1253" y="449"/>
                      </a:cubicBezTo>
                      <a:cubicBezTo>
                        <a:pt x="992" y="449"/>
                        <a:pt x="574" y="421"/>
                        <a:pt x="574" y="421"/>
                      </a:cubicBezTo>
                      <a:cubicBezTo>
                        <a:pt x="518" y="309"/>
                        <a:pt x="476" y="56"/>
                        <a:pt x="312" y="56"/>
                      </a:cubicBezTo>
                      <a:cubicBezTo>
                        <a:pt x="307" y="56"/>
                        <a:pt x="302" y="57"/>
                        <a:pt x="297" y="57"/>
                      </a:cubicBezTo>
                      <a:cubicBezTo>
                        <a:pt x="166" y="66"/>
                        <a:pt x="101" y="143"/>
                        <a:pt x="120" y="275"/>
                      </a:cubicBezTo>
                      <a:cubicBezTo>
                        <a:pt x="141" y="416"/>
                        <a:pt x="280" y="463"/>
                        <a:pt x="401" y="507"/>
                      </a:cubicBezTo>
                      <a:cubicBezTo>
                        <a:pt x="423" y="513"/>
                        <a:pt x="435" y="513"/>
                        <a:pt x="453" y="527"/>
                      </a:cubicBezTo>
                      <a:cubicBezTo>
                        <a:pt x="453" y="527"/>
                        <a:pt x="521" y="599"/>
                        <a:pt x="506" y="625"/>
                      </a:cubicBezTo>
                      <a:cubicBezTo>
                        <a:pt x="492" y="650"/>
                        <a:pt x="357" y="746"/>
                        <a:pt x="322" y="1007"/>
                      </a:cubicBezTo>
                      <a:cubicBezTo>
                        <a:pt x="288" y="1270"/>
                        <a:pt x="199" y="1434"/>
                        <a:pt x="186" y="1476"/>
                      </a:cubicBezTo>
                      <a:cubicBezTo>
                        <a:pt x="171" y="1519"/>
                        <a:pt x="0" y="1767"/>
                        <a:pt x="192" y="1953"/>
                      </a:cubicBezTo>
                      <a:cubicBezTo>
                        <a:pt x="325" y="2083"/>
                        <a:pt x="506" y="2129"/>
                        <a:pt x="665" y="2129"/>
                      </a:cubicBezTo>
                      <a:cubicBezTo>
                        <a:pt x="733" y="2129"/>
                        <a:pt x="797" y="2121"/>
                        <a:pt x="852" y="2107"/>
                      </a:cubicBezTo>
                      <a:cubicBezTo>
                        <a:pt x="1034" y="2060"/>
                        <a:pt x="1476" y="1772"/>
                        <a:pt x="1555" y="1367"/>
                      </a:cubicBezTo>
                      <a:cubicBezTo>
                        <a:pt x="1555" y="1367"/>
                        <a:pt x="1759" y="899"/>
                        <a:pt x="1746" y="650"/>
                      </a:cubicBezTo>
                      <a:lnTo>
                        <a:pt x="1694" y="462"/>
                      </a:lnTo>
                      <a:cubicBezTo>
                        <a:pt x="1694" y="462"/>
                        <a:pt x="1957" y="422"/>
                        <a:pt x="2023" y="185"/>
                      </a:cubicBezTo>
                      <a:cubicBezTo>
                        <a:pt x="2059" y="51"/>
                        <a:pt x="1999" y="1"/>
                        <a:pt x="1925" y="1"/>
                      </a:cubicBezTo>
                      <a:close/>
                    </a:path>
                  </a:pathLst>
                </a:custGeom>
                <a:solidFill>
                  <a:srgbClr val="EFC9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0"/>
                <p:cNvSpPr/>
                <p:nvPr/>
              </p:nvSpPr>
              <p:spPr>
                <a:xfrm>
                  <a:off x="4795085" y="3182012"/>
                  <a:ext cx="90556" cy="55424"/>
                </a:xfrm>
                <a:custGeom>
                  <a:avLst/>
                  <a:gdLst/>
                  <a:ahLst/>
                  <a:cxnLst/>
                  <a:rect l="l" t="t" r="r" b="b"/>
                  <a:pathLst>
                    <a:path w="1495" h="915" extrusionOk="0">
                      <a:moveTo>
                        <a:pt x="894" y="0"/>
                      </a:moveTo>
                      <a:cubicBezTo>
                        <a:pt x="834" y="0"/>
                        <a:pt x="761" y="22"/>
                        <a:pt x="748" y="83"/>
                      </a:cubicBezTo>
                      <a:lnTo>
                        <a:pt x="748" y="83"/>
                      </a:lnTo>
                      <a:cubicBezTo>
                        <a:pt x="748" y="27"/>
                        <a:pt x="701" y="3"/>
                        <a:pt x="648" y="3"/>
                      </a:cubicBezTo>
                      <a:cubicBezTo>
                        <a:pt x="628" y="3"/>
                        <a:pt x="606" y="7"/>
                        <a:pt x="586" y="13"/>
                      </a:cubicBezTo>
                      <a:cubicBezTo>
                        <a:pt x="545" y="27"/>
                        <a:pt x="502" y="42"/>
                        <a:pt x="492" y="89"/>
                      </a:cubicBezTo>
                      <a:cubicBezTo>
                        <a:pt x="492" y="92"/>
                        <a:pt x="486" y="129"/>
                        <a:pt x="486" y="129"/>
                      </a:cubicBezTo>
                      <a:lnTo>
                        <a:pt x="487" y="135"/>
                      </a:lnTo>
                      <a:cubicBezTo>
                        <a:pt x="473" y="125"/>
                        <a:pt x="459" y="120"/>
                        <a:pt x="444" y="120"/>
                      </a:cubicBezTo>
                      <a:cubicBezTo>
                        <a:pt x="369" y="120"/>
                        <a:pt x="307" y="247"/>
                        <a:pt x="381" y="320"/>
                      </a:cubicBezTo>
                      <a:cubicBezTo>
                        <a:pt x="348" y="297"/>
                        <a:pt x="322" y="287"/>
                        <a:pt x="291" y="287"/>
                      </a:cubicBezTo>
                      <a:cubicBezTo>
                        <a:pt x="283" y="287"/>
                        <a:pt x="274" y="288"/>
                        <a:pt x="265" y="289"/>
                      </a:cubicBezTo>
                      <a:cubicBezTo>
                        <a:pt x="185" y="305"/>
                        <a:pt x="163" y="421"/>
                        <a:pt x="245" y="455"/>
                      </a:cubicBezTo>
                      <a:cubicBezTo>
                        <a:pt x="213" y="450"/>
                        <a:pt x="184" y="445"/>
                        <a:pt x="159" y="445"/>
                      </a:cubicBezTo>
                      <a:cubicBezTo>
                        <a:pt x="124" y="445"/>
                        <a:pt x="96" y="455"/>
                        <a:pt x="72" y="489"/>
                      </a:cubicBezTo>
                      <a:cubicBezTo>
                        <a:pt x="1" y="584"/>
                        <a:pt x="82" y="670"/>
                        <a:pt x="165" y="670"/>
                      </a:cubicBezTo>
                      <a:cubicBezTo>
                        <a:pt x="174" y="670"/>
                        <a:pt x="182" y="669"/>
                        <a:pt x="190" y="667"/>
                      </a:cubicBezTo>
                      <a:lnTo>
                        <a:pt x="190" y="667"/>
                      </a:lnTo>
                      <a:cubicBezTo>
                        <a:pt x="128" y="690"/>
                        <a:pt x="139" y="781"/>
                        <a:pt x="175" y="816"/>
                      </a:cubicBezTo>
                      <a:cubicBezTo>
                        <a:pt x="199" y="838"/>
                        <a:pt x="229" y="847"/>
                        <a:pt x="261" y="847"/>
                      </a:cubicBezTo>
                      <a:cubicBezTo>
                        <a:pt x="326" y="847"/>
                        <a:pt x="398" y="808"/>
                        <a:pt x="429" y="755"/>
                      </a:cubicBezTo>
                      <a:lnTo>
                        <a:pt x="429" y="755"/>
                      </a:lnTo>
                      <a:cubicBezTo>
                        <a:pt x="413" y="826"/>
                        <a:pt x="490" y="903"/>
                        <a:pt x="558" y="913"/>
                      </a:cubicBezTo>
                      <a:cubicBezTo>
                        <a:pt x="565" y="914"/>
                        <a:pt x="572" y="914"/>
                        <a:pt x="578" y="914"/>
                      </a:cubicBezTo>
                      <a:cubicBezTo>
                        <a:pt x="682" y="914"/>
                        <a:pt x="764" y="794"/>
                        <a:pt x="766" y="696"/>
                      </a:cubicBezTo>
                      <a:cubicBezTo>
                        <a:pt x="789" y="757"/>
                        <a:pt x="849" y="786"/>
                        <a:pt x="910" y="786"/>
                      </a:cubicBezTo>
                      <a:cubicBezTo>
                        <a:pt x="998" y="786"/>
                        <a:pt x="1089" y="728"/>
                        <a:pt x="1084" y="628"/>
                      </a:cubicBezTo>
                      <a:lnTo>
                        <a:pt x="1084" y="628"/>
                      </a:lnTo>
                      <a:cubicBezTo>
                        <a:pt x="1104" y="708"/>
                        <a:pt x="1172" y="740"/>
                        <a:pt x="1242" y="740"/>
                      </a:cubicBezTo>
                      <a:cubicBezTo>
                        <a:pt x="1352" y="740"/>
                        <a:pt x="1467" y="661"/>
                        <a:pt x="1406" y="568"/>
                      </a:cubicBezTo>
                      <a:lnTo>
                        <a:pt x="1406" y="568"/>
                      </a:lnTo>
                      <a:cubicBezTo>
                        <a:pt x="1407" y="568"/>
                        <a:pt x="1408" y="568"/>
                        <a:pt x="1410" y="568"/>
                      </a:cubicBezTo>
                      <a:cubicBezTo>
                        <a:pt x="1485" y="568"/>
                        <a:pt x="1495" y="474"/>
                        <a:pt x="1452" y="432"/>
                      </a:cubicBezTo>
                      <a:lnTo>
                        <a:pt x="1419" y="428"/>
                      </a:lnTo>
                      <a:cubicBezTo>
                        <a:pt x="1264" y="386"/>
                        <a:pt x="1360" y="274"/>
                        <a:pt x="1360" y="274"/>
                      </a:cubicBezTo>
                      <a:cubicBezTo>
                        <a:pt x="1339" y="259"/>
                        <a:pt x="1316" y="247"/>
                        <a:pt x="1298" y="242"/>
                      </a:cubicBezTo>
                      <a:cubicBezTo>
                        <a:pt x="1330" y="191"/>
                        <a:pt x="1296" y="127"/>
                        <a:pt x="1244" y="104"/>
                      </a:cubicBezTo>
                      <a:cubicBezTo>
                        <a:pt x="1228" y="95"/>
                        <a:pt x="1213" y="91"/>
                        <a:pt x="1199" y="91"/>
                      </a:cubicBezTo>
                      <a:cubicBezTo>
                        <a:pt x="1164" y="91"/>
                        <a:pt x="1136" y="117"/>
                        <a:pt x="1103" y="147"/>
                      </a:cubicBezTo>
                      <a:cubicBezTo>
                        <a:pt x="1066" y="68"/>
                        <a:pt x="1007" y="13"/>
                        <a:pt x="915" y="1"/>
                      </a:cubicBezTo>
                      <a:cubicBezTo>
                        <a:pt x="908" y="1"/>
                        <a:pt x="901" y="0"/>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0"/>
                <p:cNvSpPr/>
                <p:nvPr/>
              </p:nvSpPr>
              <p:spPr>
                <a:xfrm>
                  <a:off x="4804413" y="3284747"/>
                  <a:ext cx="18838" cy="7269"/>
                </a:xfrm>
                <a:custGeom>
                  <a:avLst/>
                  <a:gdLst/>
                  <a:ahLst/>
                  <a:cxnLst/>
                  <a:rect l="l" t="t" r="r" b="b"/>
                  <a:pathLst>
                    <a:path w="311" h="120" extrusionOk="0">
                      <a:moveTo>
                        <a:pt x="178" y="1"/>
                      </a:moveTo>
                      <a:cubicBezTo>
                        <a:pt x="109" y="1"/>
                        <a:pt x="36" y="9"/>
                        <a:pt x="24" y="35"/>
                      </a:cubicBezTo>
                      <a:cubicBezTo>
                        <a:pt x="0" y="87"/>
                        <a:pt x="143" y="120"/>
                        <a:pt x="143" y="120"/>
                      </a:cubicBezTo>
                      <a:cubicBezTo>
                        <a:pt x="311" y="75"/>
                        <a:pt x="304" y="28"/>
                        <a:pt x="306" y="15"/>
                      </a:cubicBezTo>
                      <a:cubicBezTo>
                        <a:pt x="306" y="8"/>
                        <a:pt x="244"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0"/>
                <p:cNvSpPr/>
                <p:nvPr/>
              </p:nvSpPr>
              <p:spPr>
                <a:xfrm>
                  <a:off x="4866744" y="3209210"/>
                  <a:ext cx="39130" cy="72142"/>
                </a:xfrm>
                <a:custGeom>
                  <a:avLst/>
                  <a:gdLst/>
                  <a:ahLst/>
                  <a:cxnLst/>
                  <a:rect l="l" t="t" r="r" b="b"/>
                  <a:pathLst>
                    <a:path w="646" h="1191" extrusionOk="0">
                      <a:moveTo>
                        <a:pt x="248" y="0"/>
                      </a:moveTo>
                      <a:cubicBezTo>
                        <a:pt x="244" y="0"/>
                        <a:pt x="239" y="0"/>
                        <a:pt x="234" y="1"/>
                      </a:cubicBezTo>
                      <a:cubicBezTo>
                        <a:pt x="125" y="14"/>
                        <a:pt x="151" y="177"/>
                        <a:pt x="238" y="208"/>
                      </a:cubicBezTo>
                      <a:cubicBezTo>
                        <a:pt x="178" y="217"/>
                        <a:pt x="136" y="247"/>
                        <a:pt x="113" y="307"/>
                      </a:cubicBezTo>
                      <a:cubicBezTo>
                        <a:pt x="75" y="405"/>
                        <a:pt x="158" y="457"/>
                        <a:pt x="247" y="483"/>
                      </a:cubicBezTo>
                      <a:cubicBezTo>
                        <a:pt x="185" y="524"/>
                        <a:pt x="110" y="546"/>
                        <a:pt x="61" y="641"/>
                      </a:cubicBezTo>
                      <a:cubicBezTo>
                        <a:pt x="1" y="761"/>
                        <a:pt x="24" y="873"/>
                        <a:pt x="154" y="907"/>
                      </a:cubicBezTo>
                      <a:cubicBezTo>
                        <a:pt x="85" y="941"/>
                        <a:pt x="35" y="886"/>
                        <a:pt x="23" y="988"/>
                      </a:cubicBezTo>
                      <a:cubicBezTo>
                        <a:pt x="9" y="1117"/>
                        <a:pt x="114" y="1191"/>
                        <a:pt x="224" y="1191"/>
                      </a:cubicBezTo>
                      <a:cubicBezTo>
                        <a:pt x="272" y="1191"/>
                        <a:pt x="322" y="1176"/>
                        <a:pt x="363" y="1146"/>
                      </a:cubicBezTo>
                      <a:cubicBezTo>
                        <a:pt x="573" y="994"/>
                        <a:pt x="646" y="495"/>
                        <a:pt x="527" y="272"/>
                      </a:cubicBezTo>
                      <a:lnTo>
                        <a:pt x="509" y="182"/>
                      </a:lnTo>
                      <a:cubicBezTo>
                        <a:pt x="443" y="136"/>
                        <a:pt x="358"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0"/>
                <p:cNvSpPr/>
                <p:nvPr/>
              </p:nvSpPr>
              <p:spPr>
                <a:xfrm>
                  <a:off x="4884735" y="3363858"/>
                  <a:ext cx="14416" cy="7996"/>
                </a:xfrm>
                <a:custGeom>
                  <a:avLst/>
                  <a:gdLst/>
                  <a:ahLst/>
                  <a:cxnLst/>
                  <a:rect l="l" t="t" r="r" b="b"/>
                  <a:pathLst>
                    <a:path w="238" h="132" extrusionOk="0">
                      <a:moveTo>
                        <a:pt x="182" y="0"/>
                      </a:moveTo>
                      <a:cubicBezTo>
                        <a:pt x="147" y="0"/>
                        <a:pt x="88" y="38"/>
                        <a:pt x="1" y="61"/>
                      </a:cubicBezTo>
                      <a:cubicBezTo>
                        <a:pt x="24" y="109"/>
                        <a:pt x="78" y="132"/>
                        <a:pt x="127" y="132"/>
                      </a:cubicBezTo>
                      <a:cubicBezTo>
                        <a:pt x="186" y="132"/>
                        <a:pt x="238" y="97"/>
                        <a:pt x="217" y="30"/>
                      </a:cubicBezTo>
                      <a:cubicBezTo>
                        <a:pt x="210" y="9"/>
                        <a:pt x="199" y="0"/>
                        <a:pt x="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0"/>
                <p:cNvSpPr/>
                <p:nvPr/>
              </p:nvSpPr>
              <p:spPr>
                <a:xfrm>
                  <a:off x="4912660" y="3365130"/>
                  <a:ext cx="14780" cy="10964"/>
                </a:xfrm>
                <a:custGeom>
                  <a:avLst/>
                  <a:gdLst/>
                  <a:ahLst/>
                  <a:cxnLst/>
                  <a:rect l="l" t="t" r="r" b="b"/>
                  <a:pathLst>
                    <a:path w="244" h="181" extrusionOk="0">
                      <a:moveTo>
                        <a:pt x="209" y="0"/>
                      </a:moveTo>
                      <a:cubicBezTo>
                        <a:pt x="183" y="0"/>
                        <a:pt x="141" y="30"/>
                        <a:pt x="110" y="30"/>
                      </a:cubicBezTo>
                      <a:cubicBezTo>
                        <a:pt x="106" y="30"/>
                        <a:pt x="103" y="29"/>
                        <a:pt x="100" y="29"/>
                      </a:cubicBezTo>
                      <a:cubicBezTo>
                        <a:pt x="76" y="23"/>
                        <a:pt x="56" y="12"/>
                        <a:pt x="41" y="12"/>
                      </a:cubicBezTo>
                      <a:cubicBezTo>
                        <a:pt x="27" y="12"/>
                        <a:pt x="17" y="21"/>
                        <a:pt x="12" y="51"/>
                      </a:cubicBezTo>
                      <a:cubicBezTo>
                        <a:pt x="1" y="110"/>
                        <a:pt x="49" y="181"/>
                        <a:pt x="115" y="181"/>
                      </a:cubicBezTo>
                      <a:cubicBezTo>
                        <a:pt x="166" y="181"/>
                        <a:pt x="243" y="79"/>
                        <a:pt x="234" y="25"/>
                      </a:cubicBezTo>
                      <a:cubicBezTo>
                        <a:pt x="231" y="6"/>
                        <a:pt x="222"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0"/>
                <p:cNvSpPr/>
                <p:nvPr/>
              </p:nvSpPr>
              <p:spPr>
                <a:xfrm>
                  <a:off x="4961725" y="3363313"/>
                  <a:ext cx="14053" cy="9449"/>
                </a:xfrm>
                <a:custGeom>
                  <a:avLst/>
                  <a:gdLst/>
                  <a:ahLst/>
                  <a:cxnLst/>
                  <a:rect l="l" t="t" r="r" b="b"/>
                  <a:pathLst>
                    <a:path w="232" h="156" extrusionOk="0">
                      <a:moveTo>
                        <a:pt x="166" y="0"/>
                      </a:moveTo>
                      <a:cubicBezTo>
                        <a:pt x="136" y="0"/>
                        <a:pt x="102" y="8"/>
                        <a:pt x="82" y="8"/>
                      </a:cubicBezTo>
                      <a:cubicBezTo>
                        <a:pt x="33" y="10"/>
                        <a:pt x="0" y="21"/>
                        <a:pt x="20" y="78"/>
                      </a:cubicBezTo>
                      <a:cubicBezTo>
                        <a:pt x="36" y="125"/>
                        <a:pt x="69" y="155"/>
                        <a:pt x="106" y="155"/>
                      </a:cubicBezTo>
                      <a:cubicBezTo>
                        <a:pt x="128" y="155"/>
                        <a:pt x="150" y="146"/>
                        <a:pt x="173" y="124"/>
                      </a:cubicBezTo>
                      <a:cubicBezTo>
                        <a:pt x="192" y="106"/>
                        <a:pt x="231" y="48"/>
                        <a:pt x="218" y="21"/>
                      </a:cubicBezTo>
                      <a:cubicBezTo>
                        <a:pt x="210" y="5"/>
                        <a:pt x="19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0"/>
                <p:cNvSpPr/>
                <p:nvPr/>
              </p:nvSpPr>
              <p:spPr>
                <a:xfrm>
                  <a:off x="4995647" y="3366160"/>
                  <a:ext cx="18111" cy="10418"/>
                </a:xfrm>
                <a:custGeom>
                  <a:avLst/>
                  <a:gdLst/>
                  <a:ahLst/>
                  <a:cxnLst/>
                  <a:rect l="l" t="t" r="r" b="b"/>
                  <a:pathLst>
                    <a:path w="299" h="172" extrusionOk="0">
                      <a:moveTo>
                        <a:pt x="124" y="0"/>
                      </a:moveTo>
                      <a:cubicBezTo>
                        <a:pt x="72" y="0"/>
                        <a:pt x="23" y="17"/>
                        <a:pt x="16" y="55"/>
                      </a:cubicBezTo>
                      <a:cubicBezTo>
                        <a:pt x="1" y="137"/>
                        <a:pt x="42" y="171"/>
                        <a:pt x="96" y="171"/>
                      </a:cubicBezTo>
                      <a:cubicBezTo>
                        <a:pt x="137" y="171"/>
                        <a:pt x="185" y="151"/>
                        <a:pt x="220" y="119"/>
                      </a:cubicBezTo>
                      <a:cubicBezTo>
                        <a:pt x="299" y="45"/>
                        <a:pt x="209"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58" name="Google Shape;3158;p50"/>
            <p:cNvSpPr/>
            <p:nvPr/>
          </p:nvSpPr>
          <p:spPr>
            <a:xfrm>
              <a:off x="7973250" y="2803843"/>
              <a:ext cx="174812" cy="55121"/>
            </a:xfrm>
            <a:custGeom>
              <a:avLst/>
              <a:gdLst/>
              <a:ahLst/>
              <a:cxnLst/>
              <a:rect l="l" t="t" r="r" b="b"/>
              <a:pathLst>
                <a:path w="2886" h="910" extrusionOk="0">
                  <a:moveTo>
                    <a:pt x="1437" y="1"/>
                  </a:moveTo>
                  <a:cubicBezTo>
                    <a:pt x="1393" y="1"/>
                    <a:pt x="1347" y="13"/>
                    <a:pt x="1302" y="35"/>
                  </a:cubicBezTo>
                  <a:cubicBezTo>
                    <a:pt x="1257" y="59"/>
                    <a:pt x="1233" y="102"/>
                    <a:pt x="1218" y="153"/>
                  </a:cubicBezTo>
                  <a:cubicBezTo>
                    <a:pt x="1202" y="151"/>
                    <a:pt x="1186" y="149"/>
                    <a:pt x="1169" y="149"/>
                  </a:cubicBezTo>
                  <a:cubicBezTo>
                    <a:pt x="1132" y="149"/>
                    <a:pt x="1094" y="155"/>
                    <a:pt x="1056" y="168"/>
                  </a:cubicBezTo>
                  <a:cubicBezTo>
                    <a:pt x="917" y="208"/>
                    <a:pt x="881" y="341"/>
                    <a:pt x="827" y="487"/>
                  </a:cubicBezTo>
                  <a:cubicBezTo>
                    <a:pt x="773" y="448"/>
                    <a:pt x="718" y="425"/>
                    <a:pt x="661" y="425"/>
                  </a:cubicBezTo>
                  <a:cubicBezTo>
                    <a:pt x="614" y="425"/>
                    <a:pt x="566" y="441"/>
                    <a:pt x="517" y="476"/>
                  </a:cubicBezTo>
                  <a:cubicBezTo>
                    <a:pt x="432" y="538"/>
                    <a:pt x="418" y="633"/>
                    <a:pt x="382" y="734"/>
                  </a:cubicBezTo>
                  <a:cubicBezTo>
                    <a:pt x="356" y="724"/>
                    <a:pt x="324" y="718"/>
                    <a:pt x="288" y="718"/>
                  </a:cubicBezTo>
                  <a:cubicBezTo>
                    <a:pt x="173" y="718"/>
                    <a:pt x="28" y="776"/>
                    <a:pt x="0" y="909"/>
                  </a:cubicBezTo>
                  <a:lnTo>
                    <a:pt x="1421" y="899"/>
                  </a:lnTo>
                  <a:lnTo>
                    <a:pt x="2885" y="909"/>
                  </a:lnTo>
                  <a:cubicBezTo>
                    <a:pt x="2863" y="807"/>
                    <a:pt x="2749" y="763"/>
                    <a:pt x="2658" y="763"/>
                  </a:cubicBezTo>
                  <a:cubicBezTo>
                    <a:pt x="2630" y="763"/>
                    <a:pt x="2604" y="767"/>
                    <a:pt x="2584" y="775"/>
                  </a:cubicBezTo>
                  <a:cubicBezTo>
                    <a:pt x="2556" y="698"/>
                    <a:pt x="2546" y="625"/>
                    <a:pt x="2479" y="578"/>
                  </a:cubicBezTo>
                  <a:cubicBezTo>
                    <a:pt x="2440" y="550"/>
                    <a:pt x="2403" y="538"/>
                    <a:pt x="2366" y="538"/>
                  </a:cubicBezTo>
                  <a:cubicBezTo>
                    <a:pt x="2321" y="538"/>
                    <a:pt x="2277" y="556"/>
                    <a:pt x="2234" y="587"/>
                  </a:cubicBezTo>
                  <a:cubicBezTo>
                    <a:pt x="2192" y="475"/>
                    <a:pt x="2164" y="372"/>
                    <a:pt x="2054" y="341"/>
                  </a:cubicBezTo>
                  <a:cubicBezTo>
                    <a:pt x="2025" y="332"/>
                    <a:pt x="1995" y="326"/>
                    <a:pt x="1966" y="326"/>
                  </a:cubicBezTo>
                  <a:cubicBezTo>
                    <a:pt x="1904" y="326"/>
                    <a:pt x="1844" y="352"/>
                    <a:pt x="1794" y="410"/>
                  </a:cubicBezTo>
                  <a:cubicBezTo>
                    <a:pt x="1777" y="375"/>
                    <a:pt x="1747" y="366"/>
                    <a:pt x="1718" y="366"/>
                  </a:cubicBezTo>
                  <a:cubicBezTo>
                    <a:pt x="1711" y="366"/>
                    <a:pt x="1705" y="366"/>
                    <a:pt x="1698" y="367"/>
                  </a:cubicBezTo>
                  <a:cubicBezTo>
                    <a:pt x="1722" y="197"/>
                    <a:pt x="1674" y="131"/>
                    <a:pt x="1591" y="61"/>
                  </a:cubicBezTo>
                  <a:cubicBezTo>
                    <a:pt x="1542" y="19"/>
                    <a:pt x="1490" y="1"/>
                    <a:pt x="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9" name="Google Shape;3159;p50"/>
            <p:cNvGrpSpPr/>
            <p:nvPr/>
          </p:nvGrpSpPr>
          <p:grpSpPr>
            <a:xfrm>
              <a:off x="5647629" y="1797695"/>
              <a:ext cx="947502" cy="1047671"/>
              <a:chOff x="4504629" y="1797695"/>
              <a:chExt cx="947502" cy="1047671"/>
            </a:xfrm>
          </p:grpSpPr>
          <p:sp>
            <p:nvSpPr>
              <p:cNvPr id="3160" name="Google Shape;3160;p50"/>
              <p:cNvSpPr/>
              <p:nvPr/>
            </p:nvSpPr>
            <p:spPr>
              <a:xfrm>
                <a:off x="4740075" y="2064839"/>
                <a:ext cx="312749" cy="775978"/>
              </a:xfrm>
              <a:custGeom>
                <a:avLst/>
                <a:gdLst/>
                <a:ahLst/>
                <a:cxnLst/>
                <a:rect l="l" t="t" r="r" b="b"/>
                <a:pathLst>
                  <a:path w="5163" h="13057" extrusionOk="0">
                    <a:moveTo>
                      <a:pt x="1554" y="1"/>
                    </a:moveTo>
                    <a:lnTo>
                      <a:pt x="1554" y="1"/>
                    </a:lnTo>
                    <a:cubicBezTo>
                      <a:pt x="1407" y="598"/>
                      <a:pt x="1695" y="1733"/>
                      <a:pt x="1797" y="2135"/>
                    </a:cubicBezTo>
                    <a:cubicBezTo>
                      <a:pt x="1869" y="2422"/>
                      <a:pt x="2005" y="2736"/>
                      <a:pt x="2078" y="2896"/>
                    </a:cubicBezTo>
                    <a:cubicBezTo>
                      <a:pt x="1960" y="2956"/>
                      <a:pt x="1878" y="3081"/>
                      <a:pt x="1878" y="3228"/>
                    </a:cubicBezTo>
                    <a:cubicBezTo>
                      <a:pt x="1878" y="3274"/>
                      <a:pt x="1887" y="3318"/>
                      <a:pt x="1900" y="3358"/>
                    </a:cubicBezTo>
                    <a:cubicBezTo>
                      <a:pt x="1746" y="3454"/>
                      <a:pt x="1524" y="3604"/>
                      <a:pt x="1349" y="3764"/>
                    </a:cubicBezTo>
                    <a:cubicBezTo>
                      <a:pt x="1049" y="4036"/>
                      <a:pt x="201" y="4804"/>
                      <a:pt x="1" y="5385"/>
                    </a:cubicBezTo>
                    <a:cubicBezTo>
                      <a:pt x="568" y="5215"/>
                      <a:pt x="1357" y="4383"/>
                      <a:pt x="1637" y="4089"/>
                    </a:cubicBezTo>
                    <a:cubicBezTo>
                      <a:pt x="1798" y="3919"/>
                      <a:pt x="1954" y="3702"/>
                      <a:pt x="2058" y="3548"/>
                    </a:cubicBezTo>
                    <a:cubicBezTo>
                      <a:pt x="2070" y="3555"/>
                      <a:pt x="2082" y="3563"/>
                      <a:pt x="2095" y="3568"/>
                    </a:cubicBezTo>
                    <a:lnTo>
                      <a:pt x="2024" y="13057"/>
                    </a:lnTo>
                    <a:lnTo>
                      <a:pt x="2433" y="13057"/>
                    </a:lnTo>
                    <a:lnTo>
                      <a:pt x="2357" y="3571"/>
                    </a:lnTo>
                    <a:cubicBezTo>
                      <a:pt x="2429" y="3541"/>
                      <a:pt x="2490" y="3487"/>
                      <a:pt x="2530" y="3417"/>
                    </a:cubicBezTo>
                    <a:cubicBezTo>
                      <a:pt x="2686" y="3512"/>
                      <a:pt x="2928" y="3647"/>
                      <a:pt x="3153" y="3730"/>
                    </a:cubicBezTo>
                    <a:cubicBezTo>
                      <a:pt x="3485" y="3854"/>
                      <a:pt x="4351" y="4179"/>
                      <a:pt x="4948" y="4179"/>
                    </a:cubicBezTo>
                    <a:cubicBezTo>
                      <a:pt x="5024" y="4179"/>
                      <a:pt x="5096" y="4174"/>
                      <a:pt x="5163" y="4162"/>
                    </a:cubicBezTo>
                    <a:cubicBezTo>
                      <a:pt x="4744" y="3728"/>
                      <a:pt x="3664" y="3416"/>
                      <a:pt x="3282" y="3306"/>
                    </a:cubicBezTo>
                    <a:cubicBezTo>
                      <a:pt x="3042" y="3236"/>
                      <a:pt x="2757" y="3200"/>
                      <a:pt x="2578" y="3184"/>
                    </a:cubicBezTo>
                    <a:cubicBezTo>
                      <a:pt x="2558" y="3014"/>
                      <a:pt x="2430" y="2880"/>
                      <a:pt x="2268" y="2862"/>
                    </a:cubicBezTo>
                    <a:cubicBezTo>
                      <a:pt x="2269" y="2689"/>
                      <a:pt x="2264" y="2334"/>
                      <a:pt x="2210" y="2037"/>
                    </a:cubicBezTo>
                    <a:cubicBezTo>
                      <a:pt x="2137" y="1629"/>
                      <a:pt x="1931" y="474"/>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0"/>
              <p:cNvSpPr/>
              <p:nvPr/>
            </p:nvSpPr>
            <p:spPr>
              <a:xfrm>
                <a:off x="5008300" y="2241289"/>
                <a:ext cx="246227" cy="600098"/>
              </a:xfrm>
              <a:custGeom>
                <a:avLst/>
                <a:gdLst/>
                <a:ahLst/>
                <a:cxnLst/>
                <a:rect l="l" t="t" r="r" b="b"/>
                <a:pathLst>
                  <a:path w="4065" h="10169" extrusionOk="0">
                    <a:moveTo>
                      <a:pt x="3093" y="0"/>
                    </a:moveTo>
                    <a:lnTo>
                      <a:pt x="3093" y="0"/>
                    </a:lnTo>
                    <a:cubicBezTo>
                      <a:pt x="2770" y="352"/>
                      <a:pt x="2548" y="1247"/>
                      <a:pt x="2468" y="1564"/>
                    </a:cubicBezTo>
                    <a:cubicBezTo>
                      <a:pt x="2419" y="1759"/>
                      <a:pt x="2396" y="1989"/>
                      <a:pt x="2384" y="2138"/>
                    </a:cubicBezTo>
                    <a:cubicBezTo>
                      <a:pt x="2361" y="2132"/>
                      <a:pt x="2337" y="2127"/>
                      <a:pt x="2311" y="2127"/>
                    </a:cubicBezTo>
                    <a:cubicBezTo>
                      <a:pt x="2160" y="2127"/>
                      <a:pt x="2039" y="2253"/>
                      <a:pt x="2033" y="2409"/>
                    </a:cubicBezTo>
                    <a:cubicBezTo>
                      <a:pt x="1893" y="2414"/>
                      <a:pt x="1696" y="2426"/>
                      <a:pt x="1524" y="2462"/>
                    </a:cubicBezTo>
                    <a:cubicBezTo>
                      <a:pt x="1219" y="2528"/>
                      <a:pt x="352" y="2709"/>
                      <a:pt x="0" y="3026"/>
                    </a:cubicBezTo>
                    <a:cubicBezTo>
                      <a:pt x="82" y="3047"/>
                      <a:pt x="177" y="3056"/>
                      <a:pt x="279" y="3056"/>
                    </a:cubicBezTo>
                    <a:cubicBezTo>
                      <a:pt x="741" y="3056"/>
                      <a:pt x="1356" y="2874"/>
                      <a:pt x="1604" y="2803"/>
                    </a:cubicBezTo>
                    <a:cubicBezTo>
                      <a:pt x="1778" y="2753"/>
                      <a:pt x="1969" y="2666"/>
                      <a:pt x="2097" y="2601"/>
                    </a:cubicBezTo>
                    <a:cubicBezTo>
                      <a:pt x="2125" y="2638"/>
                      <a:pt x="2162" y="2669"/>
                      <a:pt x="2205" y="2688"/>
                    </a:cubicBezTo>
                    <a:lnTo>
                      <a:pt x="2150" y="10168"/>
                    </a:lnTo>
                    <a:lnTo>
                      <a:pt x="2473" y="10168"/>
                    </a:lnTo>
                    <a:lnTo>
                      <a:pt x="2412" y="2689"/>
                    </a:lnTo>
                    <a:cubicBezTo>
                      <a:pt x="2439" y="2678"/>
                      <a:pt x="2463" y="2663"/>
                      <a:pt x="2485" y="2643"/>
                    </a:cubicBezTo>
                    <a:cubicBezTo>
                      <a:pt x="2556" y="2767"/>
                      <a:pt x="2690" y="2988"/>
                      <a:pt x="2833" y="3157"/>
                    </a:cubicBezTo>
                    <a:cubicBezTo>
                      <a:pt x="3040" y="3402"/>
                      <a:pt x="3626" y="4093"/>
                      <a:pt x="4065" y="4253"/>
                    </a:cubicBezTo>
                    <a:cubicBezTo>
                      <a:pt x="3933" y="3787"/>
                      <a:pt x="3297" y="3142"/>
                      <a:pt x="3074" y="2914"/>
                    </a:cubicBezTo>
                    <a:cubicBezTo>
                      <a:pt x="2908" y="2744"/>
                      <a:pt x="2679" y="2582"/>
                      <a:pt x="2573" y="2510"/>
                    </a:cubicBezTo>
                    <a:cubicBezTo>
                      <a:pt x="2583" y="2482"/>
                      <a:pt x="2589" y="2451"/>
                      <a:pt x="2589" y="2419"/>
                    </a:cubicBezTo>
                    <a:cubicBezTo>
                      <a:pt x="2589" y="2352"/>
                      <a:pt x="2566" y="2291"/>
                      <a:pt x="2530" y="2241"/>
                    </a:cubicBezTo>
                    <a:cubicBezTo>
                      <a:pt x="2597" y="2118"/>
                      <a:pt x="2717" y="1882"/>
                      <a:pt x="2788" y="1665"/>
                    </a:cubicBezTo>
                    <a:cubicBezTo>
                      <a:pt x="2890" y="1355"/>
                      <a:pt x="3176" y="481"/>
                      <a:pt x="3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0"/>
              <p:cNvSpPr/>
              <p:nvPr/>
            </p:nvSpPr>
            <p:spPr>
              <a:xfrm>
                <a:off x="4939850" y="2043389"/>
                <a:ext cx="33026" cy="797415"/>
              </a:xfrm>
              <a:custGeom>
                <a:avLst/>
                <a:gdLst/>
                <a:ahLst/>
                <a:cxnLst/>
                <a:rect l="l" t="t" r="r" b="b"/>
                <a:pathLst>
                  <a:path w="545" h="13303" extrusionOk="0">
                    <a:moveTo>
                      <a:pt x="107" y="0"/>
                    </a:moveTo>
                    <a:lnTo>
                      <a:pt x="0" y="13303"/>
                    </a:lnTo>
                    <a:lnTo>
                      <a:pt x="544" y="13303"/>
                    </a:lnTo>
                    <a:lnTo>
                      <a:pt x="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0"/>
              <p:cNvSpPr/>
              <p:nvPr/>
            </p:nvSpPr>
            <p:spPr>
              <a:xfrm>
                <a:off x="4951973" y="1797695"/>
                <a:ext cx="70749" cy="241624"/>
              </a:xfrm>
              <a:custGeom>
                <a:avLst/>
                <a:gdLst/>
                <a:ahLst/>
                <a:cxnLst/>
                <a:rect l="l" t="t" r="r" b="b"/>
                <a:pathLst>
                  <a:path w="1168" h="3989" extrusionOk="0">
                    <a:moveTo>
                      <a:pt x="972" y="0"/>
                    </a:moveTo>
                    <a:lnTo>
                      <a:pt x="972" y="0"/>
                    </a:lnTo>
                    <a:cubicBezTo>
                      <a:pt x="470" y="630"/>
                      <a:pt x="196" y="2165"/>
                      <a:pt x="98" y="2708"/>
                    </a:cubicBezTo>
                    <a:cubicBezTo>
                      <a:pt x="1" y="3252"/>
                      <a:pt x="25" y="3944"/>
                      <a:pt x="25" y="3944"/>
                    </a:cubicBezTo>
                    <a:lnTo>
                      <a:pt x="209" y="3988"/>
                    </a:lnTo>
                    <a:cubicBezTo>
                      <a:pt x="209" y="3988"/>
                      <a:pt x="515" y="3372"/>
                      <a:pt x="650" y="2837"/>
                    </a:cubicBezTo>
                    <a:cubicBezTo>
                      <a:pt x="785" y="2304"/>
                      <a:pt x="1168" y="795"/>
                      <a:pt x="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0"/>
              <p:cNvSpPr/>
              <p:nvPr/>
            </p:nvSpPr>
            <p:spPr>
              <a:xfrm>
                <a:off x="4960029" y="2058894"/>
                <a:ext cx="175781" cy="172389"/>
              </a:xfrm>
              <a:custGeom>
                <a:avLst/>
                <a:gdLst/>
                <a:ahLst/>
                <a:cxnLst/>
                <a:rect l="l" t="t" r="r" b="b"/>
                <a:pathLst>
                  <a:path w="2902" h="2846" extrusionOk="0">
                    <a:moveTo>
                      <a:pt x="129" y="0"/>
                    </a:moveTo>
                    <a:lnTo>
                      <a:pt x="0" y="144"/>
                    </a:lnTo>
                    <a:cubicBezTo>
                      <a:pt x="0" y="144"/>
                      <a:pt x="352" y="731"/>
                      <a:pt x="725" y="1123"/>
                    </a:cubicBezTo>
                    <a:cubicBezTo>
                      <a:pt x="1098" y="1516"/>
                      <a:pt x="2149" y="2623"/>
                      <a:pt x="2901" y="2846"/>
                    </a:cubicBezTo>
                    <a:cubicBezTo>
                      <a:pt x="2635" y="2074"/>
                      <a:pt x="1509" y="1054"/>
                      <a:pt x="1111" y="690"/>
                    </a:cubicBezTo>
                    <a:cubicBezTo>
                      <a:pt x="712" y="328"/>
                      <a:pt x="12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0"/>
              <p:cNvSpPr/>
              <p:nvPr/>
            </p:nvSpPr>
            <p:spPr>
              <a:xfrm>
                <a:off x="4720154" y="2052957"/>
                <a:ext cx="225875" cy="81288"/>
              </a:xfrm>
              <a:custGeom>
                <a:avLst/>
                <a:gdLst/>
                <a:ahLst/>
                <a:cxnLst/>
                <a:rect l="l" t="t" r="r" b="b"/>
                <a:pathLst>
                  <a:path w="3729" h="1342" extrusionOk="0">
                    <a:moveTo>
                      <a:pt x="3672" y="0"/>
                    </a:moveTo>
                    <a:cubicBezTo>
                      <a:pt x="3672" y="0"/>
                      <a:pt x="3010" y="33"/>
                      <a:pt x="2502" y="180"/>
                    </a:cubicBezTo>
                    <a:cubicBezTo>
                      <a:pt x="1992" y="329"/>
                      <a:pt x="557" y="742"/>
                      <a:pt x="1" y="1319"/>
                    </a:cubicBezTo>
                    <a:cubicBezTo>
                      <a:pt x="89" y="1335"/>
                      <a:pt x="185" y="1342"/>
                      <a:pt x="286" y="1342"/>
                    </a:cubicBezTo>
                    <a:cubicBezTo>
                      <a:pt x="1080" y="1342"/>
                      <a:pt x="2231" y="910"/>
                      <a:pt x="2672" y="745"/>
                    </a:cubicBezTo>
                    <a:cubicBezTo>
                      <a:pt x="3169" y="560"/>
                      <a:pt x="3729" y="188"/>
                      <a:pt x="3729" y="188"/>
                    </a:cubicBezTo>
                    <a:lnTo>
                      <a:pt x="3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0"/>
              <p:cNvSpPr/>
              <p:nvPr/>
            </p:nvSpPr>
            <p:spPr>
              <a:xfrm>
                <a:off x="4927925" y="2027879"/>
                <a:ext cx="56878" cy="59543"/>
              </a:xfrm>
              <a:custGeom>
                <a:avLst/>
                <a:gdLst/>
                <a:ahLst/>
                <a:cxnLst/>
                <a:rect l="l" t="t" r="r" b="b"/>
                <a:pathLst>
                  <a:path w="939" h="983" extrusionOk="0">
                    <a:moveTo>
                      <a:pt x="471" y="0"/>
                    </a:moveTo>
                    <a:cubicBezTo>
                      <a:pt x="471" y="0"/>
                      <a:pt x="470" y="0"/>
                      <a:pt x="470" y="0"/>
                    </a:cubicBezTo>
                    <a:cubicBezTo>
                      <a:pt x="210" y="0"/>
                      <a:pt x="1" y="220"/>
                      <a:pt x="1" y="492"/>
                    </a:cubicBezTo>
                    <a:cubicBezTo>
                      <a:pt x="1" y="763"/>
                      <a:pt x="211" y="982"/>
                      <a:pt x="470" y="982"/>
                    </a:cubicBezTo>
                    <a:cubicBezTo>
                      <a:pt x="730" y="982"/>
                      <a:pt x="939" y="763"/>
                      <a:pt x="939" y="492"/>
                    </a:cubicBezTo>
                    <a:cubicBezTo>
                      <a:pt x="939" y="221"/>
                      <a:pt x="729" y="0"/>
                      <a:pt x="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0"/>
              <p:cNvSpPr/>
              <p:nvPr/>
            </p:nvSpPr>
            <p:spPr>
              <a:xfrm>
                <a:off x="4937011" y="2037390"/>
                <a:ext cx="38706" cy="40523"/>
              </a:xfrm>
              <a:custGeom>
                <a:avLst/>
                <a:gdLst/>
                <a:ahLst/>
                <a:cxnLst/>
                <a:rect l="l" t="t" r="r" b="b"/>
                <a:pathLst>
                  <a:path w="639" h="669" extrusionOk="0">
                    <a:moveTo>
                      <a:pt x="320" y="0"/>
                    </a:moveTo>
                    <a:cubicBezTo>
                      <a:pt x="144" y="0"/>
                      <a:pt x="1" y="151"/>
                      <a:pt x="1" y="335"/>
                    </a:cubicBezTo>
                    <a:cubicBezTo>
                      <a:pt x="1" y="520"/>
                      <a:pt x="144" y="669"/>
                      <a:pt x="320" y="669"/>
                    </a:cubicBezTo>
                    <a:cubicBezTo>
                      <a:pt x="495" y="669"/>
                      <a:pt x="638" y="519"/>
                      <a:pt x="638" y="335"/>
                    </a:cubicBezTo>
                    <a:cubicBezTo>
                      <a:pt x="638" y="149"/>
                      <a:pt x="495"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0"/>
              <p:cNvSpPr/>
              <p:nvPr/>
            </p:nvSpPr>
            <p:spPr>
              <a:xfrm>
                <a:off x="5252900" y="2213714"/>
                <a:ext cx="26125" cy="630730"/>
              </a:xfrm>
              <a:custGeom>
                <a:avLst/>
                <a:gdLst/>
                <a:ahLst/>
                <a:cxnLst/>
                <a:rect l="l" t="t" r="r" b="b"/>
                <a:pathLst>
                  <a:path w="431" h="10489" extrusionOk="0">
                    <a:moveTo>
                      <a:pt x="86" y="1"/>
                    </a:moveTo>
                    <a:lnTo>
                      <a:pt x="1" y="10489"/>
                    </a:lnTo>
                    <a:lnTo>
                      <a:pt x="431" y="10489"/>
                    </a:lnTo>
                    <a:lnTo>
                      <a:pt x="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0"/>
              <p:cNvSpPr/>
              <p:nvPr/>
            </p:nvSpPr>
            <p:spPr>
              <a:xfrm>
                <a:off x="5270898" y="2224021"/>
                <a:ext cx="181233" cy="52335"/>
              </a:xfrm>
              <a:custGeom>
                <a:avLst/>
                <a:gdLst/>
                <a:ahLst/>
                <a:cxnLst/>
                <a:rect l="l" t="t" r="r" b="b"/>
                <a:pathLst>
                  <a:path w="2992" h="864" extrusionOk="0">
                    <a:moveTo>
                      <a:pt x="104" y="1"/>
                    </a:moveTo>
                    <a:cubicBezTo>
                      <a:pt x="60" y="1"/>
                      <a:pt x="34" y="2"/>
                      <a:pt x="34" y="2"/>
                    </a:cubicBezTo>
                    <a:lnTo>
                      <a:pt x="0" y="154"/>
                    </a:lnTo>
                    <a:cubicBezTo>
                      <a:pt x="0" y="154"/>
                      <a:pt x="459" y="412"/>
                      <a:pt x="860" y="529"/>
                    </a:cubicBezTo>
                    <a:cubicBezTo>
                      <a:pt x="1188" y="625"/>
                      <a:pt x="2004" y="864"/>
                      <a:pt x="2619" y="864"/>
                    </a:cubicBezTo>
                    <a:cubicBezTo>
                      <a:pt x="2756" y="864"/>
                      <a:pt x="2882" y="852"/>
                      <a:pt x="2992" y="824"/>
                    </a:cubicBezTo>
                    <a:cubicBezTo>
                      <a:pt x="2523" y="402"/>
                      <a:pt x="1372" y="161"/>
                      <a:pt x="964" y="76"/>
                    </a:cubicBezTo>
                    <a:cubicBezTo>
                      <a:pt x="647" y="8"/>
                      <a:pt x="260"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0"/>
              <p:cNvSpPr/>
              <p:nvPr/>
            </p:nvSpPr>
            <p:spPr>
              <a:xfrm>
                <a:off x="5124671" y="2229170"/>
                <a:ext cx="131442" cy="143557"/>
              </a:xfrm>
              <a:custGeom>
                <a:avLst/>
                <a:gdLst/>
                <a:ahLst/>
                <a:cxnLst/>
                <a:rect l="l" t="t" r="r" b="b"/>
                <a:pathLst>
                  <a:path w="2170" h="2370" extrusionOk="0">
                    <a:moveTo>
                      <a:pt x="2063" y="1"/>
                    </a:moveTo>
                    <a:cubicBezTo>
                      <a:pt x="2063" y="1"/>
                      <a:pt x="1617" y="286"/>
                      <a:pt x="1319" y="589"/>
                    </a:cubicBezTo>
                    <a:cubicBezTo>
                      <a:pt x="1021" y="894"/>
                      <a:pt x="177" y="1749"/>
                      <a:pt x="0" y="2369"/>
                    </a:cubicBezTo>
                    <a:cubicBezTo>
                      <a:pt x="584" y="2158"/>
                      <a:pt x="1363" y="1238"/>
                      <a:pt x="1640" y="913"/>
                    </a:cubicBezTo>
                    <a:cubicBezTo>
                      <a:pt x="1916" y="588"/>
                      <a:pt x="2169" y="109"/>
                      <a:pt x="2169" y="109"/>
                    </a:cubicBezTo>
                    <a:lnTo>
                      <a:pt x="2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0"/>
              <p:cNvSpPr/>
              <p:nvPr/>
            </p:nvSpPr>
            <p:spPr>
              <a:xfrm>
                <a:off x="5196149" y="2030302"/>
                <a:ext cx="64691" cy="187290"/>
              </a:xfrm>
              <a:custGeom>
                <a:avLst/>
                <a:gdLst/>
                <a:ahLst/>
                <a:cxnLst/>
                <a:rect l="l" t="t" r="r" b="b"/>
                <a:pathLst>
                  <a:path w="1068" h="3092" extrusionOk="0">
                    <a:moveTo>
                      <a:pt x="113" y="0"/>
                    </a:moveTo>
                    <a:lnTo>
                      <a:pt x="113" y="0"/>
                    </a:lnTo>
                    <a:cubicBezTo>
                      <a:pt x="1" y="637"/>
                      <a:pt x="382" y="1800"/>
                      <a:pt x="517" y="2212"/>
                    </a:cubicBezTo>
                    <a:cubicBezTo>
                      <a:pt x="652" y="2626"/>
                      <a:pt x="925" y="3092"/>
                      <a:pt x="925" y="3092"/>
                    </a:cubicBezTo>
                    <a:lnTo>
                      <a:pt x="1067" y="3047"/>
                    </a:lnTo>
                    <a:cubicBezTo>
                      <a:pt x="1067" y="3047"/>
                      <a:pt x="1050" y="2500"/>
                      <a:pt x="944" y="2078"/>
                    </a:cubicBezTo>
                    <a:cubicBezTo>
                      <a:pt x="838" y="1657"/>
                      <a:pt x="542" y="466"/>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0"/>
              <p:cNvSpPr/>
              <p:nvPr/>
            </p:nvSpPr>
            <p:spPr>
              <a:xfrm>
                <a:off x="5243579" y="2201547"/>
                <a:ext cx="44824" cy="46883"/>
              </a:xfrm>
              <a:custGeom>
                <a:avLst/>
                <a:gdLst/>
                <a:ahLst/>
                <a:cxnLst/>
                <a:rect l="l" t="t" r="r" b="b"/>
                <a:pathLst>
                  <a:path w="740" h="774" extrusionOk="0">
                    <a:moveTo>
                      <a:pt x="371" y="0"/>
                    </a:moveTo>
                    <a:cubicBezTo>
                      <a:pt x="167" y="0"/>
                      <a:pt x="1" y="174"/>
                      <a:pt x="1" y="387"/>
                    </a:cubicBezTo>
                    <a:cubicBezTo>
                      <a:pt x="1" y="601"/>
                      <a:pt x="167" y="774"/>
                      <a:pt x="371" y="774"/>
                    </a:cubicBezTo>
                    <a:cubicBezTo>
                      <a:pt x="574" y="774"/>
                      <a:pt x="740" y="601"/>
                      <a:pt x="740" y="387"/>
                    </a:cubicBezTo>
                    <a:cubicBezTo>
                      <a:pt x="740" y="174"/>
                      <a:pt x="574"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0"/>
              <p:cNvSpPr/>
              <p:nvPr/>
            </p:nvSpPr>
            <p:spPr>
              <a:xfrm>
                <a:off x="5250787" y="2208998"/>
                <a:ext cx="30468" cy="31982"/>
              </a:xfrm>
              <a:custGeom>
                <a:avLst/>
                <a:gdLst/>
                <a:ahLst/>
                <a:cxnLst/>
                <a:rect l="l" t="t" r="r" b="b"/>
                <a:pathLst>
                  <a:path w="503" h="528" extrusionOk="0">
                    <a:moveTo>
                      <a:pt x="252" y="1"/>
                    </a:moveTo>
                    <a:cubicBezTo>
                      <a:pt x="113" y="1"/>
                      <a:pt x="1" y="119"/>
                      <a:pt x="1" y="264"/>
                    </a:cubicBezTo>
                    <a:cubicBezTo>
                      <a:pt x="1" y="409"/>
                      <a:pt x="113" y="527"/>
                      <a:pt x="252" y="527"/>
                    </a:cubicBezTo>
                    <a:cubicBezTo>
                      <a:pt x="390" y="527"/>
                      <a:pt x="503" y="409"/>
                      <a:pt x="503" y="264"/>
                    </a:cubicBezTo>
                    <a:cubicBezTo>
                      <a:pt x="503" y="119"/>
                      <a:pt x="390"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0"/>
              <p:cNvSpPr/>
              <p:nvPr/>
            </p:nvSpPr>
            <p:spPr>
              <a:xfrm>
                <a:off x="4538600" y="2229414"/>
                <a:ext cx="294746" cy="615952"/>
              </a:xfrm>
              <a:custGeom>
                <a:avLst/>
                <a:gdLst/>
                <a:ahLst/>
                <a:cxnLst/>
                <a:rect l="l" t="t" r="r" b="b"/>
                <a:pathLst>
                  <a:path w="4866" h="10670" extrusionOk="0">
                    <a:moveTo>
                      <a:pt x="3699" y="1"/>
                    </a:moveTo>
                    <a:lnTo>
                      <a:pt x="3699" y="1"/>
                    </a:lnTo>
                    <a:cubicBezTo>
                      <a:pt x="3314" y="422"/>
                      <a:pt x="3046" y="1494"/>
                      <a:pt x="2952" y="1874"/>
                    </a:cubicBezTo>
                    <a:cubicBezTo>
                      <a:pt x="2885" y="2144"/>
                      <a:pt x="2856" y="2471"/>
                      <a:pt x="2846" y="2637"/>
                    </a:cubicBezTo>
                    <a:cubicBezTo>
                      <a:pt x="2828" y="2635"/>
                      <a:pt x="2810" y="2632"/>
                      <a:pt x="2792" y="2632"/>
                    </a:cubicBezTo>
                    <a:cubicBezTo>
                      <a:pt x="2652" y="2632"/>
                      <a:pt x="2536" y="2741"/>
                      <a:pt x="2519" y="2884"/>
                    </a:cubicBezTo>
                    <a:cubicBezTo>
                      <a:pt x="2351" y="2887"/>
                      <a:pt x="2064" y="2898"/>
                      <a:pt x="1822" y="2949"/>
                    </a:cubicBezTo>
                    <a:cubicBezTo>
                      <a:pt x="1455" y="3028"/>
                      <a:pt x="419" y="3244"/>
                      <a:pt x="0" y="3622"/>
                    </a:cubicBezTo>
                    <a:cubicBezTo>
                      <a:pt x="98" y="3647"/>
                      <a:pt x="211" y="3657"/>
                      <a:pt x="333" y="3657"/>
                    </a:cubicBezTo>
                    <a:cubicBezTo>
                      <a:pt x="886" y="3657"/>
                      <a:pt x="1622" y="3442"/>
                      <a:pt x="1918" y="3356"/>
                    </a:cubicBezTo>
                    <a:cubicBezTo>
                      <a:pt x="2156" y="3288"/>
                      <a:pt x="2416" y="3162"/>
                      <a:pt x="2566" y="3085"/>
                    </a:cubicBezTo>
                    <a:cubicBezTo>
                      <a:pt x="2596" y="3131"/>
                      <a:pt x="2638" y="3167"/>
                      <a:pt x="2688" y="3189"/>
                    </a:cubicBezTo>
                    <a:lnTo>
                      <a:pt x="2633" y="10670"/>
                    </a:lnTo>
                    <a:lnTo>
                      <a:pt x="2956" y="10670"/>
                    </a:lnTo>
                    <a:lnTo>
                      <a:pt x="2895" y="3191"/>
                    </a:lnTo>
                    <a:cubicBezTo>
                      <a:pt x="2921" y="3181"/>
                      <a:pt x="2943" y="3166"/>
                      <a:pt x="2966" y="3149"/>
                    </a:cubicBezTo>
                    <a:cubicBezTo>
                      <a:pt x="3046" y="3293"/>
                      <a:pt x="3213" y="3571"/>
                      <a:pt x="3390" y="3778"/>
                    </a:cubicBezTo>
                    <a:cubicBezTo>
                      <a:pt x="3640" y="4071"/>
                      <a:pt x="4340" y="4900"/>
                      <a:pt x="4865" y="5091"/>
                    </a:cubicBezTo>
                    <a:cubicBezTo>
                      <a:pt x="4707" y="4532"/>
                      <a:pt x="3948" y="3762"/>
                      <a:pt x="3679" y="3488"/>
                    </a:cubicBezTo>
                    <a:cubicBezTo>
                      <a:pt x="3470" y="3274"/>
                      <a:pt x="3179" y="3073"/>
                      <a:pt x="3062" y="2993"/>
                    </a:cubicBezTo>
                    <a:cubicBezTo>
                      <a:pt x="3067" y="2970"/>
                      <a:pt x="3071" y="2945"/>
                      <a:pt x="3071" y="2921"/>
                    </a:cubicBezTo>
                    <a:cubicBezTo>
                      <a:pt x="3071" y="2848"/>
                      <a:pt x="3044" y="2781"/>
                      <a:pt x="3000" y="2729"/>
                    </a:cubicBezTo>
                    <a:cubicBezTo>
                      <a:pt x="3070" y="2603"/>
                      <a:pt x="3241" y="2285"/>
                      <a:pt x="3336" y="1994"/>
                    </a:cubicBezTo>
                    <a:cubicBezTo>
                      <a:pt x="3457" y="1623"/>
                      <a:pt x="3800" y="575"/>
                      <a:pt x="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0"/>
              <p:cNvSpPr/>
              <p:nvPr/>
            </p:nvSpPr>
            <p:spPr>
              <a:xfrm>
                <a:off x="4658425" y="2240564"/>
                <a:ext cx="26050" cy="600102"/>
              </a:xfrm>
              <a:custGeom>
                <a:avLst/>
                <a:gdLst/>
                <a:ahLst/>
                <a:cxnLst/>
                <a:rect l="l" t="t" r="r" b="b"/>
                <a:pathLst>
                  <a:path w="430" h="10489" extrusionOk="0">
                    <a:moveTo>
                      <a:pt x="85" y="0"/>
                    </a:moveTo>
                    <a:lnTo>
                      <a:pt x="1" y="10489"/>
                    </a:lnTo>
                    <a:lnTo>
                      <a:pt x="430" y="10489"/>
                    </a:ln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0"/>
              <p:cNvSpPr/>
              <p:nvPr/>
            </p:nvSpPr>
            <p:spPr>
              <a:xfrm>
                <a:off x="4679508" y="2248554"/>
                <a:ext cx="217031" cy="62693"/>
              </a:xfrm>
              <a:custGeom>
                <a:avLst/>
                <a:gdLst/>
                <a:ahLst/>
                <a:cxnLst/>
                <a:rect l="l" t="t" r="r" b="b"/>
                <a:pathLst>
                  <a:path w="3583" h="1035" extrusionOk="0">
                    <a:moveTo>
                      <a:pt x="132" y="1"/>
                    </a:moveTo>
                    <a:cubicBezTo>
                      <a:pt x="75" y="1"/>
                      <a:pt x="41" y="2"/>
                      <a:pt x="41" y="2"/>
                    </a:cubicBezTo>
                    <a:lnTo>
                      <a:pt x="0" y="183"/>
                    </a:lnTo>
                    <a:cubicBezTo>
                      <a:pt x="0" y="183"/>
                      <a:pt x="551" y="494"/>
                      <a:pt x="1032" y="633"/>
                    </a:cubicBezTo>
                    <a:cubicBezTo>
                      <a:pt x="1424" y="748"/>
                      <a:pt x="2402" y="1034"/>
                      <a:pt x="3137" y="1034"/>
                    </a:cubicBezTo>
                    <a:cubicBezTo>
                      <a:pt x="3301" y="1034"/>
                      <a:pt x="3452" y="1020"/>
                      <a:pt x="3582" y="987"/>
                    </a:cubicBezTo>
                    <a:cubicBezTo>
                      <a:pt x="3022" y="481"/>
                      <a:pt x="1644" y="193"/>
                      <a:pt x="1155" y="89"/>
                    </a:cubicBezTo>
                    <a:cubicBezTo>
                      <a:pt x="779" y="10"/>
                      <a:pt x="32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0"/>
              <p:cNvSpPr/>
              <p:nvPr/>
            </p:nvSpPr>
            <p:spPr>
              <a:xfrm>
                <a:off x="4504629" y="2254611"/>
                <a:ext cx="157367" cy="171905"/>
              </a:xfrm>
              <a:custGeom>
                <a:avLst/>
                <a:gdLst/>
                <a:ahLst/>
                <a:cxnLst/>
                <a:rect l="l" t="t" r="r" b="b"/>
                <a:pathLst>
                  <a:path w="2598" h="2838" extrusionOk="0">
                    <a:moveTo>
                      <a:pt x="2469" y="0"/>
                    </a:moveTo>
                    <a:cubicBezTo>
                      <a:pt x="2469" y="0"/>
                      <a:pt x="1935" y="343"/>
                      <a:pt x="1578" y="706"/>
                    </a:cubicBezTo>
                    <a:cubicBezTo>
                      <a:pt x="1220" y="1072"/>
                      <a:pt x="211" y="2096"/>
                      <a:pt x="1" y="2838"/>
                    </a:cubicBezTo>
                    <a:cubicBezTo>
                      <a:pt x="699" y="2586"/>
                      <a:pt x="1631" y="1483"/>
                      <a:pt x="1964" y="1093"/>
                    </a:cubicBezTo>
                    <a:cubicBezTo>
                      <a:pt x="2295" y="703"/>
                      <a:pt x="2597" y="129"/>
                      <a:pt x="2597" y="129"/>
                    </a:cubicBezTo>
                    <a:lnTo>
                      <a:pt x="2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0"/>
              <p:cNvSpPr/>
              <p:nvPr/>
            </p:nvSpPr>
            <p:spPr>
              <a:xfrm>
                <a:off x="4590221" y="2016612"/>
                <a:ext cx="77412" cy="224300"/>
              </a:xfrm>
              <a:custGeom>
                <a:avLst/>
                <a:gdLst/>
                <a:ahLst/>
                <a:cxnLst/>
                <a:rect l="l" t="t" r="r" b="b"/>
                <a:pathLst>
                  <a:path w="1278" h="3703" extrusionOk="0">
                    <a:moveTo>
                      <a:pt x="134" y="1"/>
                    </a:moveTo>
                    <a:cubicBezTo>
                      <a:pt x="1" y="764"/>
                      <a:pt x="458" y="2155"/>
                      <a:pt x="619" y="2649"/>
                    </a:cubicBezTo>
                    <a:cubicBezTo>
                      <a:pt x="779" y="3143"/>
                      <a:pt x="1107" y="3702"/>
                      <a:pt x="1107" y="3702"/>
                    </a:cubicBezTo>
                    <a:lnTo>
                      <a:pt x="1278" y="3649"/>
                    </a:lnTo>
                    <a:cubicBezTo>
                      <a:pt x="1278" y="3649"/>
                      <a:pt x="1256" y="2994"/>
                      <a:pt x="1130" y="2489"/>
                    </a:cubicBezTo>
                    <a:cubicBezTo>
                      <a:pt x="1001" y="1984"/>
                      <a:pt x="648" y="559"/>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0"/>
              <p:cNvSpPr/>
              <p:nvPr/>
            </p:nvSpPr>
            <p:spPr>
              <a:xfrm>
                <a:off x="4649100" y="2228322"/>
                <a:ext cx="44703" cy="46883"/>
              </a:xfrm>
              <a:custGeom>
                <a:avLst/>
                <a:gdLst/>
                <a:ahLst/>
                <a:cxnLst/>
                <a:rect l="l" t="t" r="r" b="b"/>
                <a:pathLst>
                  <a:path w="738" h="774" extrusionOk="0">
                    <a:moveTo>
                      <a:pt x="369" y="0"/>
                    </a:moveTo>
                    <a:cubicBezTo>
                      <a:pt x="166" y="0"/>
                      <a:pt x="0" y="173"/>
                      <a:pt x="0" y="387"/>
                    </a:cubicBezTo>
                    <a:cubicBezTo>
                      <a:pt x="0" y="601"/>
                      <a:pt x="164" y="774"/>
                      <a:pt x="369" y="774"/>
                    </a:cubicBezTo>
                    <a:cubicBezTo>
                      <a:pt x="573" y="774"/>
                      <a:pt x="738" y="601"/>
                      <a:pt x="738" y="387"/>
                    </a:cubicBezTo>
                    <a:cubicBezTo>
                      <a:pt x="738" y="174"/>
                      <a:pt x="573"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0"/>
              <p:cNvSpPr/>
              <p:nvPr/>
            </p:nvSpPr>
            <p:spPr>
              <a:xfrm>
                <a:off x="4656248" y="2235772"/>
                <a:ext cx="30407" cy="31982"/>
              </a:xfrm>
              <a:custGeom>
                <a:avLst/>
                <a:gdLst/>
                <a:ahLst/>
                <a:cxnLst/>
                <a:rect l="l" t="t" r="r" b="b"/>
                <a:pathLst>
                  <a:path w="502" h="528" extrusionOk="0">
                    <a:moveTo>
                      <a:pt x="251" y="1"/>
                    </a:moveTo>
                    <a:cubicBezTo>
                      <a:pt x="112" y="1"/>
                      <a:pt x="1" y="119"/>
                      <a:pt x="1" y="264"/>
                    </a:cubicBezTo>
                    <a:cubicBezTo>
                      <a:pt x="1" y="409"/>
                      <a:pt x="112" y="527"/>
                      <a:pt x="251" y="527"/>
                    </a:cubicBezTo>
                    <a:cubicBezTo>
                      <a:pt x="389" y="527"/>
                      <a:pt x="502" y="409"/>
                      <a:pt x="502" y="264"/>
                    </a:cubicBezTo>
                    <a:cubicBezTo>
                      <a:pt x="502" y="119"/>
                      <a:pt x="389" y="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1" name="Google Shape;3181;p50"/>
            <p:cNvGrpSpPr/>
            <p:nvPr/>
          </p:nvGrpSpPr>
          <p:grpSpPr>
            <a:xfrm>
              <a:off x="7447502" y="2873626"/>
              <a:ext cx="485382" cy="269797"/>
              <a:chOff x="8407752" y="2873626"/>
              <a:chExt cx="485382" cy="269797"/>
            </a:xfrm>
          </p:grpSpPr>
          <p:sp>
            <p:nvSpPr>
              <p:cNvPr id="3182" name="Google Shape;3182;p50"/>
              <p:cNvSpPr/>
              <p:nvPr/>
            </p:nvSpPr>
            <p:spPr>
              <a:xfrm>
                <a:off x="8474505" y="3069585"/>
                <a:ext cx="73838" cy="73838"/>
              </a:xfrm>
              <a:custGeom>
                <a:avLst/>
                <a:gdLst/>
                <a:ahLst/>
                <a:cxnLst/>
                <a:rect l="l" t="t" r="r" b="b"/>
                <a:pathLst>
                  <a:path w="1219" h="1219" extrusionOk="0">
                    <a:moveTo>
                      <a:pt x="610" y="0"/>
                    </a:moveTo>
                    <a:cubicBezTo>
                      <a:pt x="273" y="0"/>
                      <a:pt x="0" y="273"/>
                      <a:pt x="0" y="609"/>
                    </a:cubicBezTo>
                    <a:cubicBezTo>
                      <a:pt x="0" y="946"/>
                      <a:pt x="273" y="1219"/>
                      <a:pt x="610" y="1219"/>
                    </a:cubicBezTo>
                    <a:cubicBezTo>
                      <a:pt x="946" y="1219"/>
                      <a:pt x="1219" y="946"/>
                      <a:pt x="1219" y="609"/>
                    </a:cubicBezTo>
                    <a:cubicBezTo>
                      <a:pt x="1219" y="272"/>
                      <a:pt x="946" y="0"/>
                      <a:pt x="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0"/>
              <p:cNvSpPr/>
              <p:nvPr/>
            </p:nvSpPr>
            <p:spPr>
              <a:xfrm>
                <a:off x="8489467" y="3084547"/>
                <a:ext cx="43854" cy="43794"/>
              </a:xfrm>
              <a:custGeom>
                <a:avLst/>
                <a:gdLst/>
                <a:ahLst/>
                <a:cxnLst/>
                <a:rect l="l" t="t" r="r" b="b"/>
                <a:pathLst>
                  <a:path w="724" h="723" extrusionOk="0">
                    <a:moveTo>
                      <a:pt x="363" y="1"/>
                    </a:moveTo>
                    <a:cubicBezTo>
                      <a:pt x="163" y="1"/>
                      <a:pt x="1" y="162"/>
                      <a:pt x="1" y="362"/>
                    </a:cubicBezTo>
                    <a:cubicBezTo>
                      <a:pt x="1" y="561"/>
                      <a:pt x="163" y="723"/>
                      <a:pt x="363" y="723"/>
                    </a:cubicBezTo>
                    <a:cubicBezTo>
                      <a:pt x="561" y="723"/>
                      <a:pt x="724" y="561"/>
                      <a:pt x="724" y="362"/>
                    </a:cubicBezTo>
                    <a:cubicBezTo>
                      <a:pt x="724" y="162"/>
                      <a:pt x="561"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0"/>
              <p:cNvSpPr/>
              <p:nvPr/>
            </p:nvSpPr>
            <p:spPr>
              <a:xfrm>
                <a:off x="8527931" y="2886891"/>
                <a:ext cx="287053" cy="97401"/>
              </a:xfrm>
              <a:custGeom>
                <a:avLst/>
                <a:gdLst/>
                <a:ahLst/>
                <a:cxnLst/>
                <a:rect l="l" t="t" r="r" b="b"/>
                <a:pathLst>
                  <a:path w="4739" h="1608" extrusionOk="0">
                    <a:moveTo>
                      <a:pt x="572" y="1"/>
                    </a:moveTo>
                    <a:lnTo>
                      <a:pt x="0" y="1607"/>
                    </a:lnTo>
                    <a:lnTo>
                      <a:pt x="4738" y="1549"/>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0"/>
              <p:cNvSpPr/>
              <p:nvPr/>
            </p:nvSpPr>
            <p:spPr>
              <a:xfrm>
                <a:off x="8737398" y="3069585"/>
                <a:ext cx="73898" cy="73838"/>
              </a:xfrm>
              <a:custGeom>
                <a:avLst/>
                <a:gdLst/>
                <a:ahLst/>
                <a:cxnLst/>
                <a:rect l="l" t="t" r="r" b="b"/>
                <a:pathLst>
                  <a:path w="1220" h="1219" extrusionOk="0">
                    <a:moveTo>
                      <a:pt x="611" y="0"/>
                    </a:moveTo>
                    <a:cubicBezTo>
                      <a:pt x="273" y="0"/>
                      <a:pt x="1" y="273"/>
                      <a:pt x="1" y="609"/>
                    </a:cubicBezTo>
                    <a:cubicBezTo>
                      <a:pt x="1" y="946"/>
                      <a:pt x="273" y="1219"/>
                      <a:pt x="611" y="1219"/>
                    </a:cubicBezTo>
                    <a:cubicBezTo>
                      <a:pt x="947" y="1219"/>
                      <a:pt x="1220" y="946"/>
                      <a:pt x="1220" y="609"/>
                    </a:cubicBezTo>
                    <a:cubicBezTo>
                      <a:pt x="1220" y="272"/>
                      <a:pt x="947" y="0"/>
                      <a:pt x="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0"/>
              <p:cNvSpPr/>
              <p:nvPr/>
            </p:nvSpPr>
            <p:spPr>
              <a:xfrm>
                <a:off x="8752421" y="3084547"/>
                <a:ext cx="43854" cy="43794"/>
              </a:xfrm>
              <a:custGeom>
                <a:avLst/>
                <a:gdLst/>
                <a:ahLst/>
                <a:cxnLst/>
                <a:rect l="l" t="t" r="r" b="b"/>
                <a:pathLst>
                  <a:path w="724" h="723" extrusionOk="0">
                    <a:moveTo>
                      <a:pt x="363" y="1"/>
                    </a:moveTo>
                    <a:cubicBezTo>
                      <a:pt x="163" y="1"/>
                      <a:pt x="1" y="162"/>
                      <a:pt x="1" y="362"/>
                    </a:cubicBezTo>
                    <a:cubicBezTo>
                      <a:pt x="1" y="561"/>
                      <a:pt x="163" y="723"/>
                      <a:pt x="363" y="723"/>
                    </a:cubicBezTo>
                    <a:cubicBezTo>
                      <a:pt x="562" y="723"/>
                      <a:pt x="724" y="561"/>
                      <a:pt x="724" y="362"/>
                    </a:cubicBezTo>
                    <a:cubicBezTo>
                      <a:pt x="724" y="162"/>
                      <a:pt x="562"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0"/>
              <p:cNvSpPr/>
              <p:nvPr/>
            </p:nvSpPr>
            <p:spPr>
              <a:xfrm>
                <a:off x="8415202" y="2873626"/>
                <a:ext cx="469195" cy="238050"/>
              </a:xfrm>
              <a:custGeom>
                <a:avLst/>
                <a:gdLst/>
                <a:ahLst/>
                <a:cxnLst/>
                <a:rect l="l" t="t" r="r" b="b"/>
                <a:pathLst>
                  <a:path w="7746" h="3930" extrusionOk="0">
                    <a:moveTo>
                      <a:pt x="4324" y="256"/>
                    </a:moveTo>
                    <a:lnTo>
                      <a:pt x="4324" y="1679"/>
                    </a:lnTo>
                    <a:lnTo>
                      <a:pt x="2571" y="1679"/>
                    </a:lnTo>
                    <a:lnTo>
                      <a:pt x="2901" y="256"/>
                    </a:lnTo>
                    <a:close/>
                    <a:moveTo>
                      <a:pt x="5464" y="256"/>
                    </a:moveTo>
                    <a:lnTo>
                      <a:pt x="5977" y="1679"/>
                    </a:lnTo>
                    <a:lnTo>
                      <a:pt x="4567" y="1679"/>
                    </a:lnTo>
                    <a:lnTo>
                      <a:pt x="4567" y="256"/>
                    </a:lnTo>
                    <a:close/>
                    <a:moveTo>
                      <a:pt x="2641" y="0"/>
                    </a:moveTo>
                    <a:cubicBezTo>
                      <a:pt x="2579" y="0"/>
                      <a:pt x="2356" y="17"/>
                      <a:pt x="2356" y="258"/>
                    </a:cubicBezTo>
                    <a:lnTo>
                      <a:pt x="2664" y="258"/>
                    </a:lnTo>
                    <a:lnTo>
                      <a:pt x="2332" y="1680"/>
                    </a:lnTo>
                    <a:cubicBezTo>
                      <a:pt x="1988" y="1683"/>
                      <a:pt x="1594" y="1764"/>
                      <a:pt x="1265" y="1857"/>
                    </a:cubicBezTo>
                    <a:cubicBezTo>
                      <a:pt x="900" y="1958"/>
                      <a:pt x="159" y="2193"/>
                      <a:pt x="83" y="2446"/>
                    </a:cubicBezTo>
                    <a:cubicBezTo>
                      <a:pt x="12" y="2678"/>
                      <a:pt x="5" y="2933"/>
                      <a:pt x="5" y="3156"/>
                    </a:cubicBezTo>
                    <a:cubicBezTo>
                      <a:pt x="1" y="3287"/>
                      <a:pt x="1" y="3417"/>
                      <a:pt x="1" y="3547"/>
                    </a:cubicBezTo>
                    <a:lnTo>
                      <a:pt x="432" y="3929"/>
                    </a:lnTo>
                    <a:lnTo>
                      <a:pt x="859" y="3929"/>
                    </a:lnTo>
                    <a:cubicBezTo>
                      <a:pt x="856" y="3900"/>
                      <a:pt x="854" y="3874"/>
                      <a:pt x="854" y="3844"/>
                    </a:cubicBezTo>
                    <a:cubicBezTo>
                      <a:pt x="854" y="3434"/>
                      <a:pt x="1186" y="3101"/>
                      <a:pt x="1596" y="3101"/>
                    </a:cubicBezTo>
                    <a:cubicBezTo>
                      <a:pt x="2006" y="3101"/>
                      <a:pt x="2340" y="3434"/>
                      <a:pt x="2340" y="3844"/>
                    </a:cubicBezTo>
                    <a:cubicBezTo>
                      <a:pt x="2340" y="3873"/>
                      <a:pt x="2338" y="3900"/>
                      <a:pt x="2334" y="3929"/>
                    </a:cubicBezTo>
                    <a:lnTo>
                      <a:pt x="5193" y="3929"/>
                    </a:lnTo>
                    <a:cubicBezTo>
                      <a:pt x="5190" y="3900"/>
                      <a:pt x="5188" y="3874"/>
                      <a:pt x="5188" y="3844"/>
                    </a:cubicBezTo>
                    <a:cubicBezTo>
                      <a:pt x="5188" y="3434"/>
                      <a:pt x="5520" y="3101"/>
                      <a:pt x="5931" y="3101"/>
                    </a:cubicBezTo>
                    <a:cubicBezTo>
                      <a:pt x="6341" y="3101"/>
                      <a:pt x="6674" y="3434"/>
                      <a:pt x="6674" y="3844"/>
                    </a:cubicBezTo>
                    <a:cubicBezTo>
                      <a:pt x="6674" y="3873"/>
                      <a:pt x="6672" y="3900"/>
                      <a:pt x="6669" y="3929"/>
                    </a:cubicBezTo>
                    <a:lnTo>
                      <a:pt x="7405" y="3929"/>
                    </a:lnTo>
                    <a:lnTo>
                      <a:pt x="7698" y="3567"/>
                    </a:lnTo>
                    <a:lnTo>
                      <a:pt x="7746" y="2326"/>
                    </a:lnTo>
                    <a:cubicBezTo>
                      <a:pt x="7746" y="1817"/>
                      <a:pt x="7287" y="1788"/>
                      <a:pt x="7287" y="1788"/>
                    </a:cubicBezTo>
                    <a:lnTo>
                      <a:pt x="6280" y="1680"/>
                    </a:lnTo>
                    <a:lnTo>
                      <a:pt x="6251" y="1680"/>
                    </a:lnTo>
                    <a:lnTo>
                      <a:pt x="5738" y="258"/>
                    </a:lnTo>
                    <a:lnTo>
                      <a:pt x="5941" y="258"/>
                    </a:lnTo>
                    <a:cubicBezTo>
                      <a:pt x="5941" y="258"/>
                      <a:pt x="5875" y="1"/>
                      <a:pt x="5626" y="1"/>
                    </a:cubicBezTo>
                    <a:lnTo>
                      <a:pt x="2656" y="1"/>
                    </a:lnTo>
                    <a:cubicBezTo>
                      <a:pt x="2656" y="1"/>
                      <a:pt x="2651" y="0"/>
                      <a:pt x="2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0"/>
              <p:cNvSpPr/>
              <p:nvPr/>
            </p:nvSpPr>
            <p:spPr>
              <a:xfrm>
                <a:off x="8790825" y="2963216"/>
                <a:ext cx="94190" cy="35798"/>
              </a:xfrm>
              <a:custGeom>
                <a:avLst/>
                <a:gdLst/>
                <a:ahLst/>
                <a:cxnLst/>
                <a:rect l="l" t="t" r="r" b="b"/>
                <a:pathLst>
                  <a:path w="1555" h="591" extrusionOk="0">
                    <a:moveTo>
                      <a:pt x="82" y="1"/>
                    </a:moveTo>
                    <a:cubicBezTo>
                      <a:pt x="77" y="1"/>
                      <a:pt x="72" y="2"/>
                      <a:pt x="70" y="4"/>
                    </a:cubicBezTo>
                    <a:cubicBezTo>
                      <a:pt x="0" y="73"/>
                      <a:pt x="43" y="249"/>
                      <a:pt x="85" y="325"/>
                    </a:cubicBezTo>
                    <a:cubicBezTo>
                      <a:pt x="156" y="453"/>
                      <a:pt x="290" y="482"/>
                      <a:pt x="424" y="507"/>
                    </a:cubicBezTo>
                    <a:cubicBezTo>
                      <a:pt x="790" y="574"/>
                      <a:pt x="1165" y="591"/>
                      <a:pt x="1539" y="591"/>
                    </a:cubicBezTo>
                    <a:cubicBezTo>
                      <a:pt x="1554" y="591"/>
                      <a:pt x="1554" y="581"/>
                      <a:pt x="1540" y="580"/>
                    </a:cubicBezTo>
                    <a:cubicBezTo>
                      <a:pt x="1186" y="579"/>
                      <a:pt x="831" y="565"/>
                      <a:pt x="484" y="503"/>
                    </a:cubicBezTo>
                    <a:cubicBezTo>
                      <a:pt x="348" y="481"/>
                      <a:pt x="177" y="461"/>
                      <a:pt x="110" y="321"/>
                    </a:cubicBezTo>
                    <a:cubicBezTo>
                      <a:pt x="74" y="245"/>
                      <a:pt x="26" y="76"/>
                      <a:pt x="96" y="6"/>
                    </a:cubicBezTo>
                    <a:cubicBezTo>
                      <a:pt x="98" y="3"/>
                      <a:pt x="90"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0"/>
              <p:cNvSpPr/>
              <p:nvPr/>
            </p:nvSpPr>
            <p:spPr>
              <a:xfrm>
                <a:off x="8412052" y="2966487"/>
                <a:ext cx="121569" cy="58634"/>
              </a:xfrm>
              <a:custGeom>
                <a:avLst/>
                <a:gdLst/>
                <a:ahLst/>
                <a:cxnLst/>
                <a:rect l="l" t="t" r="r" b="b"/>
                <a:pathLst>
                  <a:path w="2007" h="968" extrusionOk="0">
                    <a:moveTo>
                      <a:pt x="1953" y="1"/>
                    </a:moveTo>
                    <a:cubicBezTo>
                      <a:pt x="1945" y="1"/>
                      <a:pt x="1936" y="4"/>
                      <a:pt x="1937" y="7"/>
                    </a:cubicBezTo>
                    <a:cubicBezTo>
                      <a:pt x="1977" y="101"/>
                      <a:pt x="1931" y="274"/>
                      <a:pt x="1852" y="339"/>
                    </a:cubicBezTo>
                    <a:cubicBezTo>
                      <a:pt x="1821" y="365"/>
                      <a:pt x="1780" y="383"/>
                      <a:pt x="1742" y="399"/>
                    </a:cubicBezTo>
                    <a:cubicBezTo>
                      <a:pt x="1577" y="475"/>
                      <a:pt x="1406" y="540"/>
                      <a:pt x="1237" y="603"/>
                    </a:cubicBezTo>
                    <a:cubicBezTo>
                      <a:pt x="1022" y="681"/>
                      <a:pt x="805" y="756"/>
                      <a:pt x="585" y="821"/>
                    </a:cubicBezTo>
                    <a:cubicBezTo>
                      <a:pt x="400" y="876"/>
                      <a:pt x="208" y="932"/>
                      <a:pt x="16" y="957"/>
                    </a:cubicBezTo>
                    <a:cubicBezTo>
                      <a:pt x="1" y="958"/>
                      <a:pt x="1" y="968"/>
                      <a:pt x="12" y="968"/>
                    </a:cubicBezTo>
                    <a:cubicBezTo>
                      <a:pt x="13" y="968"/>
                      <a:pt x="13" y="968"/>
                      <a:pt x="14" y="968"/>
                    </a:cubicBezTo>
                    <a:cubicBezTo>
                      <a:pt x="207" y="943"/>
                      <a:pt x="398" y="890"/>
                      <a:pt x="583" y="834"/>
                    </a:cubicBezTo>
                    <a:cubicBezTo>
                      <a:pt x="818" y="763"/>
                      <a:pt x="1050" y="685"/>
                      <a:pt x="1278" y="600"/>
                    </a:cubicBezTo>
                    <a:cubicBezTo>
                      <a:pt x="1448" y="537"/>
                      <a:pt x="1618" y="474"/>
                      <a:pt x="1782" y="394"/>
                    </a:cubicBezTo>
                    <a:cubicBezTo>
                      <a:pt x="1817" y="378"/>
                      <a:pt x="1860" y="361"/>
                      <a:pt x="1885" y="330"/>
                    </a:cubicBezTo>
                    <a:cubicBezTo>
                      <a:pt x="1950" y="250"/>
                      <a:pt x="2007" y="106"/>
                      <a:pt x="1963" y="5"/>
                    </a:cubicBezTo>
                    <a:cubicBezTo>
                      <a:pt x="1962" y="2"/>
                      <a:pt x="1958" y="1"/>
                      <a:pt x="1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0"/>
              <p:cNvSpPr/>
              <p:nvPr/>
            </p:nvSpPr>
            <p:spPr>
              <a:xfrm>
                <a:off x="8843586" y="3072493"/>
                <a:ext cx="49548" cy="49912"/>
              </a:xfrm>
              <a:custGeom>
                <a:avLst/>
                <a:gdLst/>
                <a:ahLst/>
                <a:cxnLst/>
                <a:rect l="l" t="t" r="r" b="b"/>
                <a:pathLst>
                  <a:path w="818" h="824" extrusionOk="0">
                    <a:moveTo>
                      <a:pt x="643" y="0"/>
                    </a:moveTo>
                    <a:cubicBezTo>
                      <a:pt x="640" y="0"/>
                      <a:pt x="637" y="0"/>
                      <a:pt x="634" y="0"/>
                    </a:cubicBezTo>
                    <a:lnTo>
                      <a:pt x="627" y="216"/>
                    </a:lnTo>
                    <a:cubicBezTo>
                      <a:pt x="524" y="212"/>
                      <a:pt x="425" y="206"/>
                      <a:pt x="322" y="202"/>
                    </a:cubicBezTo>
                    <a:cubicBezTo>
                      <a:pt x="287" y="201"/>
                      <a:pt x="242" y="196"/>
                      <a:pt x="197" y="196"/>
                    </a:cubicBezTo>
                    <a:cubicBezTo>
                      <a:pt x="114" y="196"/>
                      <a:pt x="33" y="212"/>
                      <a:pt x="17" y="291"/>
                    </a:cubicBezTo>
                    <a:cubicBezTo>
                      <a:pt x="0" y="367"/>
                      <a:pt x="3" y="455"/>
                      <a:pt x="7" y="530"/>
                    </a:cubicBezTo>
                    <a:cubicBezTo>
                      <a:pt x="11" y="606"/>
                      <a:pt x="11" y="718"/>
                      <a:pt x="62" y="777"/>
                    </a:cubicBezTo>
                    <a:cubicBezTo>
                      <a:pt x="96" y="817"/>
                      <a:pt x="157" y="824"/>
                      <a:pt x="214" y="824"/>
                    </a:cubicBezTo>
                    <a:cubicBezTo>
                      <a:pt x="237" y="824"/>
                      <a:pt x="259" y="823"/>
                      <a:pt x="278" y="822"/>
                    </a:cubicBezTo>
                    <a:cubicBezTo>
                      <a:pt x="371" y="818"/>
                      <a:pt x="466" y="818"/>
                      <a:pt x="562" y="802"/>
                    </a:cubicBezTo>
                    <a:cubicBezTo>
                      <a:pt x="768" y="760"/>
                      <a:pt x="754" y="569"/>
                      <a:pt x="764" y="397"/>
                    </a:cubicBezTo>
                    <a:cubicBezTo>
                      <a:pt x="771" y="280"/>
                      <a:pt x="817" y="0"/>
                      <a:pt x="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0"/>
              <p:cNvSpPr/>
              <p:nvPr/>
            </p:nvSpPr>
            <p:spPr>
              <a:xfrm>
                <a:off x="8412719" y="3016582"/>
                <a:ext cx="23078" cy="40947"/>
              </a:xfrm>
              <a:custGeom>
                <a:avLst/>
                <a:gdLst/>
                <a:ahLst/>
                <a:cxnLst/>
                <a:rect l="l" t="t" r="r" b="b"/>
                <a:pathLst>
                  <a:path w="381" h="676" extrusionOk="0">
                    <a:moveTo>
                      <a:pt x="197" y="0"/>
                    </a:moveTo>
                    <a:cubicBezTo>
                      <a:pt x="167" y="0"/>
                      <a:pt x="138" y="15"/>
                      <a:pt x="119" y="45"/>
                    </a:cubicBezTo>
                    <a:cubicBezTo>
                      <a:pt x="79" y="114"/>
                      <a:pt x="69" y="198"/>
                      <a:pt x="54" y="275"/>
                    </a:cubicBezTo>
                    <a:cubicBezTo>
                      <a:pt x="37" y="371"/>
                      <a:pt x="1" y="585"/>
                      <a:pt x="44" y="664"/>
                    </a:cubicBezTo>
                    <a:lnTo>
                      <a:pt x="42" y="664"/>
                    </a:lnTo>
                    <a:cubicBezTo>
                      <a:pt x="70" y="664"/>
                      <a:pt x="91" y="670"/>
                      <a:pt x="120" y="675"/>
                    </a:cubicBezTo>
                    <a:cubicBezTo>
                      <a:pt x="125" y="675"/>
                      <a:pt x="131" y="675"/>
                      <a:pt x="136" y="675"/>
                    </a:cubicBezTo>
                    <a:cubicBezTo>
                      <a:pt x="219" y="675"/>
                      <a:pt x="272" y="620"/>
                      <a:pt x="305" y="542"/>
                    </a:cubicBezTo>
                    <a:cubicBezTo>
                      <a:pt x="360" y="409"/>
                      <a:pt x="380" y="171"/>
                      <a:pt x="288" y="49"/>
                    </a:cubicBezTo>
                    <a:cubicBezTo>
                      <a:pt x="264" y="18"/>
                      <a:pt x="230" y="0"/>
                      <a:pt x="1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0"/>
              <p:cNvSpPr/>
              <p:nvPr/>
            </p:nvSpPr>
            <p:spPr>
              <a:xfrm>
                <a:off x="8412840" y="3056562"/>
                <a:ext cx="15870" cy="18475"/>
              </a:xfrm>
              <a:custGeom>
                <a:avLst/>
                <a:gdLst/>
                <a:ahLst/>
                <a:cxnLst/>
                <a:rect l="l" t="t" r="r" b="b"/>
                <a:pathLst>
                  <a:path w="262" h="305" extrusionOk="0">
                    <a:moveTo>
                      <a:pt x="93" y="1"/>
                    </a:moveTo>
                    <a:cubicBezTo>
                      <a:pt x="89" y="1"/>
                      <a:pt x="84" y="1"/>
                      <a:pt x="80" y="1"/>
                    </a:cubicBezTo>
                    <a:cubicBezTo>
                      <a:pt x="1" y="9"/>
                      <a:pt x="15" y="112"/>
                      <a:pt x="15" y="176"/>
                    </a:cubicBezTo>
                    <a:cubicBezTo>
                      <a:pt x="15" y="212"/>
                      <a:pt x="11" y="254"/>
                      <a:pt x="24" y="287"/>
                    </a:cubicBezTo>
                    <a:lnTo>
                      <a:pt x="26" y="283"/>
                    </a:lnTo>
                    <a:cubicBezTo>
                      <a:pt x="49" y="298"/>
                      <a:pt x="73" y="305"/>
                      <a:pt x="98" y="305"/>
                    </a:cubicBezTo>
                    <a:cubicBezTo>
                      <a:pt x="182" y="305"/>
                      <a:pt x="261" y="224"/>
                      <a:pt x="247" y="130"/>
                    </a:cubicBezTo>
                    <a:cubicBezTo>
                      <a:pt x="237" y="52"/>
                      <a:pt x="170" y="1"/>
                      <a:pt x="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0"/>
              <p:cNvSpPr/>
              <p:nvPr/>
            </p:nvSpPr>
            <p:spPr>
              <a:xfrm>
                <a:off x="8407752" y="3077218"/>
                <a:ext cx="40160" cy="40644"/>
              </a:xfrm>
              <a:custGeom>
                <a:avLst/>
                <a:gdLst/>
                <a:ahLst/>
                <a:cxnLst/>
                <a:rect l="l" t="t" r="r" b="b"/>
                <a:pathLst>
                  <a:path w="663" h="671" extrusionOk="0">
                    <a:moveTo>
                      <a:pt x="151" y="0"/>
                    </a:moveTo>
                    <a:cubicBezTo>
                      <a:pt x="140" y="0"/>
                      <a:pt x="129" y="0"/>
                      <a:pt x="118" y="1"/>
                    </a:cubicBezTo>
                    <a:lnTo>
                      <a:pt x="110" y="6"/>
                    </a:lnTo>
                    <a:cubicBezTo>
                      <a:pt x="1" y="35"/>
                      <a:pt x="44" y="382"/>
                      <a:pt x="62" y="467"/>
                    </a:cubicBezTo>
                    <a:cubicBezTo>
                      <a:pt x="80" y="547"/>
                      <a:pt x="90" y="621"/>
                      <a:pt x="175" y="654"/>
                    </a:cubicBezTo>
                    <a:cubicBezTo>
                      <a:pt x="216" y="667"/>
                      <a:pt x="266" y="671"/>
                      <a:pt x="315" y="671"/>
                    </a:cubicBezTo>
                    <a:cubicBezTo>
                      <a:pt x="344" y="671"/>
                      <a:pt x="373" y="670"/>
                      <a:pt x="399" y="668"/>
                    </a:cubicBezTo>
                    <a:cubicBezTo>
                      <a:pt x="484" y="665"/>
                      <a:pt x="579" y="668"/>
                      <a:pt x="608" y="581"/>
                    </a:cubicBezTo>
                    <a:cubicBezTo>
                      <a:pt x="630" y="510"/>
                      <a:pt x="623" y="419"/>
                      <a:pt x="627" y="345"/>
                    </a:cubicBezTo>
                    <a:cubicBezTo>
                      <a:pt x="630" y="268"/>
                      <a:pt x="663" y="148"/>
                      <a:pt x="627" y="78"/>
                    </a:cubicBezTo>
                    <a:cubicBezTo>
                      <a:pt x="594" y="5"/>
                      <a:pt x="484" y="19"/>
                      <a:pt x="411" y="15"/>
                    </a:cubicBezTo>
                    <a:cubicBezTo>
                      <a:pt x="326" y="10"/>
                      <a:pt x="236"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0"/>
              <p:cNvSpPr/>
              <p:nvPr/>
            </p:nvSpPr>
            <p:spPr>
              <a:xfrm>
                <a:off x="8874176" y="3014462"/>
                <a:ext cx="16112" cy="44521"/>
              </a:xfrm>
              <a:custGeom>
                <a:avLst/>
                <a:gdLst/>
                <a:ahLst/>
                <a:cxnLst/>
                <a:rect l="l" t="t" r="r" b="b"/>
                <a:pathLst>
                  <a:path w="266" h="735" extrusionOk="0">
                    <a:moveTo>
                      <a:pt x="132" y="1"/>
                    </a:moveTo>
                    <a:cubicBezTo>
                      <a:pt x="93" y="1"/>
                      <a:pt x="48" y="8"/>
                      <a:pt x="26" y="46"/>
                    </a:cubicBezTo>
                    <a:cubicBezTo>
                      <a:pt x="0" y="93"/>
                      <a:pt x="11" y="172"/>
                      <a:pt x="14" y="222"/>
                    </a:cubicBezTo>
                    <a:cubicBezTo>
                      <a:pt x="18" y="329"/>
                      <a:pt x="11" y="437"/>
                      <a:pt x="18" y="543"/>
                    </a:cubicBezTo>
                    <a:cubicBezTo>
                      <a:pt x="19" y="584"/>
                      <a:pt x="5" y="723"/>
                      <a:pt x="60" y="727"/>
                    </a:cubicBezTo>
                    <a:lnTo>
                      <a:pt x="88" y="730"/>
                    </a:lnTo>
                    <a:cubicBezTo>
                      <a:pt x="100" y="733"/>
                      <a:pt x="111" y="734"/>
                      <a:pt x="121" y="734"/>
                    </a:cubicBezTo>
                    <a:cubicBezTo>
                      <a:pt x="206" y="734"/>
                      <a:pt x="233" y="645"/>
                      <a:pt x="247" y="566"/>
                    </a:cubicBezTo>
                    <a:cubicBezTo>
                      <a:pt x="266" y="450"/>
                      <a:pt x="263" y="327"/>
                      <a:pt x="259" y="213"/>
                    </a:cubicBezTo>
                    <a:cubicBezTo>
                      <a:pt x="257" y="167"/>
                      <a:pt x="260" y="109"/>
                      <a:pt x="249" y="62"/>
                    </a:cubicBezTo>
                    <a:cubicBezTo>
                      <a:pt x="234" y="8"/>
                      <a:pt x="188" y="3"/>
                      <a:pt x="141" y="1"/>
                    </a:cubicBezTo>
                    <a:cubicBezTo>
                      <a:pt x="138" y="1"/>
                      <a:pt x="135" y="1"/>
                      <a:pt x="1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0"/>
              <p:cNvSpPr/>
              <p:nvPr/>
            </p:nvSpPr>
            <p:spPr>
              <a:xfrm>
                <a:off x="8751633" y="3003922"/>
                <a:ext cx="35677" cy="35617"/>
              </a:xfrm>
              <a:custGeom>
                <a:avLst/>
                <a:gdLst/>
                <a:ahLst/>
                <a:cxnLst/>
                <a:rect l="l" t="t" r="r" b="b"/>
                <a:pathLst>
                  <a:path w="589" h="588" extrusionOk="0">
                    <a:moveTo>
                      <a:pt x="28" y="208"/>
                    </a:moveTo>
                    <a:cubicBezTo>
                      <a:pt x="35" y="210"/>
                      <a:pt x="43" y="210"/>
                      <a:pt x="49" y="211"/>
                    </a:cubicBezTo>
                    <a:cubicBezTo>
                      <a:pt x="56" y="212"/>
                      <a:pt x="62" y="213"/>
                      <a:pt x="69" y="213"/>
                    </a:cubicBezTo>
                    <a:cubicBezTo>
                      <a:pt x="82" y="215"/>
                      <a:pt x="92" y="218"/>
                      <a:pt x="103" y="221"/>
                    </a:cubicBezTo>
                    <a:cubicBezTo>
                      <a:pt x="109" y="222"/>
                      <a:pt x="116" y="223"/>
                      <a:pt x="123" y="226"/>
                    </a:cubicBezTo>
                    <a:cubicBezTo>
                      <a:pt x="133" y="229"/>
                      <a:pt x="141" y="236"/>
                      <a:pt x="151" y="241"/>
                    </a:cubicBezTo>
                    <a:cubicBezTo>
                      <a:pt x="155" y="243"/>
                      <a:pt x="161" y="244"/>
                      <a:pt x="165" y="248"/>
                    </a:cubicBezTo>
                    <a:cubicBezTo>
                      <a:pt x="176" y="257"/>
                      <a:pt x="186" y="268"/>
                      <a:pt x="190" y="282"/>
                    </a:cubicBezTo>
                    <a:cubicBezTo>
                      <a:pt x="195" y="300"/>
                      <a:pt x="193" y="319"/>
                      <a:pt x="184" y="334"/>
                    </a:cubicBezTo>
                    <a:cubicBezTo>
                      <a:pt x="179" y="344"/>
                      <a:pt x="171" y="352"/>
                      <a:pt x="161" y="360"/>
                    </a:cubicBezTo>
                    <a:cubicBezTo>
                      <a:pt x="159" y="362"/>
                      <a:pt x="155" y="364"/>
                      <a:pt x="152" y="365"/>
                    </a:cubicBezTo>
                    <a:cubicBezTo>
                      <a:pt x="144" y="371"/>
                      <a:pt x="135" y="378"/>
                      <a:pt x="125" y="383"/>
                    </a:cubicBezTo>
                    <a:cubicBezTo>
                      <a:pt x="121" y="386"/>
                      <a:pt x="115" y="387"/>
                      <a:pt x="110" y="390"/>
                    </a:cubicBezTo>
                    <a:cubicBezTo>
                      <a:pt x="100" y="395"/>
                      <a:pt x="90" y="400"/>
                      <a:pt x="78" y="403"/>
                    </a:cubicBezTo>
                    <a:cubicBezTo>
                      <a:pt x="71" y="406"/>
                      <a:pt x="63" y="407"/>
                      <a:pt x="57" y="410"/>
                    </a:cubicBezTo>
                    <a:cubicBezTo>
                      <a:pt x="48" y="413"/>
                      <a:pt x="38" y="416"/>
                      <a:pt x="28" y="418"/>
                    </a:cubicBezTo>
                    <a:lnTo>
                      <a:pt x="28" y="208"/>
                    </a:lnTo>
                    <a:close/>
                    <a:moveTo>
                      <a:pt x="464" y="23"/>
                    </a:moveTo>
                    <a:cubicBezTo>
                      <a:pt x="517" y="23"/>
                      <a:pt x="560" y="66"/>
                      <a:pt x="560" y="118"/>
                    </a:cubicBezTo>
                    <a:lnTo>
                      <a:pt x="560" y="465"/>
                    </a:lnTo>
                    <a:lnTo>
                      <a:pt x="562" y="465"/>
                    </a:lnTo>
                    <a:cubicBezTo>
                      <a:pt x="562" y="518"/>
                      <a:pt x="520" y="561"/>
                      <a:pt x="467" y="561"/>
                    </a:cubicBezTo>
                    <a:lnTo>
                      <a:pt x="121" y="561"/>
                    </a:lnTo>
                    <a:cubicBezTo>
                      <a:pt x="68" y="561"/>
                      <a:pt x="26" y="518"/>
                      <a:pt x="26" y="465"/>
                    </a:cubicBezTo>
                    <a:lnTo>
                      <a:pt x="26" y="444"/>
                    </a:lnTo>
                    <a:cubicBezTo>
                      <a:pt x="35" y="442"/>
                      <a:pt x="46" y="439"/>
                      <a:pt x="54" y="437"/>
                    </a:cubicBezTo>
                    <a:cubicBezTo>
                      <a:pt x="61" y="435"/>
                      <a:pt x="66" y="433"/>
                      <a:pt x="72" y="432"/>
                    </a:cubicBezTo>
                    <a:cubicBezTo>
                      <a:pt x="83" y="428"/>
                      <a:pt x="94" y="424"/>
                      <a:pt x="104" y="419"/>
                    </a:cubicBezTo>
                    <a:cubicBezTo>
                      <a:pt x="113" y="417"/>
                      <a:pt x="119" y="414"/>
                      <a:pt x="125" y="409"/>
                    </a:cubicBezTo>
                    <a:cubicBezTo>
                      <a:pt x="135" y="404"/>
                      <a:pt x="144" y="398"/>
                      <a:pt x="154" y="393"/>
                    </a:cubicBezTo>
                    <a:cubicBezTo>
                      <a:pt x="160" y="390"/>
                      <a:pt x="166" y="387"/>
                      <a:pt x="171" y="382"/>
                    </a:cubicBezTo>
                    <a:cubicBezTo>
                      <a:pt x="186" y="371"/>
                      <a:pt x="196" y="359"/>
                      <a:pt x="203" y="346"/>
                    </a:cubicBezTo>
                    <a:cubicBezTo>
                      <a:pt x="216" y="323"/>
                      <a:pt x="218" y="298"/>
                      <a:pt x="211" y="273"/>
                    </a:cubicBezTo>
                    <a:cubicBezTo>
                      <a:pt x="206" y="254"/>
                      <a:pt x="196" y="241"/>
                      <a:pt x="182" y="228"/>
                    </a:cubicBezTo>
                    <a:cubicBezTo>
                      <a:pt x="177" y="225"/>
                      <a:pt x="170" y="222"/>
                      <a:pt x="165" y="218"/>
                    </a:cubicBezTo>
                    <a:cubicBezTo>
                      <a:pt x="156" y="213"/>
                      <a:pt x="146" y="207"/>
                      <a:pt x="135" y="203"/>
                    </a:cubicBezTo>
                    <a:cubicBezTo>
                      <a:pt x="126" y="201"/>
                      <a:pt x="116" y="198"/>
                      <a:pt x="107" y="196"/>
                    </a:cubicBezTo>
                    <a:cubicBezTo>
                      <a:pt x="97" y="192"/>
                      <a:pt x="88" y="190"/>
                      <a:pt x="77" y="187"/>
                    </a:cubicBezTo>
                    <a:cubicBezTo>
                      <a:pt x="61" y="185"/>
                      <a:pt x="47" y="184"/>
                      <a:pt x="31" y="181"/>
                    </a:cubicBezTo>
                    <a:cubicBezTo>
                      <a:pt x="28" y="181"/>
                      <a:pt x="26" y="180"/>
                      <a:pt x="23" y="180"/>
                    </a:cubicBezTo>
                    <a:lnTo>
                      <a:pt x="23" y="118"/>
                    </a:lnTo>
                    <a:cubicBezTo>
                      <a:pt x="23" y="66"/>
                      <a:pt x="66" y="23"/>
                      <a:pt x="119" y="23"/>
                    </a:cubicBezTo>
                    <a:close/>
                    <a:moveTo>
                      <a:pt x="121" y="0"/>
                    </a:moveTo>
                    <a:cubicBezTo>
                      <a:pt x="54" y="0"/>
                      <a:pt x="0" y="54"/>
                      <a:pt x="0" y="120"/>
                    </a:cubicBezTo>
                    <a:lnTo>
                      <a:pt x="0" y="195"/>
                    </a:lnTo>
                    <a:lnTo>
                      <a:pt x="0" y="206"/>
                    </a:lnTo>
                    <a:lnTo>
                      <a:pt x="0" y="426"/>
                    </a:lnTo>
                    <a:lnTo>
                      <a:pt x="0" y="453"/>
                    </a:lnTo>
                    <a:lnTo>
                      <a:pt x="0" y="467"/>
                    </a:lnTo>
                    <a:cubicBezTo>
                      <a:pt x="0" y="534"/>
                      <a:pt x="54" y="587"/>
                      <a:pt x="121" y="587"/>
                    </a:cubicBezTo>
                    <a:lnTo>
                      <a:pt x="467" y="587"/>
                    </a:lnTo>
                    <a:cubicBezTo>
                      <a:pt x="534" y="587"/>
                      <a:pt x="588" y="533"/>
                      <a:pt x="588" y="467"/>
                    </a:cubicBezTo>
                    <a:lnTo>
                      <a:pt x="588" y="120"/>
                    </a:lnTo>
                    <a:cubicBezTo>
                      <a:pt x="589" y="54"/>
                      <a:pt x="534" y="0"/>
                      <a:pt x="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0"/>
              <p:cNvSpPr/>
              <p:nvPr/>
            </p:nvSpPr>
            <p:spPr>
              <a:xfrm>
                <a:off x="8569546" y="2975331"/>
                <a:ext cx="108304" cy="125264"/>
              </a:xfrm>
              <a:custGeom>
                <a:avLst/>
                <a:gdLst/>
                <a:ahLst/>
                <a:cxnLst/>
                <a:rect l="l" t="t" r="r" b="b"/>
                <a:pathLst>
                  <a:path w="1788" h="2068" extrusionOk="0">
                    <a:moveTo>
                      <a:pt x="13" y="0"/>
                    </a:moveTo>
                    <a:cubicBezTo>
                      <a:pt x="10" y="343"/>
                      <a:pt x="6" y="685"/>
                      <a:pt x="4" y="1027"/>
                    </a:cubicBezTo>
                    <a:lnTo>
                      <a:pt x="0" y="2055"/>
                    </a:lnTo>
                    <a:lnTo>
                      <a:pt x="0" y="2066"/>
                    </a:lnTo>
                    <a:lnTo>
                      <a:pt x="12" y="2066"/>
                    </a:lnTo>
                    <a:lnTo>
                      <a:pt x="894" y="2067"/>
                    </a:lnTo>
                    <a:lnTo>
                      <a:pt x="1776" y="2066"/>
                    </a:lnTo>
                    <a:lnTo>
                      <a:pt x="1788" y="2066"/>
                    </a:lnTo>
                    <a:lnTo>
                      <a:pt x="1788" y="2055"/>
                    </a:lnTo>
                    <a:lnTo>
                      <a:pt x="1784" y="1027"/>
                    </a:lnTo>
                    <a:cubicBezTo>
                      <a:pt x="1783" y="685"/>
                      <a:pt x="1778" y="343"/>
                      <a:pt x="1775" y="0"/>
                    </a:cubicBezTo>
                    <a:cubicBezTo>
                      <a:pt x="1773" y="343"/>
                      <a:pt x="1769" y="685"/>
                      <a:pt x="1768" y="1027"/>
                    </a:cubicBezTo>
                    <a:lnTo>
                      <a:pt x="1764" y="2043"/>
                    </a:lnTo>
                    <a:lnTo>
                      <a:pt x="1764" y="2043"/>
                    </a:lnTo>
                    <a:lnTo>
                      <a:pt x="894" y="2042"/>
                    </a:lnTo>
                    <a:lnTo>
                      <a:pt x="24" y="2043"/>
                    </a:lnTo>
                    <a:lnTo>
                      <a:pt x="24" y="2043"/>
                    </a:lnTo>
                    <a:lnTo>
                      <a:pt x="20" y="1027"/>
                    </a:lnTo>
                    <a:cubicBezTo>
                      <a:pt x="19" y="685"/>
                      <a:pt x="15" y="344"/>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0"/>
              <p:cNvSpPr/>
              <p:nvPr/>
            </p:nvSpPr>
            <p:spPr>
              <a:xfrm>
                <a:off x="8639146" y="2999137"/>
                <a:ext cx="30589" cy="14113"/>
              </a:xfrm>
              <a:custGeom>
                <a:avLst/>
                <a:gdLst/>
                <a:ahLst/>
                <a:cxnLst/>
                <a:rect l="l" t="t" r="r" b="b"/>
                <a:pathLst>
                  <a:path w="505" h="233" extrusionOk="0">
                    <a:moveTo>
                      <a:pt x="115" y="1"/>
                    </a:moveTo>
                    <a:cubicBezTo>
                      <a:pt x="52" y="1"/>
                      <a:pt x="0" y="52"/>
                      <a:pt x="0" y="116"/>
                    </a:cubicBezTo>
                    <a:cubicBezTo>
                      <a:pt x="0" y="179"/>
                      <a:pt x="52" y="232"/>
                      <a:pt x="115" y="232"/>
                    </a:cubicBezTo>
                    <a:lnTo>
                      <a:pt x="388" y="232"/>
                    </a:lnTo>
                    <a:cubicBezTo>
                      <a:pt x="451" y="232"/>
                      <a:pt x="504" y="181"/>
                      <a:pt x="504" y="116"/>
                    </a:cubicBezTo>
                    <a:cubicBezTo>
                      <a:pt x="504" y="52"/>
                      <a:pt x="45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0"/>
              <p:cNvSpPr/>
              <p:nvPr/>
            </p:nvSpPr>
            <p:spPr>
              <a:xfrm>
                <a:off x="8532051" y="2978360"/>
                <a:ext cx="20231" cy="17627"/>
              </a:xfrm>
              <a:custGeom>
                <a:avLst/>
                <a:gdLst/>
                <a:ahLst/>
                <a:cxnLst/>
                <a:rect l="l" t="t" r="r" b="b"/>
                <a:pathLst>
                  <a:path w="334" h="291" extrusionOk="0">
                    <a:moveTo>
                      <a:pt x="299" y="1"/>
                    </a:moveTo>
                    <a:cubicBezTo>
                      <a:pt x="1" y="1"/>
                      <a:pt x="113" y="291"/>
                      <a:pt x="256" y="291"/>
                    </a:cubicBezTo>
                    <a:cubicBezTo>
                      <a:pt x="282" y="291"/>
                      <a:pt x="308" y="282"/>
                      <a:pt x="333" y="260"/>
                    </a:cubicBezTo>
                    <a:lnTo>
                      <a:pt x="328" y="2"/>
                    </a:lnTo>
                    <a:cubicBezTo>
                      <a:pt x="318" y="1"/>
                      <a:pt x="308"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0"/>
              <p:cNvSpPr/>
              <p:nvPr/>
            </p:nvSpPr>
            <p:spPr>
              <a:xfrm>
                <a:off x="8546770" y="2956916"/>
                <a:ext cx="34950" cy="49972"/>
              </a:xfrm>
              <a:custGeom>
                <a:avLst/>
                <a:gdLst/>
                <a:ahLst/>
                <a:cxnLst/>
                <a:rect l="l" t="t" r="r" b="b"/>
                <a:pathLst>
                  <a:path w="577" h="825" extrusionOk="0">
                    <a:moveTo>
                      <a:pt x="498" y="0"/>
                    </a:moveTo>
                    <a:cubicBezTo>
                      <a:pt x="476" y="0"/>
                      <a:pt x="452" y="5"/>
                      <a:pt x="435" y="6"/>
                    </a:cubicBezTo>
                    <a:cubicBezTo>
                      <a:pt x="342" y="10"/>
                      <a:pt x="251" y="11"/>
                      <a:pt x="169" y="60"/>
                    </a:cubicBezTo>
                    <a:cubicBezTo>
                      <a:pt x="1" y="161"/>
                      <a:pt x="6" y="494"/>
                      <a:pt x="85" y="652"/>
                    </a:cubicBezTo>
                    <a:cubicBezTo>
                      <a:pt x="117" y="715"/>
                      <a:pt x="186" y="767"/>
                      <a:pt x="253" y="792"/>
                    </a:cubicBezTo>
                    <a:cubicBezTo>
                      <a:pt x="296" y="807"/>
                      <a:pt x="355" y="825"/>
                      <a:pt x="408" y="825"/>
                    </a:cubicBezTo>
                    <a:cubicBezTo>
                      <a:pt x="428" y="825"/>
                      <a:pt x="447" y="822"/>
                      <a:pt x="464" y="816"/>
                    </a:cubicBezTo>
                    <a:cubicBezTo>
                      <a:pt x="483" y="809"/>
                      <a:pt x="498" y="799"/>
                      <a:pt x="508" y="785"/>
                    </a:cubicBezTo>
                    <a:cubicBezTo>
                      <a:pt x="540" y="742"/>
                      <a:pt x="577" y="60"/>
                      <a:pt x="543" y="16"/>
                    </a:cubicBezTo>
                    <a:cubicBezTo>
                      <a:pt x="532" y="4"/>
                      <a:pt x="516" y="0"/>
                      <a:pt x="4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0" name="Google Shape;3200;p50"/>
            <p:cNvSpPr/>
            <p:nvPr/>
          </p:nvSpPr>
          <p:spPr>
            <a:xfrm>
              <a:off x="5937245" y="3050802"/>
              <a:ext cx="18586" cy="333783"/>
            </a:xfrm>
            <a:custGeom>
              <a:avLst/>
              <a:gdLst/>
              <a:ahLst/>
              <a:cxnLst/>
              <a:rect l="l" t="t" r="r" b="b"/>
              <a:pathLst>
                <a:path w="600" h="10775" extrusionOk="0">
                  <a:moveTo>
                    <a:pt x="300" y="1"/>
                  </a:moveTo>
                  <a:cubicBezTo>
                    <a:pt x="134" y="1"/>
                    <a:pt x="0" y="134"/>
                    <a:pt x="0" y="300"/>
                  </a:cubicBezTo>
                  <a:lnTo>
                    <a:pt x="0" y="10475"/>
                  </a:lnTo>
                  <a:cubicBezTo>
                    <a:pt x="0" y="10640"/>
                    <a:pt x="134" y="10774"/>
                    <a:pt x="300" y="10774"/>
                  </a:cubicBezTo>
                  <a:cubicBezTo>
                    <a:pt x="466" y="10774"/>
                    <a:pt x="600" y="10640"/>
                    <a:pt x="600" y="10475"/>
                  </a:cubicBezTo>
                  <a:lnTo>
                    <a:pt x="600" y="300"/>
                  </a:lnTo>
                  <a:cubicBezTo>
                    <a:pt x="600" y="134"/>
                    <a:pt x="466" y="1"/>
                    <a:pt x="3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0"/>
            <p:cNvSpPr/>
            <p:nvPr/>
          </p:nvSpPr>
          <p:spPr>
            <a:xfrm>
              <a:off x="5796449" y="2766168"/>
              <a:ext cx="300203" cy="501650"/>
            </a:xfrm>
            <a:custGeom>
              <a:avLst/>
              <a:gdLst/>
              <a:ahLst/>
              <a:cxnLst/>
              <a:rect l="l" t="t" r="r" b="b"/>
              <a:pathLst>
                <a:path w="9691" h="16194" extrusionOk="0">
                  <a:moveTo>
                    <a:pt x="4845" y="1"/>
                  </a:moveTo>
                  <a:lnTo>
                    <a:pt x="1" y="16193"/>
                  </a:lnTo>
                  <a:lnTo>
                    <a:pt x="9690" y="16193"/>
                  </a:lnTo>
                  <a:lnTo>
                    <a:pt x="48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2" name="Google Shape;3202;p50"/>
            <p:cNvGrpSpPr/>
            <p:nvPr/>
          </p:nvGrpSpPr>
          <p:grpSpPr>
            <a:xfrm>
              <a:off x="6706818" y="2731093"/>
              <a:ext cx="182505" cy="147376"/>
              <a:chOff x="6706818" y="2731093"/>
              <a:chExt cx="182505" cy="147376"/>
            </a:xfrm>
          </p:grpSpPr>
          <p:sp>
            <p:nvSpPr>
              <p:cNvPr id="3203" name="Google Shape;3203;p50"/>
              <p:cNvSpPr/>
              <p:nvPr/>
            </p:nvSpPr>
            <p:spPr>
              <a:xfrm>
                <a:off x="6787745" y="2797665"/>
                <a:ext cx="11630" cy="80804"/>
              </a:xfrm>
              <a:custGeom>
                <a:avLst/>
                <a:gdLst/>
                <a:ahLst/>
                <a:cxnLst/>
                <a:rect l="l" t="t" r="r" b="b"/>
                <a:pathLst>
                  <a:path w="192" h="1334" extrusionOk="0">
                    <a:moveTo>
                      <a:pt x="25" y="0"/>
                    </a:moveTo>
                    <a:lnTo>
                      <a:pt x="1" y="1330"/>
                    </a:lnTo>
                    <a:lnTo>
                      <a:pt x="166" y="1334"/>
                    </a:lnTo>
                    <a:lnTo>
                      <a:pt x="191" y="3"/>
                    </a:lnTo>
                    <a:lnTo>
                      <a:pt x="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0"/>
              <p:cNvSpPr/>
              <p:nvPr/>
            </p:nvSpPr>
            <p:spPr>
              <a:xfrm>
                <a:off x="6708877" y="2732486"/>
                <a:ext cx="178325" cy="92191"/>
              </a:xfrm>
              <a:custGeom>
                <a:avLst/>
                <a:gdLst/>
                <a:ahLst/>
                <a:cxnLst/>
                <a:rect l="l" t="t" r="r" b="b"/>
                <a:pathLst>
                  <a:path w="2944" h="1522" extrusionOk="0">
                    <a:moveTo>
                      <a:pt x="518" y="0"/>
                    </a:moveTo>
                    <a:lnTo>
                      <a:pt x="1" y="1521"/>
                    </a:lnTo>
                    <a:lnTo>
                      <a:pt x="2425" y="1521"/>
                    </a:lnTo>
                    <a:lnTo>
                      <a:pt x="2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0"/>
              <p:cNvSpPr/>
              <p:nvPr/>
            </p:nvSpPr>
            <p:spPr>
              <a:xfrm>
                <a:off x="6737226" y="2732486"/>
                <a:ext cx="33497" cy="92191"/>
              </a:xfrm>
              <a:custGeom>
                <a:avLst/>
                <a:gdLst/>
                <a:ahLst/>
                <a:cxnLst/>
                <a:rect l="l" t="t" r="r" b="b"/>
                <a:pathLst>
                  <a:path w="553" h="1522" extrusionOk="0">
                    <a:moveTo>
                      <a:pt x="518" y="0"/>
                    </a:moveTo>
                    <a:lnTo>
                      <a:pt x="1" y="1521"/>
                    </a:lnTo>
                    <a:lnTo>
                      <a:pt x="35" y="1521"/>
                    </a:lnTo>
                    <a:lnTo>
                      <a:pt x="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0"/>
              <p:cNvSpPr/>
              <p:nvPr/>
            </p:nvSpPr>
            <p:spPr>
              <a:xfrm>
                <a:off x="6766605" y="2732486"/>
                <a:ext cx="33497" cy="92191"/>
              </a:xfrm>
              <a:custGeom>
                <a:avLst/>
                <a:gdLst/>
                <a:ahLst/>
                <a:cxnLst/>
                <a:rect l="l" t="t" r="r" b="b"/>
                <a:pathLst>
                  <a:path w="553" h="1522" extrusionOk="0">
                    <a:moveTo>
                      <a:pt x="518" y="0"/>
                    </a:moveTo>
                    <a:lnTo>
                      <a:pt x="0" y="1521"/>
                    </a:lnTo>
                    <a:lnTo>
                      <a:pt x="34" y="1521"/>
                    </a:lnTo>
                    <a:lnTo>
                      <a:pt x="5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0"/>
              <p:cNvSpPr/>
              <p:nvPr/>
            </p:nvSpPr>
            <p:spPr>
              <a:xfrm>
                <a:off x="6795923" y="2732486"/>
                <a:ext cx="33497" cy="92191"/>
              </a:xfrm>
              <a:custGeom>
                <a:avLst/>
                <a:gdLst/>
                <a:ahLst/>
                <a:cxnLst/>
                <a:rect l="l" t="t" r="r" b="b"/>
                <a:pathLst>
                  <a:path w="553" h="1522" extrusionOk="0">
                    <a:moveTo>
                      <a:pt x="519" y="0"/>
                    </a:moveTo>
                    <a:lnTo>
                      <a:pt x="1" y="1521"/>
                    </a:lnTo>
                    <a:lnTo>
                      <a:pt x="35" y="1521"/>
                    </a:lnTo>
                    <a:lnTo>
                      <a:pt x="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0"/>
              <p:cNvSpPr/>
              <p:nvPr/>
            </p:nvSpPr>
            <p:spPr>
              <a:xfrm>
                <a:off x="6825241" y="2732486"/>
                <a:ext cx="33618" cy="92191"/>
              </a:xfrm>
              <a:custGeom>
                <a:avLst/>
                <a:gdLst/>
                <a:ahLst/>
                <a:cxnLst/>
                <a:rect l="l" t="t" r="r" b="b"/>
                <a:pathLst>
                  <a:path w="555" h="1522" extrusionOk="0">
                    <a:moveTo>
                      <a:pt x="519" y="0"/>
                    </a:moveTo>
                    <a:lnTo>
                      <a:pt x="1" y="1521"/>
                    </a:lnTo>
                    <a:lnTo>
                      <a:pt x="36" y="1521"/>
                    </a:lnTo>
                    <a:lnTo>
                      <a:pt x="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0"/>
              <p:cNvSpPr/>
              <p:nvPr/>
            </p:nvSpPr>
            <p:spPr>
              <a:xfrm>
                <a:off x="6729594" y="2761865"/>
                <a:ext cx="147555" cy="2059"/>
              </a:xfrm>
              <a:custGeom>
                <a:avLst/>
                <a:gdLst/>
                <a:ahLst/>
                <a:cxnLst/>
                <a:rect l="l" t="t" r="r" b="b"/>
                <a:pathLst>
                  <a:path w="2436" h="34" extrusionOk="0">
                    <a:moveTo>
                      <a:pt x="12" y="1"/>
                    </a:moveTo>
                    <a:lnTo>
                      <a:pt x="0" y="34"/>
                    </a:lnTo>
                    <a:lnTo>
                      <a:pt x="2425" y="34"/>
                    </a:lnTo>
                    <a:lnTo>
                      <a:pt x="2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0"/>
              <p:cNvSpPr/>
              <p:nvPr/>
            </p:nvSpPr>
            <p:spPr>
              <a:xfrm>
                <a:off x="6719236" y="2792213"/>
                <a:ext cx="147555" cy="2059"/>
              </a:xfrm>
              <a:custGeom>
                <a:avLst/>
                <a:gdLst/>
                <a:ahLst/>
                <a:cxnLst/>
                <a:rect l="l" t="t" r="r" b="b"/>
                <a:pathLst>
                  <a:path w="2436" h="34" extrusionOk="0">
                    <a:moveTo>
                      <a:pt x="12" y="1"/>
                    </a:moveTo>
                    <a:lnTo>
                      <a:pt x="1" y="34"/>
                    </a:lnTo>
                    <a:lnTo>
                      <a:pt x="2424" y="34"/>
                    </a:lnTo>
                    <a:lnTo>
                      <a:pt x="2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0"/>
              <p:cNvSpPr/>
              <p:nvPr/>
            </p:nvSpPr>
            <p:spPr>
              <a:xfrm>
                <a:off x="6706818" y="2731093"/>
                <a:ext cx="182505" cy="95099"/>
              </a:xfrm>
              <a:custGeom>
                <a:avLst/>
                <a:gdLst/>
                <a:ahLst/>
                <a:cxnLst/>
                <a:rect l="l" t="t" r="r" b="b"/>
                <a:pathLst>
                  <a:path w="3013" h="1570" extrusionOk="0">
                    <a:moveTo>
                      <a:pt x="2942" y="48"/>
                    </a:moveTo>
                    <a:lnTo>
                      <a:pt x="2441" y="1521"/>
                    </a:lnTo>
                    <a:lnTo>
                      <a:pt x="69" y="1521"/>
                    </a:lnTo>
                    <a:lnTo>
                      <a:pt x="571" y="48"/>
                    </a:lnTo>
                    <a:close/>
                    <a:moveTo>
                      <a:pt x="536" y="1"/>
                    </a:moveTo>
                    <a:lnTo>
                      <a:pt x="1" y="1569"/>
                    </a:lnTo>
                    <a:lnTo>
                      <a:pt x="2477" y="1569"/>
                    </a:lnTo>
                    <a:lnTo>
                      <a:pt x="30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2" name="Google Shape;3212;p50"/>
            <p:cNvSpPr/>
            <p:nvPr/>
          </p:nvSpPr>
          <p:spPr>
            <a:xfrm>
              <a:off x="4604613" y="243150"/>
              <a:ext cx="4386900" cy="4386900"/>
            </a:xfrm>
            <a:prstGeom prst="donut">
              <a:avLst>
                <a:gd name="adj" fmla="val 1696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sp>
        <p:nvSpPr>
          <p:cNvPr id="3213" name="Google Shape;3213;p50"/>
          <p:cNvSpPr txBox="1">
            <a:spLocks noGrp="1"/>
          </p:cNvSpPr>
          <p:nvPr>
            <p:ph type="title" idx="2"/>
          </p:nvPr>
        </p:nvSpPr>
        <p:spPr>
          <a:xfrm>
            <a:off x="842801" y="1022529"/>
            <a:ext cx="1136400" cy="10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9" name="Audio 8">
            <a:hlinkClick r:id="" action="ppaction://media"/>
            <a:extLst>
              <a:ext uri="{FF2B5EF4-FFF2-40B4-BE49-F238E27FC236}">
                <a16:creationId xmlns:a16="http://schemas.microsoft.com/office/drawing/2014/main" id="{8C5B5067-8EF3-2FB8-26AE-92D9EDB5E41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188"/>
    </mc:Choice>
    <mc:Fallback>
      <p:transition spd="slow" advTm="17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sp>
        <p:nvSpPr>
          <p:cNvPr id="5262" name="Google Shape;5262;p80"/>
          <p:cNvSpPr/>
          <p:nvPr/>
        </p:nvSpPr>
        <p:spPr>
          <a:xfrm>
            <a:off x="2671763" y="2952038"/>
            <a:ext cx="563700" cy="563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5263" name="Google Shape;5263;p80"/>
          <p:cNvSpPr/>
          <p:nvPr/>
        </p:nvSpPr>
        <p:spPr>
          <a:xfrm>
            <a:off x="1806788" y="2952038"/>
            <a:ext cx="563700" cy="563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5264" name="Google Shape;5264;p80"/>
          <p:cNvSpPr/>
          <p:nvPr/>
        </p:nvSpPr>
        <p:spPr>
          <a:xfrm>
            <a:off x="941825" y="2952063"/>
            <a:ext cx="563700" cy="563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5265" name="Google Shape;5265;p80"/>
          <p:cNvSpPr txBox="1">
            <a:spLocks noGrp="1"/>
          </p:cNvSpPr>
          <p:nvPr>
            <p:ph type="title"/>
          </p:nvPr>
        </p:nvSpPr>
        <p:spPr>
          <a:xfrm>
            <a:off x="713225" y="707777"/>
            <a:ext cx="4448100" cy="122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5266" name="Google Shape;5266;p80"/>
          <p:cNvSpPr txBox="1">
            <a:spLocks noGrp="1"/>
          </p:cNvSpPr>
          <p:nvPr>
            <p:ph type="subTitle" idx="1"/>
          </p:nvPr>
        </p:nvSpPr>
        <p:spPr>
          <a:xfrm>
            <a:off x="964018" y="1730083"/>
            <a:ext cx="3767100" cy="11049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marcelo@processecology.com</a:t>
            </a:r>
            <a:endParaRPr/>
          </a:p>
          <a:p>
            <a:pPr marL="0" lvl="0" indent="0" algn="l" rtl="0">
              <a:spcBef>
                <a:spcPts val="0"/>
              </a:spcBef>
              <a:spcAft>
                <a:spcPts val="0"/>
              </a:spcAft>
              <a:buNone/>
            </a:pPr>
            <a:r>
              <a:rPr lang="en-US"/>
              <a:t>https://processecology.com</a:t>
            </a:r>
            <a:endParaRPr/>
          </a:p>
        </p:txBody>
      </p:sp>
      <p:grpSp>
        <p:nvGrpSpPr>
          <p:cNvPr id="5267" name="Google Shape;5267;p80"/>
          <p:cNvGrpSpPr/>
          <p:nvPr/>
        </p:nvGrpSpPr>
        <p:grpSpPr>
          <a:xfrm>
            <a:off x="1085674" y="3095910"/>
            <a:ext cx="276012" cy="275991"/>
            <a:chOff x="3368074" y="3882537"/>
            <a:chExt cx="215298" cy="215298"/>
          </a:xfrm>
        </p:grpSpPr>
        <p:sp>
          <p:nvSpPr>
            <p:cNvPr id="5268" name="Google Shape;5268;p8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80"/>
          <p:cNvGrpSpPr/>
          <p:nvPr/>
        </p:nvGrpSpPr>
        <p:grpSpPr>
          <a:xfrm>
            <a:off x="1951706" y="3114618"/>
            <a:ext cx="266790" cy="238574"/>
            <a:chOff x="3824739" y="3890112"/>
            <a:chExt cx="208105" cy="186110"/>
          </a:xfrm>
        </p:grpSpPr>
        <p:sp>
          <p:nvSpPr>
            <p:cNvPr id="5272" name="Google Shape;5272;p8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80"/>
          <p:cNvSpPr/>
          <p:nvPr/>
        </p:nvSpPr>
        <p:spPr>
          <a:xfrm>
            <a:off x="2815590" y="3114857"/>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m3d="http://schemas.microsoft.com/office/drawing/2017/model3d" Requires="am3d">
          <p:graphicFrame>
            <p:nvGraphicFramePr>
              <p:cNvPr id="3" name="3D Model 2" descr="Earth">
                <a:extLst>
                  <a:ext uri="{FF2B5EF4-FFF2-40B4-BE49-F238E27FC236}">
                    <a16:creationId xmlns:a16="http://schemas.microsoft.com/office/drawing/2014/main" id="{3D14B225-513B-718A-4CAC-9CC7C43DE7FA}"/>
                  </a:ext>
                </a:extLst>
              </p:cNvPr>
              <p:cNvGraphicFramePr>
                <a:graphicFrameLocks noChangeAspect="1"/>
              </p:cNvGraphicFramePr>
              <p:nvPr>
                <p:extLst>
                  <p:ext uri="{D42A27DB-BD31-4B8C-83A1-F6EECF244321}">
                    <p14:modId xmlns:p14="http://schemas.microsoft.com/office/powerpoint/2010/main" val="3668362103"/>
                  </p:ext>
                </p:extLst>
              </p:nvPr>
            </p:nvGraphicFramePr>
            <p:xfrm rot="20946610">
              <a:off x="5097307" y="989822"/>
              <a:ext cx="3163853" cy="3163852"/>
            </p:xfrm>
            <a:graphic>
              <a:graphicData uri="http://schemas.microsoft.com/office/drawing/2017/model3d">
                <am3d:model3d r:embed="rId5">
                  <am3d:spPr>
                    <a:xfrm rot="20946610">
                      <a:off x="0" y="0"/>
                      <a:ext cx="3163853" cy="3163852"/>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y="10800000"/>
                    <am3d:postTrans dx="0" dy="0" dz="0"/>
                  </am3d:trans>
                  <am3d:raster rName="Office3DRenderer" rVer="16.0.8326">
                    <am3d:blip r:embed="rId6"/>
                  </am3d:raster>
                  <am3d:objViewport viewportSz="55501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Earth">
                <a:extLst>
                  <a:ext uri="{FF2B5EF4-FFF2-40B4-BE49-F238E27FC236}">
                    <a16:creationId xmlns:a16="http://schemas.microsoft.com/office/drawing/2014/main" id="{3D14B225-513B-718A-4CAC-9CC7C43DE7FA}"/>
                  </a:ext>
                </a:extLst>
              </p:cNvPr>
              <p:cNvPicPr>
                <a:picLocks noGrp="1" noRot="1" noChangeAspect="1" noMove="1" noResize="1" noEditPoints="1" noAdjustHandles="1" noChangeArrowheads="1" noChangeShapeType="1" noCrop="1"/>
              </p:cNvPicPr>
              <p:nvPr/>
            </p:nvPicPr>
            <p:blipFill>
              <a:blip r:embed="rId6"/>
              <a:stretch>
                <a:fillRect/>
              </a:stretch>
            </p:blipFill>
            <p:spPr>
              <a:xfrm rot="20946610">
                <a:off x="5097307" y="989822"/>
                <a:ext cx="3163853" cy="3163852"/>
              </a:xfrm>
              <a:prstGeom prst="rect">
                <a:avLst/>
              </a:prstGeom>
            </p:spPr>
          </p:pic>
        </mc:Fallback>
      </mc:AlternateContent>
      <p:pic>
        <p:nvPicPr>
          <p:cNvPr id="5" name="Audio 4">
            <a:hlinkClick r:id="" action="ppaction://media"/>
            <a:extLst>
              <a:ext uri="{FF2B5EF4-FFF2-40B4-BE49-F238E27FC236}">
                <a16:creationId xmlns:a16="http://schemas.microsoft.com/office/drawing/2014/main" id="{7B1B4FE1-E8A0-43C0-EF92-0B758CFE8FA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317"/>
    </mc:Choice>
    <mc:Fallback>
      <p:transition spd="slow" advTm="31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37" presetClass="emph" presetSubtype="128" accel="10000" decel="10000" fill="hold" nodeType="withEffect">
                                  <p:stCondLst>
                                    <p:cond delay="0"/>
                                  </p:stCondLst>
                                  <p:childTnLst>
                                    <p:animRot by="21600000">
                                      <p:cBhvr>
                                        <p:cTn id="8" dur="2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sp>
        <p:nvSpPr>
          <p:cNvPr id="4345" name="Google Shape;4345;p67"/>
          <p:cNvSpPr txBox="1"/>
          <p:nvPr/>
        </p:nvSpPr>
        <p:spPr>
          <a:xfrm flipH="1">
            <a:off x="6157350" y="1679713"/>
            <a:ext cx="2654637" cy="537667"/>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Hammersmith One"/>
                <a:ea typeface="Hammersmith One"/>
                <a:cs typeface="Hammersmith One"/>
                <a:sym typeface="Hammersmith One"/>
              </a:rPr>
              <a:t>25% of world total CO2</a:t>
            </a:r>
            <a:endParaRPr sz="2400">
              <a:solidFill>
                <a:schemeClr val="lt1"/>
              </a:solidFill>
              <a:latin typeface="Hammersmith One"/>
              <a:ea typeface="Hammersmith One"/>
              <a:cs typeface="Hammersmith One"/>
              <a:sym typeface="Hammersmith One"/>
            </a:endParaRPr>
          </a:p>
        </p:txBody>
      </p:sp>
      <p:sp>
        <p:nvSpPr>
          <p:cNvPr id="4346" name="Google Shape;4346;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focus: North America</a:t>
            </a:r>
            <a:endParaRPr/>
          </a:p>
        </p:txBody>
      </p:sp>
      <p:sp>
        <p:nvSpPr>
          <p:cNvPr id="4347" name="Google Shape;4347;p67"/>
          <p:cNvSpPr txBox="1"/>
          <p:nvPr/>
        </p:nvSpPr>
        <p:spPr>
          <a:xfrm flipH="1">
            <a:off x="6168324" y="2061882"/>
            <a:ext cx="2805796" cy="10377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In the last 30 years, North America has been responsible for over a quarter of total CO2 emitted to the atmosphere.</a:t>
            </a:r>
            <a:endParaRPr>
              <a:solidFill>
                <a:schemeClr val="lt1"/>
              </a:solidFill>
              <a:latin typeface="Assistant"/>
              <a:ea typeface="Assistant"/>
              <a:cs typeface="Assistant"/>
              <a:sym typeface="Assistant"/>
            </a:endParaRPr>
          </a:p>
        </p:txBody>
      </p:sp>
      <p:grpSp>
        <p:nvGrpSpPr>
          <p:cNvPr id="9" name="Google Shape;4303;p63">
            <a:extLst>
              <a:ext uri="{FF2B5EF4-FFF2-40B4-BE49-F238E27FC236}">
                <a16:creationId xmlns:a16="http://schemas.microsoft.com/office/drawing/2014/main" id="{F925D442-3488-A612-93E1-C817DD765F7A}"/>
              </a:ext>
            </a:extLst>
          </p:cNvPr>
          <p:cNvGrpSpPr/>
          <p:nvPr/>
        </p:nvGrpSpPr>
        <p:grpSpPr>
          <a:xfrm>
            <a:off x="4820761" y="1377930"/>
            <a:ext cx="1171983" cy="1171983"/>
            <a:chOff x="4045063" y="635665"/>
            <a:chExt cx="868200" cy="868200"/>
          </a:xfrm>
        </p:grpSpPr>
        <p:sp>
          <p:nvSpPr>
            <p:cNvPr id="10" name="Google Shape;4304;p63">
              <a:extLst>
                <a:ext uri="{FF2B5EF4-FFF2-40B4-BE49-F238E27FC236}">
                  <a16:creationId xmlns:a16="http://schemas.microsoft.com/office/drawing/2014/main" id="{5FC8D71F-A11B-061C-A650-C09F6D1A3DD1}"/>
                </a:ext>
              </a:extLst>
            </p:cNvPr>
            <p:cNvSpPr/>
            <p:nvPr/>
          </p:nvSpPr>
          <p:spPr>
            <a:xfrm>
              <a:off x="4049799" y="640401"/>
              <a:ext cx="858900" cy="858900"/>
            </a:xfrm>
            <a:prstGeom prst="donut">
              <a:avLst>
                <a:gd name="adj" fmla="val 11930"/>
              </a:avLst>
            </a:prstGeom>
            <a:solidFill>
              <a:srgbClr val="AEBCC1">
                <a:alpha val="2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05;p63">
              <a:extLst>
                <a:ext uri="{FF2B5EF4-FFF2-40B4-BE49-F238E27FC236}">
                  <a16:creationId xmlns:a16="http://schemas.microsoft.com/office/drawing/2014/main" id="{6A2C233A-43EA-5E81-5815-23FE19302928}"/>
                </a:ext>
              </a:extLst>
            </p:cNvPr>
            <p:cNvSpPr/>
            <p:nvPr/>
          </p:nvSpPr>
          <p:spPr>
            <a:xfrm flipH="1">
              <a:off x="4045063" y="635665"/>
              <a:ext cx="868200" cy="868200"/>
            </a:xfrm>
            <a:prstGeom prst="blockArc">
              <a:avLst>
                <a:gd name="adj1" fmla="val 10798115"/>
                <a:gd name="adj2" fmla="val 16256715"/>
                <a:gd name="adj3" fmla="val 12710"/>
              </a:avLst>
            </a:prstGeom>
            <a:solidFill>
              <a:schemeClr val="accent5"/>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9792;p89">
            <a:extLst>
              <a:ext uri="{FF2B5EF4-FFF2-40B4-BE49-F238E27FC236}">
                <a16:creationId xmlns:a16="http://schemas.microsoft.com/office/drawing/2014/main" id="{529FD81F-570B-90E9-0516-E26B23DE8A4E}"/>
              </a:ext>
            </a:extLst>
          </p:cNvPr>
          <p:cNvGrpSpPr/>
          <p:nvPr/>
        </p:nvGrpSpPr>
        <p:grpSpPr>
          <a:xfrm>
            <a:off x="429798" y="1573263"/>
            <a:ext cx="4235223" cy="2481050"/>
            <a:chOff x="233353" y="949257"/>
            <a:chExt cx="7137344" cy="3802316"/>
          </a:xfrm>
        </p:grpSpPr>
        <p:sp>
          <p:nvSpPr>
            <p:cNvPr id="3" name="Google Shape;9793;p89">
              <a:extLst>
                <a:ext uri="{FF2B5EF4-FFF2-40B4-BE49-F238E27FC236}">
                  <a16:creationId xmlns:a16="http://schemas.microsoft.com/office/drawing/2014/main" id="{550F7DFF-51C5-3427-37A2-A05690280CCC}"/>
                </a:ext>
              </a:extLst>
            </p:cNvPr>
            <p:cNvSpPr/>
            <p:nvPr/>
          </p:nvSpPr>
          <p:spPr>
            <a:xfrm>
              <a:off x="4428480" y="2808690"/>
              <a:ext cx="1478910" cy="330102"/>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94;p89">
              <a:extLst>
                <a:ext uri="{FF2B5EF4-FFF2-40B4-BE49-F238E27FC236}">
                  <a16:creationId xmlns:a16="http://schemas.microsoft.com/office/drawing/2014/main" id="{F530BE72-61ED-080D-0925-604389B1FC0C}"/>
                </a:ext>
              </a:extLst>
            </p:cNvPr>
            <p:cNvSpPr/>
            <p:nvPr/>
          </p:nvSpPr>
          <p:spPr>
            <a:xfrm>
              <a:off x="2909419" y="1076132"/>
              <a:ext cx="4118676" cy="3109237"/>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95;p89">
              <a:extLst>
                <a:ext uri="{FF2B5EF4-FFF2-40B4-BE49-F238E27FC236}">
                  <a16:creationId xmlns:a16="http://schemas.microsoft.com/office/drawing/2014/main" id="{07FCEA71-FB89-40DD-080A-F00490F9D34A}"/>
                </a:ext>
              </a:extLst>
            </p:cNvPr>
            <p:cNvSpPr/>
            <p:nvPr/>
          </p:nvSpPr>
          <p:spPr>
            <a:xfrm>
              <a:off x="5913837" y="3523068"/>
              <a:ext cx="1109081" cy="813878"/>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96;p89">
              <a:extLst>
                <a:ext uri="{FF2B5EF4-FFF2-40B4-BE49-F238E27FC236}">
                  <a16:creationId xmlns:a16="http://schemas.microsoft.com/office/drawing/2014/main" id="{63E07480-2C14-1DC7-2CB8-770E2D601C17}"/>
                </a:ext>
              </a:extLst>
            </p:cNvPr>
            <p:cNvSpPr/>
            <p:nvPr/>
          </p:nvSpPr>
          <p:spPr>
            <a:xfrm>
              <a:off x="6442217" y="3238717"/>
              <a:ext cx="571628" cy="311802"/>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797;p89">
              <a:extLst>
                <a:ext uri="{FF2B5EF4-FFF2-40B4-BE49-F238E27FC236}">
                  <a16:creationId xmlns:a16="http://schemas.microsoft.com/office/drawing/2014/main" id="{30CB57DB-DC19-E526-E525-1CC790FA9C01}"/>
                </a:ext>
              </a:extLst>
            </p:cNvPr>
            <p:cNvSpPr/>
            <p:nvPr/>
          </p:nvSpPr>
          <p:spPr>
            <a:xfrm>
              <a:off x="5898714" y="3029241"/>
              <a:ext cx="282152" cy="318452"/>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798;p89">
              <a:extLst>
                <a:ext uri="{FF2B5EF4-FFF2-40B4-BE49-F238E27FC236}">
                  <a16:creationId xmlns:a16="http://schemas.microsoft.com/office/drawing/2014/main" id="{15783F97-A6E8-D447-9CB1-FD97BC4BF716}"/>
                </a:ext>
              </a:extLst>
            </p:cNvPr>
            <p:cNvSpPr/>
            <p:nvPr/>
          </p:nvSpPr>
          <p:spPr>
            <a:xfrm>
              <a:off x="5544435" y="3065241"/>
              <a:ext cx="541803" cy="430701"/>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99;p89">
              <a:extLst>
                <a:ext uri="{FF2B5EF4-FFF2-40B4-BE49-F238E27FC236}">
                  <a16:creationId xmlns:a16="http://schemas.microsoft.com/office/drawing/2014/main" id="{B28F6698-0E51-8A95-1D35-B4F2E0812B44}"/>
                </a:ext>
              </a:extLst>
            </p:cNvPr>
            <p:cNvSpPr/>
            <p:nvPr/>
          </p:nvSpPr>
          <p:spPr>
            <a:xfrm>
              <a:off x="4388728" y="3530617"/>
              <a:ext cx="227276" cy="395427"/>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00;p89">
              <a:extLst>
                <a:ext uri="{FF2B5EF4-FFF2-40B4-BE49-F238E27FC236}">
                  <a16:creationId xmlns:a16="http://schemas.microsoft.com/office/drawing/2014/main" id="{6B575803-4C5F-7A47-F6A2-DB4841B391AC}"/>
                </a:ext>
              </a:extLst>
            </p:cNvPr>
            <p:cNvSpPr/>
            <p:nvPr/>
          </p:nvSpPr>
          <p:spPr>
            <a:xfrm>
              <a:off x="6438341" y="1893861"/>
              <a:ext cx="267452" cy="418277"/>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01;p89">
              <a:extLst>
                <a:ext uri="{FF2B5EF4-FFF2-40B4-BE49-F238E27FC236}">
                  <a16:creationId xmlns:a16="http://schemas.microsoft.com/office/drawing/2014/main" id="{79539056-897D-EE3E-BDA9-F85AB7AFE69D}"/>
                </a:ext>
              </a:extLst>
            </p:cNvPr>
            <p:cNvSpPr/>
            <p:nvPr/>
          </p:nvSpPr>
          <p:spPr>
            <a:xfrm>
              <a:off x="6901919" y="4220745"/>
              <a:ext cx="468778" cy="354552"/>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02;p89">
              <a:extLst>
                <a:ext uri="{FF2B5EF4-FFF2-40B4-BE49-F238E27FC236}">
                  <a16:creationId xmlns:a16="http://schemas.microsoft.com/office/drawing/2014/main" id="{8C16A6C9-0C07-9124-9B22-FEA264DB1E1B}"/>
                </a:ext>
              </a:extLst>
            </p:cNvPr>
            <p:cNvSpPr/>
            <p:nvPr/>
          </p:nvSpPr>
          <p:spPr>
            <a:xfrm>
              <a:off x="6306140" y="2654840"/>
              <a:ext cx="232876" cy="385427"/>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03;p89">
              <a:extLst>
                <a:ext uri="{FF2B5EF4-FFF2-40B4-BE49-F238E27FC236}">
                  <a16:creationId xmlns:a16="http://schemas.microsoft.com/office/drawing/2014/main" id="{73A13AFC-9466-0740-FD63-03CD506923B3}"/>
                </a:ext>
              </a:extLst>
            </p:cNvPr>
            <p:cNvSpPr/>
            <p:nvPr/>
          </p:nvSpPr>
          <p:spPr>
            <a:xfrm>
              <a:off x="6139790" y="3178566"/>
              <a:ext cx="185376"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04;p89">
              <a:extLst>
                <a:ext uri="{FF2B5EF4-FFF2-40B4-BE49-F238E27FC236}">
                  <a16:creationId xmlns:a16="http://schemas.microsoft.com/office/drawing/2014/main" id="{AA0B1E7F-5E88-2988-F327-135502324E71}"/>
                </a:ext>
              </a:extLst>
            </p:cNvPr>
            <p:cNvSpPr/>
            <p:nvPr/>
          </p:nvSpPr>
          <p:spPr>
            <a:xfrm>
              <a:off x="4320030" y="1079234"/>
              <a:ext cx="260126" cy="163001"/>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05;p89">
              <a:extLst>
                <a:ext uri="{FF2B5EF4-FFF2-40B4-BE49-F238E27FC236}">
                  <a16:creationId xmlns:a16="http://schemas.microsoft.com/office/drawing/2014/main" id="{EE07572A-D8E6-11DA-02FD-A0214472D2ED}"/>
                </a:ext>
              </a:extLst>
            </p:cNvPr>
            <p:cNvSpPr/>
            <p:nvPr/>
          </p:nvSpPr>
          <p:spPr>
            <a:xfrm>
              <a:off x="3605875" y="1017233"/>
              <a:ext cx="246277" cy="88776"/>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06;p89">
              <a:extLst>
                <a:ext uri="{FF2B5EF4-FFF2-40B4-BE49-F238E27FC236}">
                  <a16:creationId xmlns:a16="http://schemas.microsoft.com/office/drawing/2014/main" id="{CB47EA34-7BFE-CEF2-A502-C136C25B5479}"/>
                </a:ext>
              </a:extLst>
            </p:cNvPr>
            <p:cNvSpPr/>
            <p:nvPr/>
          </p:nvSpPr>
          <p:spPr>
            <a:xfrm>
              <a:off x="3161297" y="1612785"/>
              <a:ext cx="115826"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07;p89">
              <a:extLst>
                <a:ext uri="{FF2B5EF4-FFF2-40B4-BE49-F238E27FC236}">
                  <a16:creationId xmlns:a16="http://schemas.microsoft.com/office/drawing/2014/main" id="{EAAB7EC3-DE7F-3863-6DBD-7F195CACCEDD}"/>
                </a:ext>
              </a:extLst>
            </p:cNvPr>
            <p:cNvSpPr/>
            <p:nvPr/>
          </p:nvSpPr>
          <p:spPr>
            <a:xfrm>
              <a:off x="6082890" y="3458367"/>
              <a:ext cx="215351" cy="82374"/>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808;p89">
              <a:extLst>
                <a:ext uri="{FF2B5EF4-FFF2-40B4-BE49-F238E27FC236}">
                  <a16:creationId xmlns:a16="http://schemas.microsoft.com/office/drawing/2014/main" id="{25B818CB-CC51-C7F9-5933-C39092BBEB93}"/>
                </a:ext>
              </a:extLst>
            </p:cNvPr>
            <p:cNvSpPr/>
            <p:nvPr/>
          </p:nvSpPr>
          <p:spPr>
            <a:xfrm>
              <a:off x="5726862" y="1103857"/>
              <a:ext cx="262177"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09;p89">
              <a:extLst>
                <a:ext uri="{FF2B5EF4-FFF2-40B4-BE49-F238E27FC236}">
                  <a16:creationId xmlns:a16="http://schemas.microsoft.com/office/drawing/2014/main" id="{83330B1F-08FB-5C6D-C5BB-8354D90F6576}"/>
                </a:ext>
              </a:extLst>
            </p:cNvPr>
            <p:cNvSpPr/>
            <p:nvPr/>
          </p:nvSpPr>
          <p:spPr>
            <a:xfrm>
              <a:off x="6497967" y="4391546"/>
              <a:ext cx="125727"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810;p89">
              <a:extLst>
                <a:ext uri="{FF2B5EF4-FFF2-40B4-BE49-F238E27FC236}">
                  <a16:creationId xmlns:a16="http://schemas.microsoft.com/office/drawing/2014/main" id="{B0FEE61E-232D-6E69-F3FA-6B7A0E9514C0}"/>
                </a:ext>
              </a:extLst>
            </p:cNvPr>
            <p:cNvSpPr/>
            <p:nvPr/>
          </p:nvSpPr>
          <p:spPr>
            <a:xfrm>
              <a:off x="5334911" y="2906315"/>
              <a:ext cx="82101"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11;p89">
              <a:extLst>
                <a:ext uri="{FF2B5EF4-FFF2-40B4-BE49-F238E27FC236}">
                  <a16:creationId xmlns:a16="http://schemas.microsoft.com/office/drawing/2014/main" id="{ABC57EEE-09DD-A82A-0608-0FF6BA331CDD}"/>
                </a:ext>
              </a:extLst>
            </p:cNvPr>
            <p:cNvSpPr/>
            <p:nvPr/>
          </p:nvSpPr>
          <p:spPr>
            <a:xfrm>
              <a:off x="4869159" y="997558"/>
              <a:ext cx="160751" cy="66151"/>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12;p89">
              <a:extLst>
                <a:ext uri="{FF2B5EF4-FFF2-40B4-BE49-F238E27FC236}">
                  <a16:creationId xmlns:a16="http://schemas.microsoft.com/office/drawing/2014/main" id="{B0924719-FCE6-04CD-39FC-392D2402E68F}"/>
                </a:ext>
              </a:extLst>
            </p:cNvPr>
            <p:cNvSpPr/>
            <p:nvPr/>
          </p:nvSpPr>
          <p:spPr>
            <a:xfrm>
              <a:off x="3763576" y="998482"/>
              <a:ext cx="117977"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813;p89">
              <a:extLst>
                <a:ext uri="{FF2B5EF4-FFF2-40B4-BE49-F238E27FC236}">
                  <a16:creationId xmlns:a16="http://schemas.microsoft.com/office/drawing/2014/main" id="{0086E493-DA76-B0E2-A4AF-E741C8BA6E78}"/>
                </a:ext>
              </a:extLst>
            </p:cNvPr>
            <p:cNvSpPr/>
            <p:nvPr/>
          </p:nvSpPr>
          <p:spPr>
            <a:xfrm>
              <a:off x="6244791" y="3463193"/>
              <a:ext cx="127901"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814;p89">
              <a:extLst>
                <a:ext uri="{FF2B5EF4-FFF2-40B4-BE49-F238E27FC236}">
                  <a16:creationId xmlns:a16="http://schemas.microsoft.com/office/drawing/2014/main" id="{275E8D45-AD69-2863-A822-E0D41AFB3B89}"/>
                </a:ext>
              </a:extLst>
            </p:cNvPr>
            <p:cNvSpPr/>
            <p:nvPr/>
          </p:nvSpPr>
          <p:spPr>
            <a:xfrm>
              <a:off x="6286765" y="2464338"/>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815;p89">
              <a:extLst>
                <a:ext uri="{FF2B5EF4-FFF2-40B4-BE49-F238E27FC236}">
                  <a16:creationId xmlns:a16="http://schemas.microsoft.com/office/drawing/2014/main" id="{B2A52585-6B4E-15C7-8464-C44D05BE91DD}"/>
                </a:ext>
              </a:extLst>
            </p:cNvPr>
            <p:cNvSpPr/>
            <p:nvPr/>
          </p:nvSpPr>
          <p:spPr>
            <a:xfrm>
              <a:off x="6279341" y="2861390"/>
              <a:ext cx="75627"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816;p89">
              <a:extLst>
                <a:ext uri="{FF2B5EF4-FFF2-40B4-BE49-F238E27FC236}">
                  <a16:creationId xmlns:a16="http://schemas.microsoft.com/office/drawing/2014/main" id="{3E7B891F-9E13-5EA6-418A-27FA0D38A4E9}"/>
                </a:ext>
              </a:extLst>
            </p:cNvPr>
            <p:cNvSpPr/>
            <p:nvPr/>
          </p:nvSpPr>
          <p:spPr>
            <a:xfrm>
              <a:off x="4145052" y="994982"/>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817;p89">
              <a:extLst>
                <a:ext uri="{FF2B5EF4-FFF2-40B4-BE49-F238E27FC236}">
                  <a16:creationId xmlns:a16="http://schemas.microsoft.com/office/drawing/2014/main" id="{2BDE1DDF-DD3D-9D0F-99BD-5CC2D4603E1F}"/>
                </a:ext>
              </a:extLst>
            </p:cNvPr>
            <p:cNvSpPr/>
            <p:nvPr/>
          </p:nvSpPr>
          <p:spPr>
            <a:xfrm>
              <a:off x="7213673" y="3803370"/>
              <a:ext cx="74074" cy="80049"/>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818;p89">
              <a:extLst>
                <a:ext uri="{FF2B5EF4-FFF2-40B4-BE49-F238E27FC236}">
                  <a16:creationId xmlns:a16="http://schemas.microsoft.com/office/drawing/2014/main" id="{AAC36A8A-87F1-30C3-052E-D8323FC27F54}"/>
                </a:ext>
              </a:extLst>
            </p:cNvPr>
            <p:cNvSpPr/>
            <p:nvPr/>
          </p:nvSpPr>
          <p:spPr>
            <a:xfrm>
              <a:off x="6542066" y="3118366"/>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819;p89">
              <a:extLst>
                <a:ext uri="{FF2B5EF4-FFF2-40B4-BE49-F238E27FC236}">
                  <a16:creationId xmlns:a16="http://schemas.microsoft.com/office/drawing/2014/main" id="{C560502D-E2B5-26C6-013A-EC1B10C2634D}"/>
                </a:ext>
              </a:extLst>
            </p:cNvPr>
            <p:cNvSpPr/>
            <p:nvPr/>
          </p:nvSpPr>
          <p:spPr>
            <a:xfrm>
              <a:off x="4278129" y="987206"/>
              <a:ext cx="87224" cy="50149"/>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820;p89">
              <a:extLst>
                <a:ext uri="{FF2B5EF4-FFF2-40B4-BE49-F238E27FC236}">
                  <a16:creationId xmlns:a16="http://schemas.microsoft.com/office/drawing/2014/main" id="{3D95CADD-666D-305E-F7F9-8561F3A54587}"/>
                </a:ext>
              </a:extLst>
            </p:cNvPr>
            <p:cNvSpPr/>
            <p:nvPr/>
          </p:nvSpPr>
          <p:spPr>
            <a:xfrm>
              <a:off x="6595694" y="1204107"/>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821;p89">
              <a:extLst>
                <a:ext uri="{FF2B5EF4-FFF2-40B4-BE49-F238E27FC236}">
                  <a16:creationId xmlns:a16="http://schemas.microsoft.com/office/drawing/2014/main" id="{E636D78E-8D7B-69A7-55B2-52C9E22541E1}"/>
                </a:ext>
              </a:extLst>
            </p:cNvPr>
            <p:cNvSpPr/>
            <p:nvPr/>
          </p:nvSpPr>
          <p:spPr>
            <a:xfrm>
              <a:off x="5040382" y="1034632"/>
              <a:ext cx="81550" cy="46974"/>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822;p89">
              <a:extLst>
                <a:ext uri="{FF2B5EF4-FFF2-40B4-BE49-F238E27FC236}">
                  <a16:creationId xmlns:a16="http://schemas.microsoft.com/office/drawing/2014/main" id="{26C64996-DE82-0FC5-6E19-0CF003CD5B76}"/>
                </a:ext>
              </a:extLst>
            </p:cNvPr>
            <p:cNvSpPr/>
            <p:nvPr/>
          </p:nvSpPr>
          <p:spPr>
            <a:xfrm>
              <a:off x="6380992" y="3302494"/>
              <a:ext cx="77801"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23;p89">
              <a:extLst>
                <a:ext uri="{FF2B5EF4-FFF2-40B4-BE49-F238E27FC236}">
                  <a16:creationId xmlns:a16="http://schemas.microsoft.com/office/drawing/2014/main" id="{455CCC96-84C8-D5BC-4EC6-E8BCBBF35E05}"/>
                </a:ext>
              </a:extLst>
            </p:cNvPr>
            <p:cNvSpPr/>
            <p:nvPr/>
          </p:nvSpPr>
          <p:spPr>
            <a:xfrm>
              <a:off x="4384855" y="996708"/>
              <a:ext cx="62025" cy="3977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24;p89">
              <a:extLst>
                <a:ext uri="{FF2B5EF4-FFF2-40B4-BE49-F238E27FC236}">
                  <a16:creationId xmlns:a16="http://schemas.microsoft.com/office/drawing/2014/main" id="{D2A63ED4-14D5-6674-53F5-FF4D09E1FA1A}"/>
                </a:ext>
              </a:extLst>
            </p:cNvPr>
            <p:cNvSpPr/>
            <p:nvPr/>
          </p:nvSpPr>
          <p:spPr>
            <a:xfrm>
              <a:off x="2100639" y="1004508"/>
              <a:ext cx="520203"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25;p89">
              <a:extLst>
                <a:ext uri="{FF2B5EF4-FFF2-40B4-BE49-F238E27FC236}">
                  <a16:creationId xmlns:a16="http://schemas.microsoft.com/office/drawing/2014/main" id="{9EFEFA35-ED46-85B5-9D46-924C7F8A7175}"/>
                </a:ext>
              </a:extLst>
            </p:cNvPr>
            <p:cNvSpPr/>
            <p:nvPr/>
          </p:nvSpPr>
          <p:spPr>
            <a:xfrm>
              <a:off x="233353" y="949257"/>
              <a:ext cx="3232570" cy="3802316"/>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26;p89">
              <a:extLst>
                <a:ext uri="{FF2B5EF4-FFF2-40B4-BE49-F238E27FC236}">
                  <a16:creationId xmlns:a16="http://schemas.microsoft.com/office/drawing/2014/main" id="{1EEE5BD6-4EF2-0D09-A974-B71511E4E123}"/>
                </a:ext>
              </a:extLst>
            </p:cNvPr>
            <p:cNvSpPr/>
            <p:nvPr/>
          </p:nvSpPr>
          <p:spPr>
            <a:xfrm>
              <a:off x="1581336" y="1051133"/>
              <a:ext cx="283001"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27;p89">
              <a:extLst>
                <a:ext uri="{FF2B5EF4-FFF2-40B4-BE49-F238E27FC236}">
                  <a16:creationId xmlns:a16="http://schemas.microsoft.com/office/drawing/2014/main" id="{DC82A512-3606-C02E-27C8-78C45F757741}"/>
                </a:ext>
              </a:extLst>
            </p:cNvPr>
            <p:cNvSpPr/>
            <p:nvPr/>
          </p:nvSpPr>
          <p:spPr>
            <a:xfrm>
              <a:off x="3144446" y="1319383"/>
              <a:ext cx="213450" cy="95576"/>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28;p89">
              <a:extLst>
                <a:ext uri="{FF2B5EF4-FFF2-40B4-BE49-F238E27FC236}">
                  <a16:creationId xmlns:a16="http://schemas.microsoft.com/office/drawing/2014/main" id="{A0F28CF1-6FBC-7333-D489-D94528045AC7}"/>
                </a:ext>
              </a:extLst>
            </p:cNvPr>
            <p:cNvSpPr/>
            <p:nvPr/>
          </p:nvSpPr>
          <p:spPr>
            <a:xfrm>
              <a:off x="1453010" y="2509015"/>
              <a:ext cx="263576"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29;p89">
              <a:extLst>
                <a:ext uri="{FF2B5EF4-FFF2-40B4-BE49-F238E27FC236}">
                  <a16:creationId xmlns:a16="http://schemas.microsoft.com/office/drawing/2014/main" id="{FC5F4646-F902-F32D-08B3-CA4266651DD6}"/>
                </a:ext>
              </a:extLst>
            </p:cNvPr>
            <p:cNvSpPr/>
            <p:nvPr/>
          </p:nvSpPr>
          <p:spPr>
            <a:xfrm>
              <a:off x="1880738" y="1020358"/>
              <a:ext cx="162027" cy="112026"/>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830;p89">
              <a:extLst>
                <a:ext uri="{FF2B5EF4-FFF2-40B4-BE49-F238E27FC236}">
                  <a16:creationId xmlns:a16="http://schemas.microsoft.com/office/drawing/2014/main" id="{3BE5AB7B-7E10-23CD-5FFB-28ECF6215D28}"/>
                </a:ext>
              </a:extLst>
            </p:cNvPr>
            <p:cNvSpPr/>
            <p:nvPr/>
          </p:nvSpPr>
          <p:spPr>
            <a:xfrm>
              <a:off x="1688912" y="2603465"/>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831;p89">
              <a:extLst>
                <a:ext uri="{FF2B5EF4-FFF2-40B4-BE49-F238E27FC236}">
                  <a16:creationId xmlns:a16="http://schemas.microsoft.com/office/drawing/2014/main" id="{9E68DE9D-6863-D303-2804-8036AD16947D}"/>
                </a:ext>
              </a:extLst>
            </p:cNvPr>
            <p:cNvSpPr/>
            <p:nvPr/>
          </p:nvSpPr>
          <p:spPr>
            <a:xfrm>
              <a:off x="1922213" y="1344936"/>
              <a:ext cx="129627"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832;p89">
              <a:extLst>
                <a:ext uri="{FF2B5EF4-FFF2-40B4-BE49-F238E27FC236}">
                  <a16:creationId xmlns:a16="http://schemas.microsoft.com/office/drawing/2014/main" id="{3955632A-0445-2389-8D61-7DBE93B024CB}"/>
                </a:ext>
              </a:extLst>
            </p:cNvPr>
            <p:cNvSpPr/>
            <p:nvPr/>
          </p:nvSpPr>
          <p:spPr>
            <a:xfrm>
              <a:off x="1787839" y="1030559"/>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833;p89">
              <a:extLst>
                <a:ext uri="{FF2B5EF4-FFF2-40B4-BE49-F238E27FC236}">
                  <a16:creationId xmlns:a16="http://schemas.microsoft.com/office/drawing/2014/main" id="{8F5C5D12-D63C-9D4C-C94D-A916C8B0DCAC}"/>
                </a:ext>
              </a:extLst>
            </p:cNvPr>
            <p:cNvSpPr/>
            <p:nvPr/>
          </p:nvSpPr>
          <p:spPr>
            <a:xfrm>
              <a:off x="1870363" y="2639289"/>
              <a:ext cx="59224" cy="4432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834;p89">
              <a:extLst>
                <a:ext uri="{FF2B5EF4-FFF2-40B4-BE49-F238E27FC236}">
                  <a16:creationId xmlns:a16="http://schemas.microsoft.com/office/drawing/2014/main" id="{77EE7ED0-E94A-5729-8F1C-3AADB04C06B5}"/>
                </a:ext>
              </a:extLst>
            </p:cNvPr>
            <p:cNvSpPr/>
            <p:nvPr/>
          </p:nvSpPr>
          <p:spPr>
            <a:xfrm>
              <a:off x="2264816" y="4630149"/>
              <a:ext cx="62676"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835;p89">
              <a:extLst>
                <a:ext uri="{FF2B5EF4-FFF2-40B4-BE49-F238E27FC236}">
                  <a16:creationId xmlns:a16="http://schemas.microsoft.com/office/drawing/2014/main" id="{85817DF3-7D3F-B23A-BAE5-C70CAF262620}"/>
                </a:ext>
              </a:extLst>
            </p:cNvPr>
            <p:cNvSpPr/>
            <p:nvPr/>
          </p:nvSpPr>
          <p:spPr>
            <a:xfrm>
              <a:off x="1604236" y="2645366"/>
              <a:ext cx="56176"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836;p89">
              <a:extLst>
                <a:ext uri="{FF2B5EF4-FFF2-40B4-BE49-F238E27FC236}">
                  <a16:creationId xmlns:a16="http://schemas.microsoft.com/office/drawing/2014/main" id="{A0CF6621-CAF5-CEDA-73C9-71D84536F881}"/>
                </a:ext>
              </a:extLst>
            </p:cNvPr>
            <p:cNvSpPr/>
            <p:nvPr/>
          </p:nvSpPr>
          <p:spPr>
            <a:xfrm>
              <a:off x="7045522" y="3384268"/>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837;p89">
              <a:extLst>
                <a:ext uri="{FF2B5EF4-FFF2-40B4-BE49-F238E27FC236}">
                  <a16:creationId xmlns:a16="http://schemas.microsoft.com/office/drawing/2014/main" id="{90517F5E-5F00-332C-4128-C57CDECD4E1B}"/>
                </a:ext>
              </a:extLst>
            </p:cNvPr>
            <p:cNvSpPr/>
            <p:nvPr/>
          </p:nvSpPr>
          <p:spPr>
            <a:xfrm>
              <a:off x="4291530" y="1250408"/>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838;p89">
              <a:extLst>
                <a:ext uri="{FF2B5EF4-FFF2-40B4-BE49-F238E27FC236}">
                  <a16:creationId xmlns:a16="http://schemas.microsoft.com/office/drawing/2014/main" id="{F53209FD-FFB1-6660-3546-E98503C6848B}"/>
                </a:ext>
              </a:extLst>
            </p:cNvPr>
            <p:cNvSpPr/>
            <p:nvPr/>
          </p:nvSpPr>
          <p:spPr>
            <a:xfrm>
              <a:off x="6323418" y="3314893"/>
              <a:ext cx="50126"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839;p89">
              <a:extLst>
                <a:ext uri="{FF2B5EF4-FFF2-40B4-BE49-F238E27FC236}">
                  <a16:creationId xmlns:a16="http://schemas.microsoft.com/office/drawing/2014/main" id="{A1E6DE56-56C7-BCA8-98E7-65C2EE9C2251}"/>
                </a:ext>
              </a:extLst>
            </p:cNvPr>
            <p:cNvSpPr/>
            <p:nvPr/>
          </p:nvSpPr>
          <p:spPr>
            <a:xfrm>
              <a:off x="6680270" y="1890760"/>
              <a:ext cx="46074"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40;p89">
              <a:extLst>
                <a:ext uri="{FF2B5EF4-FFF2-40B4-BE49-F238E27FC236}">
                  <a16:creationId xmlns:a16="http://schemas.microsoft.com/office/drawing/2014/main" id="{F97889C3-4D66-3E8E-B3C6-B14AAE805A88}"/>
                </a:ext>
              </a:extLst>
            </p:cNvPr>
            <p:cNvSpPr/>
            <p:nvPr/>
          </p:nvSpPr>
          <p:spPr>
            <a:xfrm>
              <a:off x="3550999" y="1955412"/>
              <a:ext cx="53601" cy="126176"/>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41;p89">
              <a:extLst>
                <a:ext uri="{FF2B5EF4-FFF2-40B4-BE49-F238E27FC236}">
                  <a16:creationId xmlns:a16="http://schemas.microsoft.com/office/drawing/2014/main" id="{F5E5D4B2-473C-F711-BDC8-B252F103D9A9}"/>
                </a:ext>
              </a:extLst>
            </p:cNvPr>
            <p:cNvSpPr/>
            <p:nvPr/>
          </p:nvSpPr>
          <p:spPr>
            <a:xfrm>
              <a:off x="3910026" y="2161487"/>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842;p89">
              <a:extLst>
                <a:ext uri="{FF2B5EF4-FFF2-40B4-BE49-F238E27FC236}">
                  <a16:creationId xmlns:a16="http://schemas.microsoft.com/office/drawing/2014/main" id="{07EBCD40-8DCA-7D44-8ED1-B349F3882A24}"/>
                </a:ext>
              </a:extLst>
            </p:cNvPr>
            <p:cNvSpPr/>
            <p:nvPr/>
          </p:nvSpPr>
          <p:spPr>
            <a:xfrm>
              <a:off x="4125630" y="2173878"/>
              <a:ext cx="50576" cy="37599"/>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843;p89">
              <a:extLst>
                <a:ext uri="{FF2B5EF4-FFF2-40B4-BE49-F238E27FC236}">
                  <a16:creationId xmlns:a16="http://schemas.microsoft.com/office/drawing/2014/main" id="{33A71680-D8A2-AF0A-DBF3-5CC48D347065}"/>
                </a:ext>
              </a:extLst>
            </p:cNvPr>
            <p:cNvSpPr/>
            <p:nvPr/>
          </p:nvSpPr>
          <p:spPr>
            <a:xfrm>
              <a:off x="3415774" y="2038327"/>
              <a:ext cx="44925" cy="38174"/>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87" name="Picture 2086">
            <a:extLst>
              <a:ext uri="{FF2B5EF4-FFF2-40B4-BE49-F238E27FC236}">
                <a16:creationId xmlns:a16="http://schemas.microsoft.com/office/drawing/2014/main" id="{814B69C9-AB73-6BAA-884C-D79318768420}"/>
              </a:ext>
            </a:extLst>
          </p:cNvPr>
          <p:cNvPicPr>
            <a:picLocks noChangeAspect="1"/>
          </p:cNvPicPr>
          <p:nvPr/>
        </p:nvPicPr>
        <p:blipFill>
          <a:blip r:embed="rId5"/>
          <a:srcRect l="-39950" t="-5146" r="26674" b="53456"/>
          <a:stretch/>
        </p:blipFill>
        <p:spPr>
          <a:xfrm>
            <a:off x="-338788" y="1441703"/>
            <a:ext cx="2175345" cy="1282597"/>
          </a:xfrm>
          <a:prstGeom prst="cloud">
            <a:avLst/>
          </a:prstGeom>
        </p:spPr>
      </p:pic>
      <p:pic>
        <p:nvPicPr>
          <p:cNvPr id="59" name="Picture 58">
            <a:extLst>
              <a:ext uri="{FF2B5EF4-FFF2-40B4-BE49-F238E27FC236}">
                <a16:creationId xmlns:a16="http://schemas.microsoft.com/office/drawing/2014/main" id="{90845C39-BADB-8CD0-580A-7980F12F47B0}"/>
              </a:ext>
            </a:extLst>
          </p:cNvPr>
          <p:cNvPicPr>
            <a:picLocks noChangeAspect="1"/>
          </p:cNvPicPr>
          <p:nvPr/>
        </p:nvPicPr>
        <p:blipFill>
          <a:blip r:embed="rId6"/>
          <a:stretch>
            <a:fillRect/>
          </a:stretch>
        </p:blipFill>
        <p:spPr>
          <a:xfrm>
            <a:off x="5009308" y="3197075"/>
            <a:ext cx="3742688" cy="1540232"/>
          </a:xfrm>
          <a:prstGeom prst="rect">
            <a:avLst/>
          </a:prstGeom>
        </p:spPr>
      </p:pic>
      <p:pic>
        <p:nvPicPr>
          <p:cNvPr id="4290" name="Audio 4289">
            <a:hlinkClick r:id="" action="ppaction://media"/>
            <a:extLst>
              <a:ext uri="{FF2B5EF4-FFF2-40B4-BE49-F238E27FC236}">
                <a16:creationId xmlns:a16="http://schemas.microsoft.com/office/drawing/2014/main" id="{38BA5F35-F084-9AFC-751E-7A481AEA033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507"/>
    </mc:Choice>
    <mc:Fallback>
      <p:transition spd="slow" advTm="15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9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9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A9BE-892E-F038-3F99-5309B6A248B7}"/>
              </a:ext>
            </a:extLst>
          </p:cNvPr>
          <p:cNvSpPr>
            <a:spLocks noGrp="1"/>
          </p:cNvSpPr>
          <p:nvPr>
            <p:ph type="title"/>
          </p:nvPr>
        </p:nvSpPr>
        <p:spPr>
          <a:xfrm>
            <a:off x="445254" y="317712"/>
            <a:ext cx="7704000" cy="572700"/>
          </a:xfrm>
        </p:spPr>
        <p:txBody>
          <a:bodyPr/>
          <a:lstStyle/>
          <a:p>
            <a:r>
              <a:rPr lang="en-US">
                <a:latin typeface="Hammersmith One" panose="02010703030501060504" pitchFamily="2" charset="0"/>
                <a:cs typeface="Hadassah Friedlaender" panose="02020603050405020304" pitchFamily="18" charset="-79"/>
              </a:rPr>
              <a:t>Our Data Journey</a:t>
            </a:r>
          </a:p>
        </p:txBody>
      </p:sp>
      <p:grpSp>
        <p:nvGrpSpPr>
          <p:cNvPr id="3" name="Group 2">
            <a:extLst>
              <a:ext uri="{FF2B5EF4-FFF2-40B4-BE49-F238E27FC236}">
                <a16:creationId xmlns:a16="http://schemas.microsoft.com/office/drawing/2014/main" id="{BE3BE27A-97C4-BF38-A285-E2EE04C7F0AB}"/>
              </a:ext>
            </a:extLst>
          </p:cNvPr>
          <p:cNvGrpSpPr/>
          <p:nvPr/>
        </p:nvGrpSpPr>
        <p:grpSpPr>
          <a:xfrm>
            <a:off x="1426794" y="1118530"/>
            <a:ext cx="6361643" cy="1009709"/>
            <a:chOff x="1426794" y="1118530"/>
            <a:chExt cx="6361643" cy="1009709"/>
          </a:xfrm>
        </p:grpSpPr>
        <p:sp>
          <p:nvSpPr>
            <p:cNvPr id="28" name="Rectangle: Rounded Corners 27">
              <a:extLst>
                <a:ext uri="{FF2B5EF4-FFF2-40B4-BE49-F238E27FC236}">
                  <a16:creationId xmlns:a16="http://schemas.microsoft.com/office/drawing/2014/main" id="{D6080EF7-A9A6-0145-820D-CF3595F746E8}"/>
                </a:ext>
              </a:extLst>
            </p:cNvPr>
            <p:cNvSpPr/>
            <p:nvPr/>
          </p:nvSpPr>
          <p:spPr>
            <a:xfrm>
              <a:off x="2902737" y="1118530"/>
              <a:ext cx="4885700" cy="771216"/>
            </a:xfrm>
            <a:prstGeom prst="roundRect">
              <a:avLst/>
            </a:prstGeom>
            <a:solidFill>
              <a:srgbClr val="F3F3F3"/>
            </a:solidFill>
            <a:ln>
              <a:solidFill>
                <a:srgbClr val="6A9F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a:latin typeface="Assistant" pitchFamily="2" charset="-79"/>
                <a:cs typeface="Assistant" pitchFamily="2" charset="-79"/>
              </a:endParaRPr>
            </a:p>
            <a:p>
              <a:pPr marL="285750" indent="-285750">
                <a:buFont typeface="Arial" panose="020B0604020202020204" pitchFamily="34" charset="0"/>
                <a:buChar char="•"/>
              </a:pPr>
              <a:r>
                <a:rPr lang="en-US">
                  <a:latin typeface="Assistant" pitchFamily="2" charset="-79"/>
                  <a:cs typeface="Assistant" pitchFamily="2" charset="-79"/>
                </a:rPr>
                <a:t>Over ~10k data rows analyzed to select datasets</a:t>
              </a:r>
            </a:p>
            <a:p>
              <a:pPr marL="285750" indent="-285750">
                <a:buFont typeface="Arial" panose="020B0604020202020204" pitchFamily="34" charset="0"/>
                <a:buChar char="•"/>
              </a:pPr>
              <a:r>
                <a:rPr lang="en-US">
                  <a:latin typeface="Assistant" pitchFamily="2" charset="-79"/>
                  <a:cs typeface="Assistant" pitchFamily="2" charset="-79"/>
                </a:rPr>
                <a:t>4 datasets to study CO2 emission and CCUS</a:t>
              </a:r>
            </a:p>
            <a:p>
              <a:pPr marL="285750" indent="-285750">
                <a:buFont typeface="Arial" panose="020B0604020202020204" pitchFamily="34" charset="0"/>
                <a:buChar char="•"/>
              </a:pPr>
              <a:r>
                <a:rPr lang="en-US">
                  <a:latin typeface="Assistant" pitchFamily="2" charset="-79"/>
                  <a:cs typeface="Assistant" pitchFamily="2" charset="-79"/>
                </a:rPr>
                <a:t>Incorporated an additional dataset for emission targets</a:t>
              </a:r>
            </a:p>
            <a:p>
              <a:pPr marL="285750" indent="-285750">
                <a:buFont typeface="Arial" panose="020B0604020202020204" pitchFamily="34" charset="0"/>
                <a:buChar char="•"/>
              </a:pPr>
              <a:endParaRPr lang="en-US" sz="1600">
                <a:latin typeface="Assistant" pitchFamily="2" charset="-79"/>
                <a:cs typeface="Assistant" pitchFamily="2" charset="-79"/>
              </a:endParaRPr>
            </a:p>
          </p:txBody>
        </p:sp>
        <p:sp>
          <p:nvSpPr>
            <p:cNvPr id="23" name="Google Shape;7742;p88">
              <a:extLst>
                <a:ext uri="{FF2B5EF4-FFF2-40B4-BE49-F238E27FC236}">
                  <a16:creationId xmlns:a16="http://schemas.microsoft.com/office/drawing/2014/main" id="{EA39AEC1-50CB-0D24-3C68-0FA7C78C415C}"/>
                </a:ext>
              </a:extLst>
            </p:cNvPr>
            <p:cNvSpPr/>
            <p:nvPr/>
          </p:nvSpPr>
          <p:spPr>
            <a:xfrm rot="5400000">
              <a:off x="1620500" y="924826"/>
              <a:ext cx="1009707" cy="1397119"/>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6A9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adassah Friedlaender" panose="02020603050405020304" pitchFamily="18" charset="-79"/>
                <a:cs typeface="Hadassah Friedlaender" panose="02020603050405020304" pitchFamily="18" charset="-79"/>
              </a:endParaRPr>
            </a:p>
          </p:txBody>
        </p:sp>
      </p:grpSp>
      <p:grpSp>
        <p:nvGrpSpPr>
          <p:cNvPr id="4" name="Group 3">
            <a:extLst>
              <a:ext uri="{FF2B5EF4-FFF2-40B4-BE49-F238E27FC236}">
                <a16:creationId xmlns:a16="http://schemas.microsoft.com/office/drawing/2014/main" id="{1D4E194B-4E6C-D39A-7E10-C5E1EA6EC49D}"/>
              </a:ext>
            </a:extLst>
          </p:cNvPr>
          <p:cNvGrpSpPr/>
          <p:nvPr/>
        </p:nvGrpSpPr>
        <p:grpSpPr>
          <a:xfrm>
            <a:off x="1426793" y="1926144"/>
            <a:ext cx="6361642" cy="1002889"/>
            <a:chOff x="1426793" y="1926144"/>
            <a:chExt cx="6361642" cy="1002889"/>
          </a:xfrm>
        </p:grpSpPr>
        <p:sp>
          <p:nvSpPr>
            <p:cNvPr id="29" name="Rectangle: Rounded Corners 28">
              <a:extLst>
                <a:ext uri="{FF2B5EF4-FFF2-40B4-BE49-F238E27FC236}">
                  <a16:creationId xmlns:a16="http://schemas.microsoft.com/office/drawing/2014/main" id="{A4759042-894D-EB60-F4D1-7C3DCC7667CC}"/>
                </a:ext>
              </a:extLst>
            </p:cNvPr>
            <p:cNvSpPr/>
            <p:nvPr/>
          </p:nvSpPr>
          <p:spPr>
            <a:xfrm>
              <a:off x="2902736" y="1926144"/>
              <a:ext cx="4885699" cy="748795"/>
            </a:xfrm>
            <a:prstGeom prst="roundRect">
              <a:avLst/>
            </a:prstGeom>
            <a:solidFill>
              <a:srgbClr val="F3F3F3"/>
            </a:solidFill>
            <a:ln>
              <a:solidFill>
                <a:srgbClr val="7654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atin typeface="Assistant" pitchFamily="2" charset="-79"/>
                  <a:cs typeface="Assistant" pitchFamily="2" charset="-79"/>
                </a:rPr>
                <a:t>Data cleaning and augmentation</a:t>
              </a:r>
            </a:p>
            <a:p>
              <a:pPr marL="285750" indent="-285750">
                <a:buFont typeface="Arial" panose="020B0604020202020204" pitchFamily="34" charset="0"/>
                <a:buChar char="•"/>
              </a:pPr>
              <a:r>
                <a:rPr lang="en-US">
                  <a:latin typeface="Assistant" pitchFamily="2" charset="-79"/>
                  <a:cs typeface="Assistant" pitchFamily="2" charset="-79"/>
                </a:rPr>
                <a:t>Remove nulls and data imputation for missing values</a:t>
              </a:r>
            </a:p>
            <a:p>
              <a:pPr marL="285750" indent="-285750">
                <a:buFont typeface="Arial" panose="020B0604020202020204" pitchFamily="34" charset="0"/>
                <a:buChar char="•"/>
              </a:pPr>
              <a:r>
                <a:rPr lang="en-US">
                  <a:latin typeface="Assistant" pitchFamily="2" charset="-79"/>
                  <a:cs typeface="Assistant" pitchFamily="2" charset="-79"/>
                </a:rPr>
                <a:t>Feature engineering</a:t>
              </a:r>
            </a:p>
          </p:txBody>
        </p:sp>
        <p:sp>
          <p:nvSpPr>
            <p:cNvPr id="24" name="Google Shape;7742;p88">
              <a:extLst>
                <a:ext uri="{FF2B5EF4-FFF2-40B4-BE49-F238E27FC236}">
                  <a16:creationId xmlns:a16="http://schemas.microsoft.com/office/drawing/2014/main" id="{D6646C7A-CFF0-D471-270E-B83C8250D58F}"/>
                </a:ext>
              </a:extLst>
            </p:cNvPr>
            <p:cNvSpPr/>
            <p:nvPr/>
          </p:nvSpPr>
          <p:spPr>
            <a:xfrm rot="5400000">
              <a:off x="1650206" y="1755327"/>
              <a:ext cx="950293" cy="1397119"/>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765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49615"/>
                </a:highlight>
                <a:latin typeface="Hadassah Friedlaender" panose="02020603050405020304" pitchFamily="18" charset="-79"/>
                <a:cs typeface="Hadassah Friedlaender" panose="02020603050405020304" pitchFamily="18" charset="-79"/>
              </a:endParaRPr>
            </a:p>
          </p:txBody>
        </p:sp>
      </p:grpSp>
      <p:grpSp>
        <p:nvGrpSpPr>
          <p:cNvPr id="5" name="Group 4">
            <a:extLst>
              <a:ext uri="{FF2B5EF4-FFF2-40B4-BE49-F238E27FC236}">
                <a16:creationId xmlns:a16="http://schemas.microsoft.com/office/drawing/2014/main" id="{65E7FE5B-D98E-E838-8B5A-BEE0D11E9254}"/>
              </a:ext>
            </a:extLst>
          </p:cNvPr>
          <p:cNvGrpSpPr/>
          <p:nvPr/>
        </p:nvGrpSpPr>
        <p:grpSpPr>
          <a:xfrm>
            <a:off x="1426790" y="2730507"/>
            <a:ext cx="6361645" cy="999320"/>
            <a:chOff x="1426790" y="2730507"/>
            <a:chExt cx="6361645" cy="999320"/>
          </a:xfrm>
        </p:grpSpPr>
        <p:sp>
          <p:nvSpPr>
            <p:cNvPr id="30" name="Rectangle: Rounded Corners 29">
              <a:extLst>
                <a:ext uri="{FF2B5EF4-FFF2-40B4-BE49-F238E27FC236}">
                  <a16:creationId xmlns:a16="http://schemas.microsoft.com/office/drawing/2014/main" id="{52A6C503-F34F-35F9-FE52-E0572A401157}"/>
                </a:ext>
              </a:extLst>
            </p:cNvPr>
            <p:cNvSpPr/>
            <p:nvPr/>
          </p:nvSpPr>
          <p:spPr>
            <a:xfrm>
              <a:off x="2902737" y="2730507"/>
              <a:ext cx="4885698" cy="819914"/>
            </a:xfrm>
            <a:prstGeom prst="roundRect">
              <a:avLst/>
            </a:prstGeom>
            <a:solidFill>
              <a:srgbClr val="F3F3F3"/>
            </a:solidFill>
            <a:ln>
              <a:solidFill>
                <a:srgbClr val="377E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atin typeface="Assistant" pitchFamily="2" charset="-79"/>
                  <a:cs typeface="Assistant" pitchFamily="2" charset="-79"/>
                </a:rPr>
                <a:t>Time series models (ARIMA, SARIMAX) for prediction</a:t>
              </a:r>
            </a:p>
            <a:p>
              <a:pPr marL="285750" indent="-285750">
                <a:buFont typeface="Arial" panose="020B0604020202020204" pitchFamily="34" charset="0"/>
                <a:buChar char="•"/>
              </a:pPr>
              <a:r>
                <a:rPr lang="en-US">
                  <a:latin typeface="Assistant" pitchFamily="2" charset="-79"/>
                  <a:cs typeface="Assistant" pitchFamily="2" charset="-79"/>
                </a:rPr>
                <a:t>Divided the data set into two sets: a training  and a testing</a:t>
              </a:r>
            </a:p>
          </p:txBody>
        </p:sp>
        <p:sp>
          <p:nvSpPr>
            <p:cNvPr id="25" name="Google Shape;7742;p88">
              <a:extLst>
                <a:ext uri="{FF2B5EF4-FFF2-40B4-BE49-F238E27FC236}">
                  <a16:creationId xmlns:a16="http://schemas.microsoft.com/office/drawing/2014/main" id="{A39B6979-E8C9-8251-F99C-1972ADC731AC}"/>
                </a:ext>
              </a:extLst>
            </p:cNvPr>
            <p:cNvSpPr/>
            <p:nvPr/>
          </p:nvSpPr>
          <p:spPr>
            <a:xfrm rot="5400000">
              <a:off x="1650203" y="2556121"/>
              <a:ext cx="950293" cy="139712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377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adassah Friedlaender" panose="02020603050405020304" pitchFamily="18" charset="-79"/>
                <a:cs typeface="Hadassah Friedlaender" panose="02020603050405020304" pitchFamily="18" charset="-79"/>
              </a:endParaRPr>
            </a:p>
          </p:txBody>
        </p:sp>
      </p:grpSp>
      <p:grpSp>
        <p:nvGrpSpPr>
          <p:cNvPr id="6" name="Group 5">
            <a:extLst>
              <a:ext uri="{FF2B5EF4-FFF2-40B4-BE49-F238E27FC236}">
                <a16:creationId xmlns:a16="http://schemas.microsoft.com/office/drawing/2014/main" id="{6D6CB6CA-A6D2-1129-ED9A-D3D2C3840982}"/>
              </a:ext>
            </a:extLst>
          </p:cNvPr>
          <p:cNvGrpSpPr/>
          <p:nvPr/>
        </p:nvGrpSpPr>
        <p:grpSpPr>
          <a:xfrm>
            <a:off x="1426788" y="3580330"/>
            <a:ext cx="6361645" cy="950293"/>
            <a:chOff x="1426788" y="3580330"/>
            <a:chExt cx="6361645" cy="950293"/>
          </a:xfrm>
        </p:grpSpPr>
        <p:sp>
          <p:nvSpPr>
            <p:cNvPr id="31" name="Rectangle: Rounded Corners 30">
              <a:extLst>
                <a:ext uri="{FF2B5EF4-FFF2-40B4-BE49-F238E27FC236}">
                  <a16:creationId xmlns:a16="http://schemas.microsoft.com/office/drawing/2014/main" id="{57C50A96-FECA-4346-EC1B-149E16CDCF0F}"/>
                </a:ext>
              </a:extLst>
            </p:cNvPr>
            <p:cNvSpPr/>
            <p:nvPr/>
          </p:nvSpPr>
          <p:spPr>
            <a:xfrm>
              <a:off x="2902736" y="3616678"/>
              <a:ext cx="4885697" cy="724026"/>
            </a:xfrm>
            <a:prstGeom prst="roundRect">
              <a:avLst/>
            </a:prstGeom>
            <a:solidFill>
              <a:srgbClr val="F3F3F3"/>
            </a:solidFill>
            <a:ln>
              <a:solidFill>
                <a:srgbClr val="F496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atin typeface="Assistant" pitchFamily="2" charset="-79"/>
                  <a:cs typeface="Assistant" pitchFamily="2" charset="-79"/>
                </a:rPr>
                <a:t>Feature selections using correlations for building model</a:t>
              </a:r>
            </a:p>
            <a:p>
              <a:pPr marL="285750" indent="-285750">
                <a:buFont typeface="Arial" panose="020B0604020202020204" pitchFamily="34" charset="0"/>
                <a:buChar char="•"/>
              </a:pPr>
              <a:r>
                <a:rPr lang="en-US">
                  <a:latin typeface="Assistant" pitchFamily="2" charset="-79"/>
                  <a:cs typeface="Assistant" pitchFamily="2" charset="-79"/>
                </a:rPr>
                <a:t>Comparison of emission prediction and CCUS </a:t>
              </a:r>
            </a:p>
            <a:p>
              <a:pPr marL="285750" indent="-285750">
                <a:buFont typeface="Arial" panose="020B0604020202020204" pitchFamily="34" charset="0"/>
                <a:buChar char="•"/>
              </a:pPr>
              <a:r>
                <a:rPr lang="en-US">
                  <a:latin typeface="Assistant" pitchFamily="2" charset="-79"/>
                  <a:cs typeface="Assistant" pitchFamily="2" charset="-79"/>
                </a:rPr>
                <a:t>Estimation of urgent CCUS projects to meet targets</a:t>
              </a:r>
            </a:p>
          </p:txBody>
        </p:sp>
        <p:sp>
          <p:nvSpPr>
            <p:cNvPr id="26" name="Google Shape;7742;p88">
              <a:extLst>
                <a:ext uri="{FF2B5EF4-FFF2-40B4-BE49-F238E27FC236}">
                  <a16:creationId xmlns:a16="http://schemas.microsoft.com/office/drawing/2014/main" id="{59EEBC7F-32A1-A950-4796-008A1487F47A}"/>
                </a:ext>
              </a:extLst>
            </p:cNvPr>
            <p:cNvSpPr/>
            <p:nvPr/>
          </p:nvSpPr>
          <p:spPr>
            <a:xfrm rot="5400000">
              <a:off x="1650202" y="3356916"/>
              <a:ext cx="950293" cy="1397122"/>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F496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adassah Friedlaender" panose="02020603050405020304" pitchFamily="18" charset="-79"/>
                <a:cs typeface="Hadassah Friedlaender" panose="02020603050405020304" pitchFamily="18" charset="-79"/>
              </a:endParaRPr>
            </a:p>
          </p:txBody>
        </p:sp>
      </p:grpSp>
      <p:sp>
        <p:nvSpPr>
          <p:cNvPr id="32" name="TextBox 31">
            <a:extLst>
              <a:ext uri="{FF2B5EF4-FFF2-40B4-BE49-F238E27FC236}">
                <a16:creationId xmlns:a16="http://schemas.microsoft.com/office/drawing/2014/main" id="{B4A717F5-E0EC-C48F-0E3A-9006323EB5F3}"/>
              </a:ext>
            </a:extLst>
          </p:cNvPr>
          <p:cNvSpPr txBox="1"/>
          <p:nvPr/>
        </p:nvSpPr>
        <p:spPr>
          <a:xfrm>
            <a:off x="1656824" y="1454635"/>
            <a:ext cx="1005403" cy="523220"/>
          </a:xfrm>
          <a:prstGeom prst="rect">
            <a:avLst/>
          </a:prstGeom>
          <a:noFill/>
        </p:spPr>
        <p:txBody>
          <a:bodyPr wrap="none" rtlCol="0">
            <a:spAutoFit/>
          </a:bodyPr>
          <a:lstStyle/>
          <a:p>
            <a:pPr algn="ctr"/>
            <a:r>
              <a:rPr lang="en-US">
                <a:solidFill>
                  <a:srgbClr val="FFFFFF"/>
                </a:solidFill>
                <a:latin typeface="Hammersmith One" panose="02010703030501060504" pitchFamily="2" charset="0"/>
                <a:cs typeface="Hadassah Friedlaender" panose="02020603050405020304" pitchFamily="18" charset="-79"/>
              </a:rPr>
              <a:t>Data</a:t>
            </a:r>
            <a:br>
              <a:rPr lang="en-US">
                <a:solidFill>
                  <a:srgbClr val="FFFFFF"/>
                </a:solidFill>
                <a:latin typeface="Hammersmith One" panose="02010703030501060504" pitchFamily="2" charset="0"/>
                <a:cs typeface="Hadassah Friedlaender" panose="02020603050405020304" pitchFamily="18" charset="-79"/>
              </a:rPr>
            </a:br>
            <a:r>
              <a:rPr lang="en-US">
                <a:solidFill>
                  <a:srgbClr val="FFFFFF"/>
                </a:solidFill>
                <a:latin typeface="Hammersmith One" panose="02010703030501060504" pitchFamily="2" charset="0"/>
                <a:cs typeface="Hadassah Friedlaender" panose="02020603050405020304" pitchFamily="18" charset="-79"/>
              </a:rPr>
              <a:t>Collection</a:t>
            </a:r>
          </a:p>
        </p:txBody>
      </p:sp>
      <p:sp>
        <p:nvSpPr>
          <p:cNvPr id="33" name="TextBox 32">
            <a:extLst>
              <a:ext uri="{FF2B5EF4-FFF2-40B4-BE49-F238E27FC236}">
                <a16:creationId xmlns:a16="http://schemas.microsoft.com/office/drawing/2014/main" id="{AF7DAE04-59E1-FC08-A7F8-5F7F8860F87E}"/>
              </a:ext>
            </a:extLst>
          </p:cNvPr>
          <p:cNvSpPr txBox="1"/>
          <p:nvPr/>
        </p:nvSpPr>
        <p:spPr>
          <a:xfrm>
            <a:off x="1465556" y="2229853"/>
            <a:ext cx="1319592" cy="523220"/>
          </a:xfrm>
          <a:prstGeom prst="rect">
            <a:avLst/>
          </a:prstGeom>
          <a:noFill/>
        </p:spPr>
        <p:txBody>
          <a:bodyPr wrap="none" rtlCol="0">
            <a:spAutoFit/>
          </a:bodyPr>
          <a:lstStyle>
            <a:defPPr marR="0" lvl="0" algn="l" rtl="0">
              <a:lnSpc>
                <a:spcPct val="100000"/>
              </a:lnSpc>
              <a:spcBef>
                <a:spcPts val="0"/>
              </a:spcBef>
              <a:spcAft>
                <a:spcPts val="0"/>
              </a:spcAft>
            </a:defPPr>
            <a:lvl1pPr algn="ctr">
              <a:defRPr sz="1200">
                <a:solidFill>
                  <a:srgbClr val="FFFFFF"/>
                </a:solidFill>
                <a:latin typeface="Hammersmith One" panose="02010703030501060504" pitchFamily="2" charset="0"/>
                <a:cs typeface="Hadassah Friedlaender" panose="02020603050405020304" pitchFamily="18" charset="-79"/>
              </a:defRPr>
            </a:lvl1pPr>
          </a:lstStyle>
          <a:p>
            <a:r>
              <a:rPr lang="en-US" sz="1400"/>
              <a:t>Exploratory</a:t>
            </a:r>
            <a:br>
              <a:rPr lang="en-US" sz="1400"/>
            </a:br>
            <a:r>
              <a:rPr lang="en-US" sz="1400"/>
              <a:t>Data Analysis</a:t>
            </a:r>
          </a:p>
        </p:txBody>
      </p:sp>
      <p:sp>
        <p:nvSpPr>
          <p:cNvPr id="34" name="TextBox 33">
            <a:extLst>
              <a:ext uri="{FF2B5EF4-FFF2-40B4-BE49-F238E27FC236}">
                <a16:creationId xmlns:a16="http://schemas.microsoft.com/office/drawing/2014/main" id="{3B979F94-0CD8-6FE1-B253-6DEF0C3BF656}"/>
              </a:ext>
            </a:extLst>
          </p:cNvPr>
          <p:cNvSpPr txBox="1"/>
          <p:nvPr/>
        </p:nvSpPr>
        <p:spPr>
          <a:xfrm>
            <a:off x="1599403" y="3122169"/>
            <a:ext cx="1051890" cy="307777"/>
          </a:xfrm>
          <a:prstGeom prst="rect">
            <a:avLst/>
          </a:prstGeom>
          <a:noFill/>
        </p:spPr>
        <p:txBody>
          <a:bodyPr wrap="none" rtlCol="0">
            <a:spAutoFit/>
          </a:bodyPr>
          <a:lstStyle/>
          <a:p>
            <a:pPr algn="ctr"/>
            <a:r>
              <a:rPr lang="en-US">
                <a:solidFill>
                  <a:srgbClr val="FFFFFF"/>
                </a:solidFill>
                <a:latin typeface="Hammersmith One" panose="02010703030501060504" pitchFamily="2" charset="0"/>
                <a:cs typeface="Hadassah Friedlaender" panose="02020603050405020304" pitchFamily="18" charset="-79"/>
              </a:rPr>
              <a:t>ML models</a:t>
            </a:r>
          </a:p>
        </p:txBody>
      </p:sp>
      <p:sp>
        <p:nvSpPr>
          <p:cNvPr id="35" name="TextBox 34">
            <a:extLst>
              <a:ext uri="{FF2B5EF4-FFF2-40B4-BE49-F238E27FC236}">
                <a16:creationId xmlns:a16="http://schemas.microsoft.com/office/drawing/2014/main" id="{9A6AF96B-0DB4-AD64-C5A1-1F66BB5D7381}"/>
              </a:ext>
            </a:extLst>
          </p:cNvPr>
          <p:cNvSpPr txBox="1"/>
          <p:nvPr/>
        </p:nvSpPr>
        <p:spPr>
          <a:xfrm>
            <a:off x="1697186" y="3955519"/>
            <a:ext cx="856325" cy="307777"/>
          </a:xfrm>
          <a:prstGeom prst="rect">
            <a:avLst/>
          </a:prstGeom>
          <a:noFill/>
        </p:spPr>
        <p:txBody>
          <a:bodyPr wrap="none" rtlCol="0">
            <a:spAutoFit/>
          </a:bodyPr>
          <a:lstStyle/>
          <a:p>
            <a:pPr algn="ctr"/>
            <a:r>
              <a:rPr lang="en-US">
                <a:solidFill>
                  <a:srgbClr val="FFFFFF"/>
                </a:solidFill>
                <a:latin typeface="Hammersmith One" panose="02010703030501060504" pitchFamily="2" charset="0"/>
                <a:cs typeface="Hadassah Friedlaender" panose="02020603050405020304" pitchFamily="18" charset="-79"/>
              </a:rPr>
              <a:t>Analysis</a:t>
            </a:r>
          </a:p>
        </p:txBody>
      </p:sp>
      <p:pic>
        <p:nvPicPr>
          <p:cNvPr id="12" name="Audio 11">
            <a:hlinkClick r:id="" action="ppaction://media"/>
            <a:extLst>
              <a:ext uri="{FF2B5EF4-FFF2-40B4-BE49-F238E27FC236}">
                <a16:creationId xmlns:a16="http://schemas.microsoft.com/office/drawing/2014/main" id="{18C626AC-64E3-30C6-2779-F2F6BAF92BC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83495822"/>
      </p:ext>
    </p:extLst>
  </p:cSld>
  <p:clrMapOvr>
    <a:masterClrMapping/>
  </p:clrMapOvr>
  <mc:AlternateContent xmlns:mc="http://schemas.openxmlformats.org/markup-compatibility/2006">
    <mc:Choice xmlns:p14="http://schemas.microsoft.com/office/powerpoint/2010/main" Requires="p14">
      <p:transition spd="slow" p14:dur="2000" advTm="32508"/>
    </mc:Choice>
    <mc:Fallback>
      <p:transition spd="slow" advTm="32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62EE-B776-FDFD-F598-1F2FD3A322FC}"/>
              </a:ext>
            </a:extLst>
          </p:cNvPr>
          <p:cNvSpPr>
            <a:spLocks noGrp="1"/>
          </p:cNvSpPr>
          <p:nvPr>
            <p:ph type="title"/>
          </p:nvPr>
        </p:nvSpPr>
        <p:spPr>
          <a:xfrm>
            <a:off x="744714" y="2084529"/>
            <a:ext cx="3896100" cy="1693500"/>
          </a:xfrm>
        </p:spPr>
        <p:txBody>
          <a:bodyPr/>
          <a:lstStyle/>
          <a:p>
            <a:r>
              <a:rPr lang="en-US"/>
              <a:t>Prediction Model</a:t>
            </a:r>
          </a:p>
        </p:txBody>
      </p:sp>
      <p:sp>
        <p:nvSpPr>
          <p:cNvPr id="3" name="Title 2">
            <a:extLst>
              <a:ext uri="{FF2B5EF4-FFF2-40B4-BE49-F238E27FC236}">
                <a16:creationId xmlns:a16="http://schemas.microsoft.com/office/drawing/2014/main" id="{C4E09543-8C83-FA0F-B866-EF16246D2B29}"/>
              </a:ext>
            </a:extLst>
          </p:cNvPr>
          <p:cNvSpPr>
            <a:spLocks noGrp="1"/>
          </p:cNvSpPr>
          <p:nvPr>
            <p:ph type="title" idx="2"/>
          </p:nvPr>
        </p:nvSpPr>
        <p:spPr/>
        <p:txBody>
          <a:bodyPr/>
          <a:lstStyle/>
          <a:p>
            <a:r>
              <a:rPr lang="en-US"/>
              <a:t>02</a:t>
            </a:r>
          </a:p>
        </p:txBody>
      </p:sp>
      <p:grpSp>
        <p:nvGrpSpPr>
          <p:cNvPr id="6" name="Group 5">
            <a:extLst>
              <a:ext uri="{FF2B5EF4-FFF2-40B4-BE49-F238E27FC236}">
                <a16:creationId xmlns:a16="http://schemas.microsoft.com/office/drawing/2014/main" id="{54B45B4F-AD24-3429-9B5C-14A9E14F88D1}"/>
              </a:ext>
            </a:extLst>
          </p:cNvPr>
          <p:cNvGrpSpPr/>
          <p:nvPr/>
        </p:nvGrpSpPr>
        <p:grpSpPr>
          <a:xfrm>
            <a:off x="4890161" y="878114"/>
            <a:ext cx="3152322" cy="2956786"/>
            <a:chOff x="4890161" y="878114"/>
            <a:chExt cx="3152322" cy="2956786"/>
          </a:xfrm>
        </p:grpSpPr>
        <p:pic>
          <p:nvPicPr>
            <p:cNvPr id="1030" name="Picture 6">
              <a:extLst>
                <a:ext uri="{FF2B5EF4-FFF2-40B4-BE49-F238E27FC236}">
                  <a16:creationId xmlns:a16="http://schemas.microsoft.com/office/drawing/2014/main" id="{39D58132-0B9C-430E-4128-A8267440ED6D}"/>
                </a:ext>
              </a:extLst>
            </p:cNvPr>
            <p:cNvPicPr>
              <a:picLocks noChangeAspect="1" noChangeArrowheads="1"/>
            </p:cNvPicPr>
            <p:nvPr/>
          </p:nvPicPr>
          <p:blipFill rotWithShape="1">
            <a:blip r:embed="rId5">
              <a:duotone>
                <a:prstClr val="black"/>
                <a:schemeClr val="bg2">
                  <a:tint val="45000"/>
                  <a:satMod val="400000"/>
                </a:schemeClr>
              </a:duotone>
              <a:extLst>
                <a:ext uri="{28A0092B-C50C-407E-A947-70E740481C1C}">
                  <a14:useLocalDpi xmlns:a14="http://schemas.microsoft.com/office/drawing/2010/main" val="0"/>
                </a:ext>
              </a:extLst>
            </a:blip>
            <a:srcRect l="1040" t="4397" r="1348" b="3084"/>
            <a:stretch/>
          </p:blipFill>
          <p:spPr bwMode="auto">
            <a:xfrm>
              <a:off x="4890161" y="878114"/>
              <a:ext cx="3152322" cy="2956786"/>
            </a:xfrm>
            <a:prstGeom prst="ellipse">
              <a:avLst/>
            </a:prstGeom>
            <a:ln w="63500" cap="rnd">
              <a:solidFill>
                <a:schemeClr val="tx1"/>
              </a:solid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265D7FF0-0AE8-808C-E356-CBB1DCD82E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517" t="16417" r="23741" b="20432"/>
            <a:stretch/>
          </p:blipFill>
          <p:spPr bwMode="auto">
            <a:xfrm>
              <a:off x="5791200" y="1355611"/>
              <a:ext cx="1445354" cy="18159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10" name="Audio 9">
            <a:hlinkClick r:id="" action="ppaction://media"/>
            <a:extLst>
              <a:ext uri="{FF2B5EF4-FFF2-40B4-BE49-F238E27FC236}">
                <a16:creationId xmlns:a16="http://schemas.microsoft.com/office/drawing/2014/main" id="{9D765A14-BF0F-6BCF-42EF-FA69AD882A9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32034004"/>
      </p:ext>
    </p:extLst>
  </p:cSld>
  <p:clrMapOvr>
    <a:masterClrMapping/>
  </p:clrMapOvr>
  <mc:AlternateContent xmlns:mc="http://schemas.openxmlformats.org/markup-compatibility/2006">
    <mc:Choice xmlns:p14="http://schemas.microsoft.com/office/powerpoint/2010/main" Requires="p14">
      <p:transition spd="slow" p14:dur="2000" advTm="3892"/>
    </mc:Choice>
    <mc:Fallback>
      <p:transition spd="slow" advTm="3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6">
          <a:extLst>
            <a:ext uri="{FF2B5EF4-FFF2-40B4-BE49-F238E27FC236}">
              <a16:creationId xmlns:a16="http://schemas.microsoft.com/office/drawing/2014/main" id="{2BE84AAB-1657-51A2-8A00-BB314283C55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F045629-5680-0111-64FA-00B7841CC1BA}"/>
              </a:ext>
            </a:extLst>
          </p:cNvPr>
          <p:cNvPicPr>
            <a:picLocks noChangeAspect="1"/>
          </p:cNvPicPr>
          <p:nvPr/>
        </p:nvPicPr>
        <p:blipFill>
          <a:blip r:embed="rId5"/>
          <a:stretch>
            <a:fillRect/>
          </a:stretch>
        </p:blipFill>
        <p:spPr>
          <a:xfrm>
            <a:off x="5004531" y="1500698"/>
            <a:ext cx="4094205" cy="2232357"/>
          </a:xfrm>
          <a:prstGeom prst="rect">
            <a:avLst/>
          </a:prstGeom>
        </p:spPr>
      </p:pic>
      <p:sp>
        <p:nvSpPr>
          <p:cNvPr id="10" name="Google Shape;4535;p69">
            <a:extLst>
              <a:ext uri="{FF2B5EF4-FFF2-40B4-BE49-F238E27FC236}">
                <a16:creationId xmlns:a16="http://schemas.microsoft.com/office/drawing/2014/main" id="{5F93BD56-0F10-96AA-374A-301978E2B135}"/>
              </a:ext>
            </a:extLst>
          </p:cNvPr>
          <p:cNvSpPr txBox="1">
            <a:spLocks noGrp="1"/>
          </p:cNvSpPr>
          <p:nvPr>
            <p:ph type="title"/>
          </p:nvPr>
        </p:nvSpPr>
        <p:spPr>
          <a:xfrm>
            <a:off x="818754" y="51088"/>
            <a:ext cx="85224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Emissions distribution in North America</a:t>
            </a:r>
            <a:endParaRPr sz="3200"/>
          </a:p>
        </p:txBody>
      </p:sp>
      <p:sp>
        <p:nvSpPr>
          <p:cNvPr id="11" name="Google Shape;4524;p69">
            <a:extLst>
              <a:ext uri="{FF2B5EF4-FFF2-40B4-BE49-F238E27FC236}">
                <a16:creationId xmlns:a16="http://schemas.microsoft.com/office/drawing/2014/main" id="{52839156-D0B1-EC2A-E3D9-1E9DA551F75B}"/>
              </a:ext>
            </a:extLst>
          </p:cNvPr>
          <p:cNvSpPr txBox="1"/>
          <p:nvPr/>
        </p:nvSpPr>
        <p:spPr>
          <a:xfrm>
            <a:off x="5896200" y="3959127"/>
            <a:ext cx="32478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Hammersmith One"/>
                <a:ea typeface="Hammersmith One"/>
                <a:cs typeface="Hammersmith One"/>
                <a:sym typeface="Hammersmith One"/>
              </a:rPr>
              <a:t>COAL</a:t>
            </a:r>
            <a:endParaRPr sz="2400">
              <a:solidFill>
                <a:schemeClr val="lt1"/>
              </a:solidFill>
              <a:latin typeface="Hammersmith One"/>
              <a:ea typeface="Hammersmith One"/>
              <a:cs typeface="Hammersmith One"/>
              <a:sym typeface="Hammersmith One"/>
            </a:endParaRPr>
          </a:p>
        </p:txBody>
      </p:sp>
      <p:sp>
        <p:nvSpPr>
          <p:cNvPr id="12" name="Google Shape;4525;p69">
            <a:extLst>
              <a:ext uri="{FF2B5EF4-FFF2-40B4-BE49-F238E27FC236}">
                <a16:creationId xmlns:a16="http://schemas.microsoft.com/office/drawing/2014/main" id="{BF924FBC-705F-E8FA-84DD-F611DFA4569D}"/>
              </a:ext>
            </a:extLst>
          </p:cNvPr>
          <p:cNvSpPr txBox="1"/>
          <p:nvPr/>
        </p:nvSpPr>
        <p:spPr>
          <a:xfrm>
            <a:off x="5896200" y="4297227"/>
            <a:ext cx="32478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Continous reduction over time</a:t>
            </a:r>
            <a:endParaRPr>
              <a:solidFill>
                <a:schemeClr val="lt1"/>
              </a:solidFill>
              <a:latin typeface="Assistant"/>
              <a:ea typeface="Assistant"/>
              <a:cs typeface="Assistant"/>
              <a:sym typeface="Assistant"/>
            </a:endParaRPr>
          </a:p>
        </p:txBody>
      </p:sp>
      <p:sp>
        <p:nvSpPr>
          <p:cNvPr id="13" name="Google Shape;4527;p69">
            <a:extLst>
              <a:ext uri="{FF2B5EF4-FFF2-40B4-BE49-F238E27FC236}">
                <a16:creationId xmlns:a16="http://schemas.microsoft.com/office/drawing/2014/main" id="{42ED5797-964E-B024-407E-692EEB827306}"/>
              </a:ext>
            </a:extLst>
          </p:cNvPr>
          <p:cNvSpPr txBox="1"/>
          <p:nvPr/>
        </p:nvSpPr>
        <p:spPr>
          <a:xfrm>
            <a:off x="1040442" y="4276124"/>
            <a:ext cx="3947556"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ssistant"/>
                <a:ea typeface="Assistant"/>
                <a:cs typeface="Assistant"/>
                <a:sym typeface="Assistant"/>
              </a:rPr>
              <a:t>Increased participation as energy transition vector</a:t>
            </a:r>
            <a:endParaRPr>
              <a:solidFill>
                <a:schemeClr val="lt1"/>
              </a:solidFill>
              <a:latin typeface="Assistant"/>
              <a:ea typeface="Assistant"/>
              <a:cs typeface="Assistant"/>
              <a:sym typeface="Assistant"/>
            </a:endParaRPr>
          </a:p>
        </p:txBody>
      </p:sp>
      <p:sp>
        <p:nvSpPr>
          <p:cNvPr id="16" name="Google Shape;4531;p69">
            <a:extLst>
              <a:ext uri="{FF2B5EF4-FFF2-40B4-BE49-F238E27FC236}">
                <a16:creationId xmlns:a16="http://schemas.microsoft.com/office/drawing/2014/main" id="{A7435E2F-C565-7B7E-CAB3-3ED703D11BA8}"/>
              </a:ext>
            </a:extLst>
          </p:cNvPr>
          <p:cNvSpPr txBox="1"/>
          <p:nvPr/>
        </p:nvSpPr>
        <p:spPr>
          <a:xfrm>
            <a:off x="1038362" y="3942282"/>
            <a:ext cx="32478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Hammersmith One"/>
                <a:ea typeface="Hammersmith One"/>
                <a:cs typeface="Hammersmith One"/>
                <a:sym typeface="Hammersmith One"/>
              </a:rPr>
              <a:t>Gas</a:t>
            </a:r>
            <a:endParaRPr sz="2400">
              <a:solidFill>
                <a:schemeClr val="lt1"/>
              </a:solidFill>
              <a:latin typeface="Hammersmith One"/>
              <a:ea typeface="Hammersmith One"/>
              <a:cs typeface="Hammersmith One"/>
              <a:sym typeface="Hammersmith One"/>
            </a:endParaRPr>
          </a:p>
        </p:txBody>
      </p:sp>
      <p:pic>
        <p:nvPicPr>
          <p:cNvPr id="17" name="Picture 16" descr="A graph showing the growth of a stock market&#10;&#10;Description automatically generated">
            <a:extLst>
              <a:ext uri="{FF2B5EF4-FFF2-40B4-BE49-F238E27FC236}">
                <a16:creationId xmlns:a16="http://schemas.microsoft.com/office/drawing/2014/main" id="{05E968E5-DEA1-EC81-C390-A3E71D778FFF}"/>
              </a:ext>
            </a:extLst>
          </p:cNvPr>
          <p:cNvPicPr>
            <a:picLocks noChangeAspect="1"/>
          </p:cNvPicPr>
          <p:nvPr/>
        </p:nvPicPr>
        <p:blipFill>
          <a:blip r:embed="rId6"/>
          <a:stretch>
            <a:fillRect/>
          </a:stretch>
        </p:blipFill>
        <p:spPr>
          <a:xfrm>
            <a:off x="45264" y="1224160"/>
            <a:ext cx="4942734" cy="2785435"/>
          </a:xfrm>
          <a:prstGeom prst="rect">
            <a:avLst/>
          </a:prstGeom>
        </p:spPr>
      </p:pic>
      <p:grpSp>
        <p:nvGrpSpPr>
          <p:cNvPr id="27" name="Google Shape;5891;p81">
            <a:extLst>
              <a:ext uri="{FF2B5EF4-FFF2-40B4-BE49-F238E27FC236}">
                <a16:creationId xmlns:a16="http://schemas.microsoft.com/office/drawing/2014/main" id="{CE3E752F-2D2B-146A-C245-094E96163A94}"/>
              </a:ext>
            </a:extLst>
          </p:cNvPr>
          <p:cNvGrpSpPr/>
          <p:nvPr/>
        </p:nvGrpSpPr>
        <p:grpSpPr>
          <a:xfrm>
            <a:off x="549122" y="4104651"/>
            <a:ext cx="489240" cy="527700"/>
            <a:chOff x="5970835" y="2680165"/>
            <a:chExt cx="310794" cy="310794"/>
          </a:xfrm>
        </p:grpSpPr>
        <p:sp>
          <p:nvSpPr>
            <p:cNvPr id="28" name="Google Shape;5892;p81">
              <a:extLst>
                <a:ext uri="{FF2B5EF4-FFF2-40B4-BE49-F238E27FC236}">
                  <a16:creationId xmlns:a16="http://schemas.microsoft.com/office/drawing/2014/main" id="{AD61423A-CA18-23E0-95C7-52C3E1E34E0B}"/>
                </a:ext>
              </a:extLst>
            </p:cNvPr>
            <p:cNvSpPr/>
            <p:nvPr/>
          </p:nvSpPr>
          <p:spPr>
            <a:xfrm>
              <a:off x="5970835" y="2680165"/>
              <a:ext cx="310794" cy="310794"/>
            </a:xfrm>
            <a:custGeom>
              <a:avLst/>
              <a:gdLst/>
              <a:ahLst/>
              <a:cxnLst/>
              <a:rect l="l" t="t" r="r" b="b"/>
              <a:pathLst>
                <a:path w="9920" h="9920" extrusionOk="0">
                  <a:moveTo>
                    <a:pt x="4959" y="1"/>
                  </a:moveTo>
                  <a:cubicBezTo>
                    <a:pt x="2220" y="1"/>
                    <a:pt x="0" y="2221"/>
                    <a:pt x="0" y="4960"/>
                  </a:cubicBezTo>
                  <a:cubicBezTo>
                    <a:pt x="0" y="7699"/>
                    <a:pt x="2220" y="9920"/>
                    <a:pt x="4959" y="9920"/>
                  </a:cubicBezTo>
                  <a:cubicBezTo>
                    <a:pt x="7699" y="9920"/>
                    <a:pt x="9919" y="7699"/>
                    <a:pt x="9919" y="4961"/>
                  </a:cubicBezTo>
                  <a:cubicBezTo>
                    <a:pt x="9919" y="2222"/>
                    <a:pt x="7699" y="1"/>
                    <a:pt x="4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93;p81">
              <a:extLst>
                <a:ext uri="{FF2B5EF4-FFF2-40B4-BE49-F238E27FC236}">
                  <a16:creationId xmlns:a16="http://schemas.microsoft.com/office/drawing/2014/main" id="{ED176FC3-9970-E30D-A174-128793A2A92A}"/>
                </a:ext>
              </a:extLst>
            </p:cNvPr>
            <p:cNvSpPr/>
            <p:nvPr/>
          </p:nvSpPr>
          <p:spPr>
            <a:xfrm>
              <a:off x="5980923" y="2690284"/>
              <a:ext cx="290586" cy="290554"/>
            </a:xfrm>
            <a:custGeom>
              <a:avLst/>
              <a:gdLst/>
              <a:ahLst/>
              <a:cxnLst/>
              <a:rect l="l" t="t" r="r" b="b"/>
              <a:pathLst>
                <a:path w="9275" h="9274" extrusionOk="0">
                  <a:moveTo>
                    <a:pt x="4637" y="0"/>
                  </a:moveTo>
                  <a:cubicBezTo>
                    <a:pt x="2077" y="0"/>
                    <a:pt x="0" y="2077"/>
                    <a:pt x="0" y="4638"/>
                  </a:cubicBezTo>
                  <a:cubicBezTo>
                    <a:pt x="0" y="7198"/>
                    <a:pt x="2077" y="9274"/>
                    <a:pt x="4637" y="9274"/>
                  </a:cubicBezTo>
                  <a:cubicBezTo>
                    <a:pt x="7198" y="9274"/>
                    <a:pt x="9275" y="7198"/>
                    <a:pt x="9275" y="4638"/>
                  </a:cubicBezTo>
                  <a:cubicBezTo>
                    <a:pt x="9275" y="2077"/>
                    <a:pt x="7198" y="1"/>
                    <a:pt x="4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94;p81">
              <a:extLst>
                <a:ext uri="{FF2B5EF4-FFF2-40B4-BE49-F238E27FC236}">
                  <a16:creationId xmlns:a16="http://schemas.microsoft.com/office/drawing/2014/main" id="{3B475B90-1986-C9B4-3BA8-211C0F23F3FC}"/>
                </a:ext>
              </a:extLst>
            </p:cNvPr>
            <p:cNvSpPr/>
            <p:nvPr/>
          </p:nvSpPr>
          <p:spPr>
            <a:xfrm>
              <a:off x="5994207" y="2703537"/>
              <a:ext cx="264049" cy="264049"/>
            </a:xfrm>
            <a:custGeom>
              <a:avLst/>
              <a:gdLst/>
              <a:ahLst/>
              <a:cxnLst/>
              <a:rect l="l" t="t" r="r" b="b"/>
              <a:pathLst>
                <a:path w="8428" h="8428" extrusionOk="0">
                  <a:moveTo>
                    <a:pt x="4213" y="0"/>
                  </a:moveTo>
                  <a:cubicBezTo>
                    <a:pt x="1885" y="0"/>
                    <a:pt x="0" y="1886"/>
                    <a:pt x="0" y="4214"/>
                  </a:cubicBezTo>
                  <a:cubicBezTo>
                    <a:pt x="0" y="6542"/>
                    <a:pt x="1887" y="8428"/>
                    <a:pt x="4213" y="8428"/>
                  </a:cubicBezTo>
                  <a:cubicBezTo>
                    <a:pt x="6542" y="8428"/>
                    <a:pt x="8428" y="6541"/>
                    <a:pt x="8428" y="4215"/>
                  </a:cubicBezTo>
                  <a:cubicBezTo>
                    <a:pt x="8428" y="1887"/>
                    <a:pt x="6542" y="0"/>
                    <a:pt x="4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95;p81">
              <a:extLst>
                <a:ext uri="{FF2B5EF4-FFF2-40B4-BE49-F238E27FC236}">
                  <a16:creationId xmlns:a16="http://schemas.microsoft.com/office/drawing/2014/main" id="{3996F7D0-BD33-368D-1E0D-6E76BDCC5917}"/>
                </a:ext>
              </a:extLst>
            </p:cNvPr>
            <p:cNvSpPr/>
            <p:nvPr/>
          </p:nvSpPr>
          <p:spPr>
            <a:xfrm>
              <a:off x="5994239" y="2703537"/>
              <a:ext cx="160535" cy="264049"/>
            </a:xfrm>
            <a:custGeom>
              <a:avLst/>
              <a:gdLst/>
              <a:ahLst/>
              <a:cxnLst/>
              <a:rect l="l" t="t" r="r" b="b"/>
              <a:pathLst>
                <a:path w="5124" h="8428" extrusionOk="0">
                  <a:moveTo>
                    <a:pt x="4213" y="0"/>
                  </a:moveTo>
                  <a:cubicBezTo>
                    <a:pt x="1886" y="0"/>
                    <a:pt x="0" y="1886"/>
                    <a:pt x="0" y="4215"/>
                  </a:cubicBezTo>
                  <a:cubicBezTo>
                    <a:pt x="0" y="6542"/>
                    <a:pt x="1887" y="8428"/>
                    <a:pt x="4213" y="8428"/>
                  </a:cubicBezTo>
                  <a:cubicBezTo>
                    <a:pt x="4526" y="8428"/>
                    <a:pt x="4830" y="8393"/>
                    <a:pt x="5124" y="8329"/>
                  </a:cubicBezTo>
                  <a:cubicBezTo>
                    <a:pt x="3234" y="7913"/>
                    <a:pt x="1821" y="6228"/>
                    <a:pt x="1821" y="4215"/>
                  </a:cubicBezTo>
                  <a:cubicBezTo>
                    <a:pt x="1821" y="2200"/>
                    <a:pt x="3234" y="515"/>
                    <a:pt x="5124" y="99"/>
                  </a:cubicBezTo>
                  <a:cubicBezTo>
                    <a:pt x="4830" y="34"/>
                    <a:pt x="4526" y="0"/>
                    <a:pt x="4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96;p81">
              <a:extLst>
                <a:ext uri="{FF2B5EF4-FFF2-40B4-BE49-F238E27FC236}">
                  <a16:creationId xmlns:a16="http://schemas.microsoft.com/office/drawing/2014/main" id="{4DACE79F-7F13-B44A-C3D8-895D3B6FDA7E}"/>
                </a:ext>
              </a:extLst>
            </p:cNvPr>
            <p:cNvSpPr/>
            <p:nvPr/>
          </p:nvSpPr>
          <p:spPr>
            <a:xfrm>
              <a:off x="5989602" y="2699026"/>
              <a:ext cx="273198" cy="273198"/>
            </a:xfrm>
            <a:custGeom>
              <a:avLst/>
              <a:gdLst/>
              <a:ahLst/>
              <a:cxnLst/>
              <a:rect l="l" t="t" r="r" b="b"/>
              <a:pathLst>
                <a:path w="8720" h="8720" extrusionOk="0">
                  <a:moveTo>
                    <a:pt x="4361" y="289"/>
                  </a:moveTo>
                  <a:cubicBezTo>
                    <a:pt x="6605" y="289"/>
                    <a:pt x="8431" y="2115"/>
                    <a:pt x="8431" y="4359"/>
                  </a:cubicBezTo>
                  <a:cubicBezTo>
                    <a:pt x="8431" y="6602"/>
                    <a:pt x="6605" y="8427"/>
                    <a:pt x="4361" y="8427"/>
                  </a:cubicBezTo>
                  <a:cubicBezTo>
                    <a:pt x="2118" y="8427"/>
                    <a:pt x="293" y="6602"/>
                    <a:pt x="293" y="4359"/>
                  </a:cubicBezTo>
                  <a:cubicBezTo>
                    <a:pt x="293" y="2115"/>
                    <a:pt x="2118" y="289"/>
                    <a:pt x="4361" y="289"/>
                  </a:cubicBezTo>
                  <a:close/>
                  <a:moveTo>
                    <a:pt x="4360" y="0"/>
                  </a:moveTo>
                  <a:cubicBezTo>
                    <a:pt x="3196" y="0"/>
                    <a:pt x="2102" y="454"/>
                    <a:pt x="1278" y="1276"/>
                  </a:cubicBezTo>
                  <a:cubicBezTo>
                    <a:pt x="453" y="2099"/>
                    <a:pt x="1" y="3194"/>
                    <a:pt x="1" y="4360"/>
                  </a:cubicBezTo>
                  <a:cubicBezTo>
                    <a:pt x="1" y="5524"/>
                    <a:pt x="456" y="6618"/>
                    <a:pt x="1278" y="7442"/>
                  </a:cubicBezTo>
                  <a:cubicBezTo>
                    <a:pt x="2101" y="8267"/>
                    <a:pt x="3196" y="8719"/>
                    <a:pt x="4360" y="8719"/>
                  </a:cubicBezTo>
                  <a:cubicBezTo>
                    <a:pt x="5526" y="8719"/>
                    <a:pt x="6619" y="8264"/>
                    <a:pt x="7444" y="7442"/>
                  </a:cubicBezTo>
                  <a:cubicBezTo>
                    <a:pt x="8266" y="6619"/>
                    <a:pt x="8720" y="5524"/>
                    <a:pt x="8720" y="4360"/>
                  </a:cubicBezTo>
                  <a:cubicBezTo>
                    <a:pt x="8720" y="3194"/>
                    <a:pt x="8267" y="2099"/>
                    <a:pt x="7444" y="1276"/>
                  </a:cubicBezTo>
                  <a:cubicBezTo>
                    <a:pt x="6621" y="454"/>
                    <a:pt x="5526" y="0"/>
                    <a:pt x="4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97;p81">
              <a:extLst>
                <a:ext uri="{FF2B5EF4-FFF2-40B4-BE49-F238E27FC236}">
                  <a16:creationId xmlns:a16="http://schemas.microsoft.com/office/drawing/2014/main" id="{6C5F2579-8EB5-0981-7AE8-A9E94D34425E}"/>
                </a:ext>
              </a:extLst>
            </p:cNvPr>
            <p:cNvSpPr/>
            <p:nvPr/>
          </p:nvSpPr>
          <p:spPr>
            <a:xfrm>
              <a:off x="6088198" y="2740256"/>
              <a:ext cx="120339" cy="210068"/>
            </a:xfrm>
            <a:custGeom>
              <a:avLst/>
              <a:gdLst/>
              <a:ahLst/>
              <a:cxnLst/>
              <a:rect l="l" t="t" r="r" b="b"/>
              <a:pathLst>
                <a:path w="3841" h="6705" extrusionOk="0">
                  <a:moveTo>
                    <a:pt x="3471" y="1"/>
                  </a:moveTo>
                  <a:cubicBezTo>
                    <a:pt x="3266" y="1"/>
                    <a:pt x="3101" y="166"/>
                    <a:pt x="3101" y="371"/>
                  </a:cubicBezTo>
                  <a:cubicBezTo>
                    <a:pt x="3101" y="575"/>
                    <a:pt x="3266" y="741"/>
                    <a:pt x="3471" y="741"/>
                  </a:cubicBezTo>
                  <a:cubicBezTo>
                    <a:pt x="3675" y="741"/>
                    <a:pt x="3841" y="575"/>
                    <a:pt x="3841" y="371"/>
                  </a:cubicBezTo>
                  <a:cubicBezTo>
                    <a:pt x="3841" y="166"/>
                    <a:pt x="3675" y="1"/>
                    <a:pt x="3471" y="1"/>
                  </a:cubicBezTo>
                  <a:close/>
                  <a:moveTo>
                    <a:pt x="270" y="6167"/>
                  </a:moveTo>
                  <a:cubicBezTo>
                    <a:pt x="122" y="6167"/>
                    <a:pt x="1" y="6288"/>
                    <a:pt x="1" y="6436"/>
                  </a:cubicBezTo>
                  <a:cubicBezTo>
                    <a:pt x="1" y="6583"/>
                    <a:pt x="122" y="6705"/>
                    <a:pt x="270" y="6705"/>
                  </a:cubicBezTo>
                  <a:cubicBezTo>
                    <a:pt x="417" y="6705"/>
                    <a:pt x="539" y="6583"/>
                    <a:pt x="539" y="6436"/>
                  </a:cubicBezTo>
                  <a:cubicBezTo>
                    <a:pt x="539" y="6288"/>
                    <a:pt x="417" y="6167"/>
                    <a:pt x="270" y="616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98;p81">
              <a:extLst>
                <a:ext uri="{FF2B5EF4-FFF2-40B4-BE49-F238E27FC236}">
                  <a16:creationId xmlns:a16="http://schemas.microsoft.com/office/drawing/2014/main" id="{3704AD00-27A6-C24E-02BC-652DB0AE67C4}"/>
                </a:ext>
              </a:extLst>
            </p:cNvPr>
            <p:cNvSpPr/>
            <p:nvPr/>
          </p:nvSpPr>
          <p:spPr>
            <a:xfrm>
              <a:off x="6045495" y="2748621"/>
              <a:ext cx="191364" cy="173850"/>
            </a:xfrm>
            <a:custGeom>
              <a:avLst/>
              <a:gdLst/>
              <a:ahLst/>
              <a:cxnLst/>
              <a:rect l="l" t="t" r="r" b="b"/>
              <a:pathLst>
                <a:path w="6108" h="5549" extrusionOk="0">
                  <a:moveTo>
                    <a:pt x="3054" y="0"/>
                  </a:moveTo>
                  <a:cubicBezTo>
                    <a:pt x="2976" y="0"/>
                    <a:pt x="2898" y="10"/>
                    <a:pt x="2822" y="30"/>
                  </a:cubicBezTo>
                  <a:cubicBezTo>
                    <a:pt x="2349" y="150"/>
                    <a:pt x="1923" y="391"/>
                    <a:pt x="1579" y="717"/>
                  </a:cubicBezTo>
                  <a:cubicBezTo>
                    <a:pt x="678" y="904"/>
                    <a:pt x="0" y="1701"/>
                    <a:pt x="0" y="2657"/>
                  </a:cubicBezTo>
                  <a:lnTo>
                    <a:pt x="0" y="2895"/>
                  </a:lnTo>
                  <a:cubicBezTo>
                    <a:pt x="0" y="3850"/>
                    <a:pt x="678" y="4648"/>
                    <a:pt x="1579" y="4834"/>
                  </a:cubicBezTo>
                  <a:cubicBezTo>
                    <a:pt x="1914" y="5152"/>
                    <a:pt x="2329" y="5390"/>
                    <a:pt x="2788" y="5513"/>
                  </a:cubicBezTo>
                  <a:cubicBezTo>
                    <a:pt x="2875" y="5537"/>
                    <a:pt x="2965" y="5549"/>
                    <a:pt x="3054" y="5549"/>
                  </a:cubicBezTo>
                  <a:cubicBezTo>
                    <a:pt x="3144" y="5549"/>
                    <a:pt x="3233" y="5537"/>
                    <a:pt x="3320" y="5513"/>
                  </a:cubicBezTo>
                  <a:cubicBezTo>
                    <a:pt x="3780" y="5390"/>
                    <a:pt x="4194" y="5153"/>
                    <a:pt x="4529" y="4834"/>
                  </a:cubicBezTo>
                  <a:cubicBezTo>
                    <a:pt x="5430" y="4648"/>
                    <a:pt x="6108" y="3851"/>
                    <a:pt x="6108" y="2895"/>
                  </a:cubicBezTo>
                  <a:lnTo>
                    <a:pt x="6108" y="2657"/>
                  </a:lnTo>
                  <a:cubicBezTo>
                    <a:pt x="6108" y="1702"/>
                    <a:pt x="5430" y="904"/>
                    <a:pt x="4529" y="717"/>
                  </a:cubicBezTo>
                  <a:cubicBezTo>
                    <a:pt x="4185" y="392"/>
                    <a:pt x="3759" y="151"/>
                    <a:pt x="3286" y="30"/>
                  </a:cubicBezTo>
                  <a:cubicBezTo>
                    <a:pt x="3210" y="10"/>
                    <a:pt x="3132" y="0"/>
                    <a:pt x="3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9;p81">
              <a:extLst>
                <a:ext uri="{FF2B5EF4-FFF2-40B4-BE49-F238E27FC236}">
                  <a16:creationId xmlns:a16="http://schemas.microsoft.com/office/drawing/2014/main" id="{650AD2AA-5839-E02F-F54D-9959ECE4DB40}"/>
                </a:ext>
              </a:extLst>
            </p:cNvPr>
            <p:cNvSpPr/>
            <p:nvPr/>
          </p:nvSpPr>
          <p:spPr>
            <a:xfrm>
              <a:off x="6015669" y="2746710"/>
              <a:ext cx="134374" cy="177735"/>
            </a:xfrm>
            <a:custGeom>
              <a:avLst/>
              <a:gdLst/>
              <a:ahLst/>
              <a:cxnLst/>
              <a:rect l="l" t="t" r="r" b="b"/>
              <a:pathLst>
                <a:path w="4289" h="5673" extrusionOk="0">
                  <a:moveTo>
                    <a:pt x="3529" y="0"/>
                  </a:moveTo>
                  <a:cubicBezTo>
                    <a:pt x="2776" y="0"/>
                    <a:pt x="2088" y="296"/>
                    <a:pt x="1580" y="778"/>
                  </a:cubicBezTo>
                  <a:cubicBezTo>
                    <a:pt x="679" y="965"/>
                    <a:pt x="1" y="1762"/>
                    <a:pt x="1" y="2718"/>
                  </a:cubicBezTo>
                  <a:lnTo>
                    <a:pt x="1" y="2956"/>
                  </a:lnTo>
                  <a:cubicBezTo>
                    <a:pt x="1" y="3911"/>
                    <a:pt x="679" y="4709"/>
                    <a:pt x="1580" y="4895"/>
                  </a:cubicBezTo>
                  <a:cubicBezTo>
                    <a:pt x="2088" y="5378"/>
                    <a:pt x="2774" y="5673"/>
                    <a:pt x="3529" y="5673"/>
                  </a:cubicBezTo>
                  <a:cubicBezTo>
                    <a:pt x="3792" y="5673"/>
                    <a:pt x="4047" y="5637"/>
                    <a:pt x="4288" y="5570"/>
                  </a:cubicBezTo>
                  <a:cubicBezTo>
                    <a:pt x="3836" y="5445"/>
                    <a:pt x="3429" y="5209"/>
                    <a:pt x="3096" y="4895"/>
                  </a:cubicBezTo>
                  <a:cubicBezTo>
                    <a:pt x="2196" y="4709"/>
                    <a:pt x="1518" y="3911"/>
                    <a:pt x="1518" y="2956"/>
                  </a:cubicBezTo>
                  <a:lnTo>
                    <a:pt x="1518" y="2718"/>
                  </a:lnTo>
                  <a:cubicBezTo>
                    <a:pt x="1518" y="1763"/>
                    <a:pt x="2196" y="965"/>
                    <a:pt x="3096" y="778"/>
                  </a:cubicBezTo>
                  <a:cubicBezTo>
                    <a:pt x="3429" y="463"/>
                    <a:pt x="3836" y="230"/>
                    <a:pt x="4288" y="103"/>
                  </a:cubicBezTo>
                  <a:cubicBezTo>
                    <a:pt x="4047" y="36"/>
                    <a:pt x="3792" y="0"/>
                    <a:pt x="3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00;p81">
              <a:extLst>
                <a:ext uri="{FF2B5EF4-FFF2-40B4-BE49-F238E27FC236}">
                  <a16:creationId xmlns:a16="http://schemas.microsoft.com/office/drawing/2014/main" id="{C03463BC-3011-32D9-3651-535132C40E29}"/>
                </a:ext>
              </a:extLst>
            </p:cNvPr>
            <p:cNvSpPr/>
            <p:nvPr/>
          </p:nvSpPr>
          <p:spPr>
            <a:xfrm>
              <a:off x="6044399" y="2885033"/>
              <a:ext cx="43173" cy="42985"/>
            </a:xfrm>
            <a:custGeom>
              <a:avLst/>
              <a:gdLst/>
              <a:ahLst/>
              <a:cxnLst/>
              <a:rect l="l" t="t" r="r" b="b"/>
              <a:pathLst>
                <a:path w="1378" h="1372" extrusionOk="0">
                  <a:moveTo>
                    <a:pt x="425" y="0"/>
                  </a:moveTo>
                  <a:cubicBezTo>
                    <a:pt x="425" y="0"/>
                    <a:pt x="425" y="0"/>
                    <a:pt x="425" y="0"/>
                  </a:cubicBezTo>
                  <a:cubicBezTo>
                    <a:pt x="175" y="111"/>
                    <a:pt x="0" y="362"/>
                    <a:pt x="0" y="654"/>
                  </a:cubicBezTo>
                  <a:cubicBezTo>
                    <a:pt x="0" y="1050"/>
                    <a:pt x="322" y="1371"/>
                    <a:pt x="718" y="1371"/>
                  </a:cubicBezTo>
                  <a:cubicBezTo>
                    <a:pt x="1009" y="1371"/>
                    <a:pt x="1260" y="1198"/>
                    <a:pt x="1372" y="947"/>
                  </a:cubicBezTo>
                  <a:cubicBezTo>
                    <a:pt x="1377" y="934"/>
                    <a:pt x="442"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01;p81">
              <a:extLst>
                <a:ext uri="{FF2B5EF4-FFF2-40B4-BE49-F238E27FC236}">
                  <a16:creationId xmlns:a16="http://schemas.microsoft.com/office/drawing/2014/main" id="{D89F1467-7FA5-F3C7-346F-71D672732E58}"/>
                </a:ext>
              </a:extLst>
            </p:cNvPr>
            <p:cNvSpPr/>
            <p:nvPr/>
          </p:nvSpPr>
          <p:spPr>
            <a:xfrm>
              <a:off x="6055803" y="2760495"/>
              <a:ext cx="156462" cy="156180"/>
            </a:xfrm>
            <a:custGeom>
              <a:avLst/>
              <a:gdLst/>
              <a:ahLst/>
              <a:cxnLst/>
              <a:rect l="l" t="t" r="r" b="b"/>
              <a:pathLst>
                <a:path w="4994" h="4985" extrusionOk="0">
                  <a:moveTo>
                    <a:pt x="2833" y="0"/>
                  </a:moveTo>
                  <a:cubicBezTo>
                    <a:pt x="2684" y="0"/>
                    <a:pt x="2564" y="121"/>
                    <a:pt x="2564" y="269"/>
                  </a:cubicBezTo>
                  <a:cubicBezTo>
                    <a:pt x="2564" y="417"/>
                    <a:pt x="2684" y="537"/>
                    <a:pt x="2833" y="537"/>
                  </a:cubicBezTo>
                  <a:cubicBezTo>
                    <a:pt x="2981" y="537"/>
                    <a:pt x="3101" y="417"/>
                    <a:pt x="3101" y="269"/>
                  </a:cubicBezTo>
                  <a:cubicBezTo>
                    <a:pt x="3101" y="121"/>
                    <a:pt x="2981" y="0"/>
                    <a:pt x="2833" y="0"/>
                  </a:cubicBezTo>
                  <a:close/>
                  <a:moveTo>
                    <a:pt x="4725" y="1118"/>
                  </a:moveTo>
                  <a:cubicBezTo>
                    <a:pt x="4577" y="1118"/>
                    <a:pt x="4456" y="1240"/>
                    <a:pt x="4456" y="1387"/>
                  </a:cubicBezTo>
                  <a:cubicBezTo>
                    <a:pt x="4456" y="1535"/>
                    <a:pt x="4577" y="1656"/>
                    <a:pt x="4725" y="1656"/>
                  </a:cubicBezTo>
                  <a:cubicBezTo>
                    <a:pt x="4873" y="1656"/>
                    <a:pt x="4993" y="1535"/>
                    <a:pt x="4993" y="1387"/>
                  </a:cubicBezTo>
                  <a:cubicBezTo>
                    <a:pt x="4993" y="1238"/>
                    <a:pt x="4874" y="1118"/>
                    <a:pt x="4725" y="1118"/>
                  </a:cubicBezTo>
                  <a:close/>
                  <a:moveTo>
                    <a:pt x="1625" y="3874"/>
                  </a:moveTo>
                  <a:cubicBezTo>
                    <a:pt x="1477" y="3874"/>
                    <a:pt x="1357" y="3996"/>
                    <a:pt x="1357" y="4143"/>
                  </a:cubicBezTo>
                  <a:cubicBezTo>
                    <a:pt x="1357" y="4291"/>
                    <a:pt x="1477" y="4411"/>
                    <a:pt x="1625" y="4411"/>
                  </a:cubicBezTo>
                  <a:cubicBezTo>
                    <a:pt x="1773" y="4411"/>
                    <a:pt x="1894" y="4291"/>
                    <a:pt x="1894" y="4143"/>
                  </a:cubicBezTo>
                  <a:cubicBezTo>
                    <a:pt x="1894" y="3994"/>
                    <a:pt x="1774" y="3874"/>
                    <a:pt x="1625" y="3874"/>
                  </a:cubicBezTo>
                  <a:close/>
                  <a:moveTo>
                    <a:pt x="354" y="3913"/>
                  </a:moveTo>
                  <a:cubicBezTo>
                    <a:pt x="250" y="3913"/>
                    <a:pt x="150" y="3935"/>
                    <a:pt x="62" y="3975"/>
                  </a:cubicBezTo>
                  <a:cubicBezTo>
                    <a:pt x="22" y="4064"/>
                    <a:pt x="0" y="4162"/>
                    <a:pt x="0" y="4266"/>
                  </a:cubicBezTo>
                  <a:cubicBezTo>
                    <a:pt x="0" y="4662"/>
                    <a:pt x="322" y="4984"/>
                    <a:pt x="718" y="4984"/>
                  </a:cubicBezTo>
                  <a:cubicBezTo>
                    <a:pt x="822" y="4984"/>
                    <a:pt x="921" y="4962"/>
                    <a:pt x="1009" y="4922"/>
                  </a:cubicBezTo>
                  <a:cubicBezTo>
                    <a:pt x="1049" y="4834"/>
                    <a:pt x="1071" y="4734"/>
                    <a:pt x="1071" y="4630"/>
                  </a:cubicBezTo>
                  <a:cubicBezTo>
                    <a:pt x="1070" y="4234"/>
                    <a:pt x="750" y="3913"/>
                    <a:pt x="354" y="39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02;p81">
              <a:extLst>
                <a:ext uri="{FF2B5EF4-FFF2-40B4-BE49-F238E27FC236}">
                  <a16:creationId xmlns:a16="http://schemas.microsoft.com/office/drawing/2014/main" id="{F8D36BBA-AAF4-12F3-D79F-6584F59A3803}"/>
                </a:ext>
              </a:extLst>
            </p:cNvPr>
            <p:cNvSpPr/>
            <p:nvPr/>
          </p:nvSpPr>
          <p:spPr>
            <a:xfrm>
              <a:off x="6031679" y="2837693"/>
              <a:ext cx="152420" cy="35967"/>
            </a:xfrm>
            <a:custGeom>
              <a:avLst/>
              <a:gdLst/>
              <a:ahLst/>
              <a:cxnLst/>
              <a:rect l="l" t="t" r="r" b="b"/>
              <a:pathLst>
                <a:path w="4865" h="1148" extrusionOk="0">
                  <a:moveTo>
                    <a:pt x="163" y="0"/>
                  </a:moveTo>
                  <a:cubicBezTo>
                    <a:pt x="70" y="0"/>
                    <a:pt x="0" y="87"/>
                    <a:pt x="21" y="177"/>
                  </a:cubicBezTo>
                  <a:cubicBezTo>
                    <a:pt x="148" y="732"/>
                    <a:pt x="646" y="1147"/>
                    <a:pt x="1238" y="1147"/>
                  </a:cubicBezTo>
                  <a:cubicBezTo>
                    <a:pt x="1511" y="1147"/>
                    <a:pt x="1754" y="1059"/>
                    <a:pt x="1942" y="891"/>
                  </a:cubicBezTo>
                  <a:cubicBezTo>
                    <a:pt x="1977" y="860"/>
                    <a:pt x="2011" y="825"/>
                    <a:pt x="2041" y="788"/>
                  </a:cubicBezTo>
                  <a:cubicBezTo>
                    <a:pt x="2090" y="732"/>
                    <a:pt x="2091" y="645"/>
                    <a:pt x="2039" y="591"/>
                  </a:cubicBezTo>
                  <a:cubicBezTo>
                    <a:pt x="2010" y="560"/>
                    <a:pt x="1971" y="545"/>
                    <a:pt x="1933" y="545"/>
                  </a:cubicBezTo>
                  <a:cubicBezTo>
                    <a:pt x="1892" y="545"/>
                    <a:pt x="1851" y="563"/>
                    <a:pt x="1822" y="597"/>
                  </a:cubicBezTo>
                  <a:cubicBezTo>
                    <a:pt x="1799" y="624"/>
                    <a:pt x="1774" y="650"/>
                    <a:pt x="1747" y="674"/>
                  </a:cubicBezTo>
                  <a:cubicBezTo>
                    <a:pt x="1612" y="794"/>
                    <a:pt x="1440" y="856"/>
                    <a:pt x="1238" y="856"/>
                  </a:cubicBezTo>
                  <a:cubicBezTo>
                    <a:pt x="783" y="856"/>
                    <a:pt x="401" y="537"/>
                    <a:pt x="303" y="110"/>
                  </a:cubicBezTo>
                  <a:cubicBezTo>
                    <a:pt x="288" y="47"/>
                    <a:pt x="229" y="0"/>
                    <a:pt x="163" y="0"/>
                  </a:cubicBezTo>
                  <a:close/>
                  <a:moveTo>
                    <a:pt x="2549" y="0"/>
                  </a:moveTo>
                  <a:cubicBezTo>
                    <a:pt x="2456" y="0"/>
                    <a:pt x="2386" y="87"/>
                    <a:pt x="2409" y="177"/>
                  </a:cubicBezTo>
                  <a:cubicBezTo>
                    <a:pt x="2535" y="733"/>
                    <a:pt x="3033" y="1147"/>
                    <a:pt x="3625" y="1147"/>
                  </a:cubicBezTo>
                  <a:cubicBezTo>
                    <a:pt x="4219" y="1147"/>
                    <a:pt x="4715" y="732"/>
                    <a:pt x="4843" y="177"/>
                  </a:cubicBezTo>
                  <a:cubicBezTo>
                    <a:pt x="4864" y="88"/>
                    <a:pt x="4796" y="0"/>
                    <a:pt x="4702" y="0"/>
                  </a:cubicBezTo>
                  <a:cubicBezTo>
                    <a:pt x="4635" y="0"/>
                    <a:pt x="4575" y="47"/>
                    <a:pt x="4560" y="110"/>
                  </a:cubicBezTo>
                  <a:cubicBezTo>
                    <a:pt x="4462" y="537"/>
                    <a:pt x="4081" y="856"/>
                    <a:pt x="3625" y="856"/>
                  </a:cubicBezTo>
                  <a:cubicBezTo>
                    <a:pt x="3171" y="856"/>
                    <a:pt x="2787" y="537"/>
                    <a:pt x="2691" y="110"/>
                  </a:cubicBezTo>
                  <a:cubicBezTo>
                    <a:pt x="2675" y="46"/>
                    <a:pt x="2616" y="0"/>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03;p81">
              <a:extLst>
                <a:ext uri="{FF2B5EF4-FFF2-40B4-BE49-F238E27FC236}">
                  <a16:creationId xmlns:a16="http://schemas.microsoft.com/office/drawing/2014/main" id="{8A0954E0-7288-9CEA-816D-D48BEC99B6E3}"/>
                </a:ext>
              </a:extLst>
            </p:cNvPr>
            <p:cNvSpPr/>
            <p:nvPr/>
          </p:nvSpPr>
          <p:spPr>
            <a:xfrm>
              <a:off x="6030958" y="2795335"/>
              <a:ext cx="190267" cy="88633"/>
            </a:xfrm>
            <a:custGeom>
              <a:avLst/>
              <a:gdLst/>
              <a:ahLst/>
              <a:cxnLst/>
              <a:rect l="l" t="t" r="r" b="b"/>
              <a:pathLst>
                <a:path w="6073" h="2829" extrusionOk="0">
                  <a:moveTo>
                    <a:pt x="3649" y="1"/>
                  </a:moveTo>
                  <a:cubicBezTo>
                    <a:pt x="3615" y="1"/>
                    <a:pt x="3580" y="2"/>
                    <a:pt x="3545" y="5"/>
                  </a:cubicBezTo>
                  <a:cubicBezTo>
                    <a:pt x="2933" y="54"/>
                    <a:pt x="2444" y="550"/>
                    <a:pt x="2402" y="1162"/>
                  </a:cubicBezTo>
                  <a:cubicBezTo>
                    <a:pt x="2391" y="1313"/>
                    <a:pt x="2408" y="1461"/>
                    <a:pt x="2448" y="1598"/>
                  </a:cubicBezTo>
                  <a:cubicBezTo>
                    <a:pt x="2466" y="1660"/>
                    <a:pt x="2522" y="1701"/>
                    <a:pt x="2586" y="1701"/>
                  </a:cubicBezTo>
                  <a:lnTo>
                    <a:pt x="2588" y="1701"/>
                  </a:lnTo>
                  <a:cubicBezTo>
                    <a:pt x="2685" y="1701"/>
                    <a:pt x="2752" y="1609"/>
                    <a:pt x="2726" y="1514"/>
                  </a:cubicBezTo>
                  <a:cubicBezTo>
                    <a:pt x="2696" y="1413"/>
                    <a:pt x="2684" y="1305"/>
                    <a:pt x="2690" y="1193"/>
                  </a:cubicBezTo>
                  <a:cubicBezTo>
                    <a:pt x="2718" y="702"/>
                    <a:pt x="3119" y="310"/>
                    <a:pt x="3609" y="290"/>
                  </a:cubicBezTo>
                  <a:cubicBezTo>
                    <a:pt x="3622" y="290"/>
                    <a:pt x="3634" y="289"/>
                    <a:pt x="3646" y="289"/>
                  </a:cubicBezTo>
                  <a:cubicBezTo>
                    <a:pt x="4175" y="289"/>
                    <a:pt x="4605" y="719"/>
                    <a:pt x="4605" y="1249"/>
                  </a:cubicBezTo>
                  <a:cubicBezTo>
                    <a:pt x="4605" y="1341"/>
                    <a:pt x="4592" y="1432"/>
                    <a:pt x="4567" y="1517"/>
                  </a:cubicBezTo>
                  <a:cubicBezTo>
                    <a:pt x="4540" y="1609"/>
                    <a:pt x="4610" y="1699"/>
                    <a:pt x="4706" y="1699"/>
                  </a:cubicBezTo>
                  <a:lnTo>
                    <a:pt x="4707" y="1699"/>
                  </a:lnTo>
                  <a:cubicBezTo>
                    <a:pt x="4771" y="1699"/>
                    <a:pt x="4828" y="1658"/>
                    <a:pt x="4845" y="1598"/>
                  </a:cubicBezTo>
                  <a:cubicBezTo>
                    <a:pt x="4877" y="1487"/>
                    <a:pt x="4896" y="1370"/>
                    <a:pt x="4896" y="1249"/>
                  </a:cubicBezTo>
                  <a:cubicBezTo>
                    <a:pt x="4898" y="563"/>
                    <a:pt x="4338" y="1"/>
                    <a:pt x="3649" y="1"/>
                  </a:cubicBezTo>
                  <a:close/>
                  <a:moveTo>
                    <a:pt x="1262" y="1"/>
                  </a:moveTo>
                  <a:cubicBezTo>
                    <a:pt x="1242" y="1"/>
                    <a:pt x="1223" y="1"/>
                    <a:pt x="1204" y="2"/>
                  </a:cubicBezTo>
                  <a:cubicBezTo>
                    <a:pt x="532" y="32"/>
                    <a:pt x="0" y="601"/>
                    <a:pt x="12" y="1272"/>
                  </a:cubicBezTo>
                  <a:cubicBezTo>
                    <a:pt x="15" y="1385"/>
                    <a:pt x="31" y="1495"/>
                    <a:pt x="61" y="1599"/>
                  </a:cubicBezTo>
                  <a:cubicBezTo>
                    <a:pt x="79" y="1661"/>
                    <a:pt x="135" y="1702"/>
                    <a:pt x="198" y="1702"/>
                  </a:cubicBezTo>
                  <a:lnTo>
                    <a:pt x="201" y="1702"/>
                  </a:lnTo>
                  <a:cubicBezTo>
                    <a:pt x="298" y="1702"/>
                    <a:pt x="366" y="1609"/>
                    <a:pt x="339" y="1516"/>
                  </a:cubicBezTo>
                  <a:cubicBezTo>
                    <a:pt x="313" y="1429"/>
                    <a:pt x="300" y="1336"/>
                    <a:pt x="301" y="1239"/>
                  </a:cubicBezTo>
                  <a:cubicBezTo>
                    <a:pt x="306" y="732"/>
                    <a:pt x="712" y="314"/>
                    <a:pt x="1218" y="292"/>
                  </a:cubicBezTo>
                  <a:cubicBezTo>
                    <a:pt x="1233" y="291"/>
                    <a:pt x="1247" y="291"/>
                    <a:pt x="1262" y="291"/>
                  </a:cubicBezTo>
                  <a:cubicBezTo>
                    <a:pt x="1452" y="291"/>
                    <a:pt x="1636" y="347"/>
                    <a:pt x="1792" y="453"/>
                  </a:cubicBezTo>
                  <a:cubicBezTo>
                    <a:pt x="1818" y="470"/>
                    <a:pt x="1847" y="478"/>
                    <a:pt x="1876" y="478"/>
                  </a:cubicBezTo>
                  <a:cubicBezTo>
                    <a:pt x="1921" y="478"/>
                    <a:pt x="1965" y="459"/>
                    <a:pt x="1992" y="421"/>
                  </a:cubicBezTo>
                  <a:cubicBezTo>
                    <a:pt x="2044" y="355"/>
                    <a:pt x="2027" y="261"/>
                    <a:pt x="1960" y="215"/>
                  </a:cubicBezTo>
                  <a:cubicBezTo>
                    <a:pt x="1753" y="75"/>
                    <a:pt x="1511" y="1"/>
                    <a:pt x="1262" y="1"/>
                  </a:cubicBezTo>
                  <a:close/>
                  <a:moveTo>
                    <a:pt x="5606" y="1451"/>
                  </a:moveTo>
                  <a:cubicBezTo>
                    <a:pt x="5407" y="1451"/>
                    <a:pt x="5235" y="1592"/>
                    <a:pt x="5196" y="1787"/>
                  </a:cubicBezTo>
                  <a:cubicBezTo>
                    <a:pt x="5181" y="1868"/>
                    <a:pt x="5232" y="1944"/>
                    <a:pt x="5311" y="1959"/>
                  </a:cubicBezTo>
                  <a:cubicBezTo>
                    <a:pt x="5321" y="1961"/>
                    <a:pt x="5330" y="1962"/>
                    <a:pt x="5339" y="1962"/>
                  </a:cubicBezTo>
                  <a:cubicBezTo>
                    <a:pt x="5408" y="1962"/>
                    <a:pt x="5468" y="1914"/>
                    <a:pt x="5482" y="1845"/>
                  </a:cubicBezTo>
                  <a:cubicBezTo>
                    <a:pt x="5493" y="1785"/>
                    <a:pt x="5546" y="1742"/>
                    <a:pt x="5606" y="1742"/>
                  </a:cubicBezTo>
                  <a:cubicBezTo>
                    <a:pt x="5674" y="1742"/>
                    <a:pt x="5730" y="1795"/>
                    <a:pt x="5734" y="1862"/>
                  </a:cubicBezTo>
                  <a:lnTo>
                    <a:pt x="5731" y="1883"/>
                  </a:lnTo>
                  <a:cubicBezTo>
                    <a:pt x="5723" y="1919"/>
                    <a:pt x="5699" y="1977"/>
                    <a:pt x="5642" y="2058"/>
                  </a:cubicBezTo>
                  <a:cubicBezTo>
                    <a:pt x="5474" y="2300"/>
                    <a:pt x="5374" y="2431"/>
                    <a:pt x="5319" y="2501"/>
                  </a:cubicBezTo>
                  <a:cubicBezTo>
                    <a:pt x="5252" y="2591"/>
                    <a:pt x="5214" y="2639"/>
                    <a:pt x="5239" y="2717"/>
                  </a:cubicBezTo>
                  <a:cubicBezTo>
                    <a:pt x="5253" y="2765"/>
                    <a:pt x="5289" y="2801"/>
                    <a:pt x="5337" y="2817"/>
                  </a:cubicBezTo>
                  <a:cubicBezTo>
                    <a:pt x="5355" y="2823"/>
                    <a:pt x="5371" y="2828"/>
                    <a:pt x="5582" y="2828"/>
                  </a:cubicBezTo>
                  <a:cubicBezTo>
                    <a:pt x="5663" y="2828"/>
                    <a:pt x="5775" y="2827"/>
                    <a:pt x="5926" y="2825"/>
                  </a:cubicBezTo>
                  <a:cubicBezTo>
                    <a:pt x="6007" y="2825"/>
                    <a:pt x="6072" y="2758"/>
                    <a:pt x="6070" y="2679"/>
                  </a:cubicBezTo>
                  <a:cubicBezTo>
                    <a:pt x="6069" y="2599"/>
                    <a:pt x="6005" y="2535"/>
                    <a:pt x="5924" y="2533"/>
                  </a:cubicBezTo>
                  <a:lnTo>
                    <a:pt x="5922" y="2533"/>
                  </a:lnTo>
                  <a:cubicBezTo>
                    <a:pt x="5833" y="2535"/>
                    <a:pt x="5739" y="2536"/>
                    <a:pt x="5655" y="2536"/>
                  </a:cubicBezTo>
                  <a:cubicBezTo>
                    <a:pt x="5710" y="2460"/>
                    <a:pt x="5785" y="2358"/>
                    <a:pt x="5879" y="2224"/>
                  </a:cubicBezTo>
                  <a:cubicBezTo>
                    <a:pt x="5950" y="2125"/>
                    <a:pt x="5994" y="2029"/>
                    <a:pt x="6015" y="1942"/>
                  </a:cubicBezTo>
                  <a:cubicBezTo>
                    <a:pt x="6017" y="1939"/>
                    <a:pt x="6018" y="1933"/>
                    <a:pt x="6018" y="1928"/>
                  </a:cubicBezTo>
                  <a:lnTo>
                    <a:pt x="6023" y="1887"/>
                  </a:lnTo>
                  <a:cubicBezTo>
                    <a:pt x="6024" y="1882"/>
                    <a:pt x="6024" y="1875"/>
                    <a:pt x="6024" y="1869"/>
                  </a:cubicBezTo>
                  <a:cubicBezTo>
                    <a:pt x="6024" y="1639"/>
                    <a:pt x="5837" y="1451"/>
                    <a:pt x="5606" y="14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04;p81">
              <a:extLst>
                <a:ext uri="{FF2B5EF4-FFF2-40B4-BE49-F238E27FC236}">
                  <a16:creationId xmlns:a16="http://schemas.microsoft.com/office/drawing/2014/main" id="{411318BC-74EE-E9EE-3616-926DA1A20512}"/>
                </a:ext>
              </a:extLst>
            </p:cNvPr>
            <p:cNvSpPr/>
            <p:nvPr/>
          </p:nvSpPr>
          <p:spPr>
            <a:xfrm>
              <a:off x="5980923" y="2687339"/>
              <a:ext cx="70399" cy="70837"/>
            </a:xfrm>
            <a:custGeom>
              <a:avLst/>
              <a:gdLst/>
              <a:ahLst/>
              <a:cxnLst/>
              <a:rect l="l" t="t" r="r" b="b"/>
              <a:pathLst>
                <a:path w="2247" h="2261" extrusionOk="0">
                  <a:moveTo>
                    <a:pt x="2" y="0"/>
                  </a:moveTo>
                  <a:cubicBezTo>
                    <a:pt x="1" y="0"/>
                    <a:pt x="0" y="1"/>
                    <a:pt x="0" y="2"/>
                  </a:cubicBezTo>
                  <a:lnTo>
                    <a:pt x="245" y="1375"/>
                  </a:lnTo>
                  <a:cubicBezTo>
                    <a:pt x="336" y="1888"/>
                    <a:pt x="781" y="2260"/>
                    <a:pt x="1301" y="2260"/>
                  </a:cubicBezTo>
                  <a:cubicBezTo>
                    <a:pt x="1592" y="2260"/>
                    <a:pt x="1856" y="2146"/>
                    <a:pt x="2049" y="1958"/>
                  </a:cubicBezTo>
                  <a:cubicBezTo>
                    <a:pt x="2247" y="1766"/>
                    <a:pt x="70" y="0"/>
                    <a:pt x="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05;p81">
              <a:extLst>
                <a:ext uri="{FF2B5EF4-FFF2-40B4-BE49-F238E27FC236}">
                  <a16:creationId xmlns:a16="http://schemas.microsoft.com/office/drawing/2014/main" id="{AA4E3023-EC85-43B4-0CDF-4479AA4340B6}"/>
                </a:ext>
              </a:extLst>
            </p:cNvPr>
            <p:cNvSpPr/>
            <p:nvPr/>
          </p:nvSpPr>
          <p:spPr>
            <a:xfrm>
              <a:off x="5980641" y="2683705"/>
              <a:ext cx="74691" cy="66796"/>
            </a:xfrm>
            <a:custGeom>
              <a:avLst/>
              <a:gdLst/>
              <a:ahLst/>
              <a:cxnLst/>
              <a:rect l="l" t="t" r="r" b="b"/>
              <a:pathLst>
                <a:path w="2384" h="2132" extrusionOk="0">
                  <a:moveTo>
                    <a:pt x="108" y="0"/>
                  </a:moveTo>
                  <a:cubicBezTo>
                    <a:pt x="48" y="0"/>
                    <a:pt x="0" y="54"/>
                    <a:pt x="11" y="117"/>
                  </a:cubicBezTo>
                  <a:cubicBezTo>
                    <a:pt x="11" y="117"/>
                    <a:pt x="498" y="1056"/>
                    <a:pt x="805" y="1471"/>
                  </a:cubicBezTo>
                  <a:cubicBezTo>
                    <a:pt x="1176" y="1973"/>
                    <a:pt x="1622" y="2132"/>
                    <a:pt x="1871" y="2132"/>
                  </a:cubicBezTo>
                  <a:cubicBezTo>
                    <a:pt x="1954" y="2132"/>
                    <a:pt x="2015" y="2114"/>
                    <a:pt x="2045" y="2086"/>
                  </a:cubicBezTo>
                  <a:cubicBezTo>
                    <a:pt x="2253" y="1891"/>
                    <a:pt x="2384" y="1611"/>
                    <a:pt x="2384" y="1303"/>
                  </a:cubicBezTo>
                  <a:cubicBezTo>
                    <a:pt x="2384" y="783"/>
                    <a:pt x="2012" y="338"/>
                    <a:pt x="1498" y="246"/>
                  </a:cubicBezTo>
                  <a:lnTo>
                    <a:pt x="126" y="2"/>
                  </a:lnTo>
                  <a:cubicBezTo>
                    <a:pt x="119" y="1"/>
                    <a:pt x="113"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06;p81">
              <a:extLst>
                <a:ext uri="{FF2B5EF4-FFF2-40B4-BE49-F238E27FC236}">
                  <a16:creationId xmlns:a16="http://schemas.microsoft.com/office/drawing/2014/main" id="{814DF6E8-34B1-072D-6EBF-B0D4C67251AE}"/>
                </a:ext>
              </a:extLst>
            </p:cNvPr>
            <p:cNvSpPr/>
            <p:nvPr/>
          </p:nvSpPr>
          <p:spPr>
            <a:xfrm>
              <a:off x="6003419" y="2706639"/>
              <a:ext cx="53512" cy="52634"/>
            </a:xfrm>
            <a:custGeom>
              <a:avLst/>
              <a:gdLst/>
              <a:ahLst/>
              <a:cxnLst/>
              <a:rect l="l" t="t" r="r" b="b"/>
              <a:pathLst>
                <a:path w="1708" h="1680" extrusionOk="0">
                  <a:moveTo>
                    <a:pt x="160" y="1"/>
                  </a:moveTo>
                  <a:cubicBezTo>
                    <a:pt x="122" y="1"/>
                    <a:pt x="85" y="15"/>
                    <a:pt x="57" y="43"/>
                  </a:cubicBezTo>
                  <a:cubicBezTo>
                    <a:pt x="0" y="100"/>
                    <a:pt x="0" y="192"/>
                    <a:pt x="57" y="249"/>
                  </a:cubicBezTo>
                  <a:lnTo>
                    <a:pt x="563" y="755"/>
                  </a:lnTo>
                  <a:lnTo>
                    <a:pt x="274" y="755"/>
                  </a:lnTo>
                  <a:cubicBezTo>
                    <a:pt x="195" y="755"/>
                    <a:pt x="129" y="821"/>
                    <a:pt x="129" y="900"/>
                  </a:cubicBezTo>
                  <a:cubicBezTo>
                    <a:pt x="129" y="980"/>
                    <a:pt x="195" y="1046"/>
                    <a:pt x="274" y="1046"/>
                  </a:cubicBezTo>
                  <a:lnTo>
                    <a:pt x="854" y="1046"/>
                  </a:lnTo>
                  <a:lnTo>
                    <a:pt x="1445" y="1637"/>
                  </a:lnTo>
                  <a:cubicBezTo>
                    <a:pt x="1473" y="1665"/>
                    <a:pt x="1511" y="1679"/>
                    <a:pt x="1548" y="1679"/>
                  </a:cubicBezTo>
                  <a:cubicBezTo>
                    <a:pt x="1585" y="1679"/>
                    <a:pt x="1622" y="1665"/>
                    <a:pt x="1651" y="1637"/>
                  </a:cubicBezTo>
                  <a:cubicBezTo>
                    <a:pt x="1707" y="1581"/>
                    <a:pt x="1707" y="1489"/>
                    <a:pt x="1651" y="1431"/>
                  </a:cubicBezTo>
                  <a:lnTo>
                    <a:pt x="1059" y="840"/>
                  </a:lnTo>
                  <a:lnTo>
                    <a:pt x="1059" y="260"/>
                  </a:lnTo>
                  <a:cubicBezTo>
                    <a:pt x="1059" y="180"/>
                    <a:pt x="994" y="114"/>
                    <a:pt x="914" y="114"/>
                  </a:cubicBezTo>
                  <a:cubicBezTo>
                    <a:pt x="834" y="114"/>
                    <a:pt x="768" y="180"/>
                    <a:pt x="768" y="260"/>
                  </a:cubicBezTo>
                  <a:lnTo>
                    <a:pt x="768" y="549"/>
                  </a:lnTo>
                  <a:lnTo>
                    <a:pt x="262" y="43"/>
                  </a:lnTo>
                  <a:cubicBezTo>
                    <a:pt x="234" y="15"/>
                    <a:pt x="197" y="1"/>
                    <a:pt x="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07;p81">
              <a:extLst>
                <a:ext uri="{FF2B5EF4-FFF2-40B4-BE49-F238E27FC236}">
                  <a16:creationId xmlns:a16="http://schemas.microsoft.com/office/drawing/2014/main" id="{B547A350-03AE-5103-B336-555CBA0AA302}"/>
                </a:ext>
              </a:extLst>
            </p:cNvPr>
            <p:cNvSpPr/>
            <p:nvPr/>
          </p:nvSpPr>
          <p:spPr>
            <a:xfrm>
              <a:off x="6221540" y="2704853"/>
              <a:ext cx="29168" cy="29074"/>
            </a:xfrm>
            <a:custGeom>
              <a:avLst/>
              <a:gdLst/>
              <a:ahLst/>
              <a:cxnLst/>
              <a:rect l="l" t="t" r="r" b="b"/>
              <a:pathLst>
                <a:path w="931" h="928" extrusionOk="0">
                  <a:moveTo>
                    <a:pt x="287" y="0"/>
                  </a:moveTo>
                  <a:cubicBezTo>
                    <a:pt x="287" y="0"/>
                    <a:pt x="287" y="0"/>
                    <a:pt x="287" y="0"/>
                  </a:cubicBezTo>
                  <a:cubicBezTo>
                    <a:pt x="119" y="76"/>
                    <a:pt x="0" y="246"/>
                    <a:pt x="0" y="443"/>
                  </a:cubicBezTo>
                  <a:cubicBezTo>
                    <a:pt x="0" y="710"/>
                    <a:pt x="217" y="928"/>
                    <a:pt x="485" y="928"/>
                  </a:cubicBezTo>
                  <a:cubicBezTo>
                    <a:pt x="681" y="928"/>
                    <a:pt x="851" y="810"/>
                    <a:pt x="927" y="641"/>
                  </a:cubicBezTo>
                  <a:cubicBezTo>
                    <a:pt x="930" y="632"/>
                    <a:pt x="298"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08;p81">
              <a:extLst>
                <a:ext uri="{FF2B5EF4-FFF2-40B4-BE49-F238E27FC236}">
                  <a16:creationId xmlns:a16="http://schemas.microsoft.com/office/drawing/2014/main" id="{C9120883-F23F-97BA-F8A3-64362D3013FF}"/>
                </a:ext>
              </a:extLst>
            </p:cNvPr>
            <p:cNvSpPr/>
            <p:nvPr/>
          </p:nvSpPr>
          <p:spPr>
            <a:xfrm>
              <a:off x="6226428" y="2703537"/>
              <a:ext cx="25471" cy="252394"/>
            </a:xfrm>
            <a:custGeom>
              <a:avLst/>
              <a:gdLst/>
              <a:ahLst/>
              <a:cxnLst/>
              <a:rect l="l" t="t" r="r" b="b"/>
              <a:pathLst>
                <a:path w="813" h="8056" extrusionOk="0">
                  <a:moveTo>
                    <a:pt x="328" y="0"/>
                  </a:moveTo>
                  <a:cubicBezTo>
                    <a:pt x="257" y="0"/>
                    <a:pt x="190" y="16"/>
                    <a:pt x="129" y="42"/>
                  </a:cubicBezTo>
                  <a:cubicBezTo>
                    <a:pt x="103" y="103"/>
                    <a:pt x="87" y="170"/>
                    <a:pt x="87" y="241"/>
                  </a:cubicBezTo>
                  <a:cubicBezTo>
                    <a:pt x="87" y="508"/>
                    <a:pt x="304" y="725"/>
                    <a:pt x="572" y="725"/>
                  </a:cubicBezTo>
                  <a:cubicBezTo>
                    <a:pt x="643" y="725"/>
                    <a:pt x="709" y="710"/>
                    <a:pt x="770" y="683"/>
                  </a:cubicBezTo>
                  <a:cubicBezTo>
                    <a:pt x="797" y="622"/>
                    <a:pt x="812" y="555"/>
                    <a:pt x="812" y="485"/>
                  </a:cubicBezTo>
                  <a:cubicBezTo>
                    <a:pt x="812" y="217"/>
                    <a:pt x="596" y="0"/>
                    <a:pt x="328" y="0"/>
                  </a:cubicBezTo>
                  <a:close/>
                  <a:moveTo>
                    <a:pt x="389" y="7281"/>
                  </a:moveTo>
                  <a:cubicBezTo>
                    <a:pt x="175" y="7281"/>
                    <a:pt x="1" y="7455"/>
                    <a:pt x="1" y="7668"/>
                  </a:cubicBezTo>
                  <a:cubicBezTo>
                    <a:pt x="1" y="7882"/>
                    <a:pt x="175" y="8056"/>
                    <a:pt x="389" y="8056"/>
                  </a:cubicBezTo>
                  <a:cubicBezTo>
                    <a:pt x="601" y="8056"/>
                    <a:pt x="775" y="7882"/>
                    <a:pt x="775" y="7668"/>
                  </a:cubicBezTo>
                  <a:cubicBezTo>
                    <a:pt x="775" y="7455"/>
                    <a:pt x="602" y="7281"/>
                    <a:pt x="389"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5891;p81">
            <a:extLst>
              <a:ext uri="{FF2B5EF4-FFF2-40B4-BE49-F238E27FC236}">
                <a16:creationId xmlns:a16="http://schemas.microsoft.com/office/drawing/2014/main" id="{4EF0ADD6-93E2-CCC0-F54C-A32683BCF7FB}"/>
              </a:ext>
            </a:extLst>
          </p:cNvPr>
          <p:cNvGrpSpPr/>
          <p:nvPr/>
        </p:nvGrpSpPr>
        <p:grpSpPr>
          <a:xfrm>
            <a:off x="5403786" y="4076953"/>
            <a:ext cx="489240" cy="527700"/>
            <a:chOff x="5970835" y="2680165"/>
            <a:chExt cx="310794" cy="310794"/>
          </a:xfrm>
        </p:grpSpPr>
        <p:sp>
          <p:nvSpPr>
            <p:cNvPr id="46" name="Google Shape;5892;p81">
              <a:extLst>
                <a:ext uri="{FF2B5EF4-FFF2-40B4-BE49-F238E27FC236}">
                  <a16:creationId xmlns:a16="http://schemas.microsoft.com/office/drawing/2014/main" id="{61591A98-1876-614C-B3F7-9700BC8DB435}"/>
                </a:ext>
              </a:extLst>
            </p:cNvPr>
            <p:cNvSpPr/>
            <p:nvPr/>
          </p:nvSpPr>
          <p:spPr>
            <a:xfrm>
              <a:off x="5970835" y="2680165"/>
              <a:ext cx="310794" cy="310794"/>
            </a:xfrm>
            <a:custGeom>
              <a:avLst/>
              <a:gdLst/>
              <a:ahLst/>
              <a:cxnLst/>
              <a:rect l="l" t="t" r="r" b="b"/>
              <a:pathLst>
                <a:path w="9920" h="9920" extrusionOk="0">
                  <a:moveTo>
                    <a:pt x="4959" y="1"/>
                  </a:moveTo>
                  <a:cubicBezTo>
                    <a:pt x="2220" y="1"/>
                    <a:pt x="0" y="2221"/>
                    <a:pt x="0" y="4960"/>
                  </a:cubicBezTo>
                  <a:cubicBezTo>
                    <a:pt x="0" y="7699"/>
                    <a:pt x="2220" y="9920"/>
                    <a:pt x="4959" y="9920"/>
                  </a:cubicBezTo>
                  <a:cubicBezTo>
                    <a:pt x="7699" y="9920"/>
                    <a:pt x="9919" y="7699"/>
                    <a:pt x="9919" y="4961"/>
                  </a:cubicBezTo>
                  <a:cubicBezTo>
                    <a:pt x="9919" y="2222"/>
                    <a:pt x="7699" y="1"/>
                    <a:pt x="4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93;p81">
              <a:extLst>
                <a:ext uri="{FF2B5EF4-FFF2-40B4-BE49-F238E27FC236}">
                  <a16:creationId xmlns:a16="http://schemas.microsoft.com/office/drawing/2014/main" id="{D76E6D32-E4C2-998A-A7CF-C0195F989D1D}"/>
                </a:ext>
              </a:extLst>
            </p:cNvPr>
            <p:cNvSpPr/>
            <p:nvPr/>
          </p:nvSpPr>
          <p:spPr>
            <a:xfrm>
              <a:off x="5980923" y="2690284"/>
              <a:ext cx="290586" cy="290554"/>
            </a:xfrm>
            <a:custGeom>
              <a:avLst/>
              <a:gdLst/>
              <a:ahLst/>
              <a:cxnLst/>
              <a:rect l="l" t="t" r="r" b="b"/>
              <a:pathLst>
                <a:path w="9275" h="9274" extrusionOk="0">
                  <a:moveTo>
                    <a:pt x="4637" y="0"/>
                  </a:moveTo>
                  <a:cubicBezTo>
                    <a:pt x="2077" y="0"/>
                    <a:pt x="0" y="2077"/>
                    <a:pt x="0" y="4638"/>
                  </a:cubicBezTo>
                  <a:cubicBezTo>
                    <a:pt x="0" y="7198"/>
                    <a:pt x="2077" y="9274"/>
                    <a:pt x="4637" y="9274"/>
                  </a:cubicBezTo>
                  <a:cubicBezTo>
                    <a:pt x="7198" y="9274"/>
                    <a:pt x="9275" y="7198"/>
                    <a:pt x="9275" y="4638"/>
                  </a:cubicBezTo>
                  <a:cubicBezTo>
                    <a:pt x="9275" y="2077"/>
                    <a:pt x="7198" y="1"/>
                    <a:pt x="4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94;p81">
              <a:extLst>
                <a:ext uri="{FF2B5EF4-FFF2-40B4-BE49-F238E27FC236}">
                  <a16:creationId xmlns:a16="http://schemas.microsoft.com/office/drawing/2014/main" id="{E140B8D5-F101-AACC-883C-285C1E9A8B56}"/>
                </a:ext>
              </a:extLst>
            </p:cNvPr>
            <p:cNvSpPr/>
            <p:nvPr/>
          </p:nvSpPr>
          <p:spPr>
            <a:xfrm>
              <a:off x="5994207" y="2703537"/>
              <a:ext cx="264049" cy="264049"/>
            </a:xfrm>
            <a:custGeom>
              <a:avLst/>
              <a:gdLst/>
              <a:ahLst/>
              <a:cxnLst/>
              <a:rect l="l" t="t" r="r" b="b"/>
              <a:pathLst>
                <a:path w="8428" h="8428" extrusionOk="0">
                  <a:moveTo>
                    <a:pt x="4213" y="0"/>
                  </a:moveTo>
                  <a:cubicBezTo>
                    <a:pt x="1885" y="0"/>
                    <a:pt x="0" y="1886"/>
                    <a:pt x="0" y="4214"/>
                  </a:cubicBezTo>
                  <a:cubicBezTo>
                    <a:pt x="0" y="6542"/>
                    <a:pt x="1887" y="8428"/>
                    <a:pt x="4213" y="8428"/>
                  </a:cubicBezTo>
                  <a:cubicBezTo>
                    <a:pt x="6542" y="8428"/>
                    <a:pt x="8428" y="6541"/>
                    <a:pt x="8428" y="4215"/>
                  </a:cubicBezTo>
                  <a:cubicBezTo>
                    <a:pt x="8428" y="1887"/>
                    <a:pt x="6542" y="0"/>
                    <a:pt x="4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95;p81">
              <a:extLst>
                <a:ext uri="{FF2B5EF4-FFF2-40B4-BE49-F238E27FC236}">
                  <a16:creationId xmlns:a16="http://schemas.microsoft.com/office/drawing/2014/main" id="{EE3AA573-ECFF-8B47-FCA0-30B038287DF8}"/>
                </a:ext>
              </a:extLst>
            </p:cNvPr>
            <p:cNvSpPr/>
            <p:nvPr/>
          </p:nvSpPr>
          <p:spPr>
            <a:xfrm>
              <a:off x="5994239" y="2703537"/>
              <a:ext cx="160535" cy="264049"/>
            </a:xfrm>
            <a:custGeom>
              <a:avLst/>
              <a:gdLst/>
              <a:ahLst/>
              <a:cxnLst/>
              <a:rect l="l" t="t" r="r" b="b"/>
              <a:pathLst>
                <a:path w="5124" h="8428" extrusionOk="0">
                  <a:moveTo>
                    <a:pt x="4213" y="0"/>
                  </a:moveTo>
                  <a:cubicBezTo>
                    <a:pt x="1886" y="0"/>
                    <a:pt x="0" y="1886"/>
                    <a:pt x="0" y="4215"/>
                  </a:cubicBezTo>
                  <a:cubicBezTo>
                    <a:pt x="0" y="6542"/>
                    <a:pt x="1887" y="8428"/>
                    <a:pt x="4213" y="8428"/>
                  </a:cubicBezTo>
                  <a:cubicBezTo>
                    <a:pt x="4526" y="8428"/>
                    <a:pt x="4830" y="8393"/>
                    <a:pt x="5124" y="8329"/>
                  </a:cubicBezTo>
                  <a:cubicBezTo>
                    <a:pt x="3234" y="7913"/>
                    <a:pt x="1821" y="6228"/>
                    <a:pt x="1821" y="4215"/>
                  </a:cubicBezTo>
                  <a:cubicBezTo>
                    <a:pt x="1821" y="2200"/>
                    <a:pt x="3234" y="515"/>
                    <a:pt x="5124" y="99"/>
                  </a:cubicBezTo>
                  <a:cubicBezTo>
                    <a:pt x="4830" y="34"/>
                    <a:pt x="4526" y="0"/>
                    <a:pt x="4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896;p81">
              <a:extLst>
                <a:ext uri="{FF2B5EF4-FFF2-40B4-BE49-F238E27FC236}">
                  <a16:creationId xmlns:a16="http://schemas.microsoft.com/office/drawing/2014/main" id="{DA67357A-BEF4-8385-C24F-8CECA1D3E2D1}"/>
                </a:ext>
              </a:extLst>
            </p:cNvPr>
            <p:cNvSpPr/>
            <p:nvPr/>
          </p:nvSpPr>
          <p:spPr>
            <a:xfrm>
              <a:off x="5989602" y="2699026"/>
              <a:ext cx="273198" cy="273198"/>
            </a:xfrm>
            <a:custGeom>
              <a:avLst/>
              <a:gdLst/>
              <a:ahLst/>
              <a:cxnLst/>
              <a:rect l="l" t="t" r="r" b="b"/>
              <a:pathLst>
                <a:path w="8720" h="8720" extrusionOk="0">
                  <a:moveTo>
                    <a:pt x="4361" y="289"/>
                  </a:moveTo>
                  <a:cubicBezTo>
                    <a:pt x="6605" y="289"/>
                    <a:pt x="8431" y="2115"/>
                    <a:pt x="8431" y="4359"/>
                  </a:cubicBezTo>
                  <a:cubicBezTo>
                    <a:pt x="8431" y="6602"/>
                    <a:pt x="6605" y="8427"/>
                    <a:pt x="4361" y="8427"/>
                  </a:cubicBezTo>
                  <a:cubicBezTo>
                    <a:pt x="2118" y="8427"/>
                    <a:pt x="293" y="6602"/>
                    <a:pt x="293" y="4359"/>
                  </a:cubicBezTo>
                  <a:cubicBezTo>
                    <a:pt x="293" y="2115"/>
                    <a:pt x="2118" y="289"/>
                    <a:pt x="4361" y="289"/>
                  </a:cubicBezTo>
                  <a:close/>
                  <a:moveTo>
                    <a:pt x="4360" y="0"/>
                  </a:moveTo>
                  <a:cubicBezTo>
                    <a:pt x="3196" y="0"/>
                    <a:pt x="2102" y="454"/>
                    <a:pt x="1278" y="1276"/>
                  </a:cubicBezTo>
                  <a:cubicBezTo>
                    <a:pt x="453" y="2099"/>
                    <a:pt x="1" y="3194"/>
                    <a:pt x="1" y="4360"/>
                  </a:cubicBezTo>
                  <a:cubicBezTo>
                    <a:pt x="1" y="5524"/>
                    <a:pt x="456" y="6618"/>
                    <a:pt x="1278" y="7442"/>
                  </a:cubicBezTo>
                  <a:cubicBezTo>
                    <a:pt x="2101" y="8267"/>
                    <a:pt x="3196" y="8719"/>
                    <a:pt x="4360" y="8719"/>
                  </a:cubicBezTo>
                  <a:cubicBezTo>
                    <a:pt x="5526" y="8719"/>
                    <a:pt x="6619" y="8264"/>
                    <a:pt x="7444" y="7442"/>
                  </a:cubicBezTo>
                  <a:cubicBezTo>
                    <a:pt x="8266" y="6619"/>
                    <a:pt x="8720" y="5524"/>
                    <a:pt x="8720" y="4360"/>
                  </a:cubicBezTo>
                  <a:cubicBezTo>
                    <a:pt x="8720" y="3194"/>
                    <a:pt x="8267" y="2099"/>
                    <a:pt x="7444" y="1276"/>
                  </a:cubicBezTo>
                  <a:cubicBezTo>
                    <a:pt x="6621" y="454"/>
                    <a:pt x="5526" y="0"/>
                    <a:pt x="4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97;p81">
              <a:extLst>
                <a:ext uri="{FF2B5EF4-FFF2-40B4-BE49-F238E27FC236}">
                  <a16:creationId xmlns:a16="http://schemas.microsoft.com/office/drawing/2014/main" id="{0034668F-833D-57D9-71D9-6296177937BE}"/>
                </a:ext>
              </a:extLst>
            </p:cNvPr>
            <p:cNvSpPr/>
            <p:nvPr/>
          </p:nvSpPr>
          <p:spPr>
            <a:xfrm>
              <a:off x="6088198" y="2740256"/>
              <a:ext cx="120339" cy="210068"/>
            </a:xfrm>
            <a:custGeom>
              <a:avLst/>
              <a:gdLst/>
              <a:ahLst/>
              <a:cxnLst/>
              <a:rect l="l" t="t" r="r" b="b"/>
              <a:pathLst>
                <a:path w="3841" h="6705" extrusionOk="0">
                  <a:moveTo>
                    <a:pt x="3471" y="1"/>
                  </a:moveTo>
                  <a:cubicBezTo>
                    <a:pt x="3266" y="1"/>
                    <a:pt x="3101" y="166"/>
                    <a:pt x="3101" y="371"/>
                  </a:cubicBezTo>
                  <a:cubicBezTo>
                    <a:pt x="3101" y="575"/>
                    <a:pt x="3266" y="741"/>
                    <a:pt x="3471" y="741"/>
                  </a:cubicBezTo>
                  <a:cubicBezTo>
                    <a:pt x="3675" y="741"/>
                    <a:pt x="3841" y="575"/>
                    <a:pt x="3841" y="371"/>
                  </a:cubicBezTo>
                  <a:cubicBezTo>
                    <a:pt x="3841" y="166"/>
                    <a:pt x="3675" y="1"/>
                    <a:pt x="3471" y="1"/>
                  </a:cubicBezTo>
                  <a:close/>
                  <a:moveTo>
                    <a:pt x="270" y="6167"/>
                  </a:moveTo>
                  <a:cubicBezTo>
                    <a:pt x="122" y="6167"/>
                    <a:pt x="1" y="6288"/>
                    <a:pt x="1" y="6436"/>
                  </a:cubicBezTo>
                  <a:cubicBezTo>
                    <a:pt x="1" y="6583"/>
                    <a:pt x="122" y="6705"/>
                    <a:pt x="270" y="6705"/>
                  </a:cubicBezTo>
                  <a:cubicBezTo>
                    <a:pt x="417" y="6705"/>
                    <a:pt x="539" y="6583"/>
                    <a:pt x="539" y="6436"/>
                  </a:cubicBezTo>
                  <a:cubicBezTo>
                    <a:pt x="539" y="6288"/>
                    <a:pt x="417" y="6167"/>
                    <a:pt x="270" y="616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98;p81">
              <a:extLst>
                <a:ext uri="{FF2B5EF4-FFF2-40B4-BE49-F238E27FC236}">
                  <a16:creationId xmlns:a16="http://schemas.microsoft.com/office/drawing/2014/main" id="{AD9EC152-C76F-81D0-2743-5B80BC8A66A0}"/>
                </a:ext>
              </a:extLst>
            </p:cNvPr>
            <p:cNvSpPr/>
            <p:nvPr/>
          </p:nvSpPr>
          <p:spPr>
            <a:xfrm>
              <a:off x="6045495" y="2748621"/>
              <a:ext cx="191364" cy="173850"/>
            </a:xfrm>
            <a:custGeom>
              <a:avLst/>
              <a:gdLst/>
              <a:ahLst/>
              <a:cxnLst/>
              <a:rect l="l" t="t" r="r" b="b"/>
              <a:pathLst>
                <a:path w="6108" h="5549" extrusionOk="0">
                  <a:moveTo>
                    <a:pt x="3054" y="0"/>
                  </a:moveTo>
                  <a:cubicBezTo>
                    <a:pt x="2976" y="0"/>
                    <a:pt x="2898" y="10"/>
                    <a:pt x="2822" y="30"/>
                  </a:cubicBezTo>
                  <a:cubicBezTo>
                    <a:pt x="2349" y="150"/>
                    <a:pt x="1923" y="391"/>
                    <a:pt x="1579" y="717"/>
                  </a:cubicBezTo>
                  <a:cubicBezTo>
                    <a:pt x="678" y="904"/>
                    <a:pt x="0" y="1701"/>
                    <a:pt x="0" y="2657"/>
                  </a:cubicBezTo>
                  <a:lnTo>
                    <a:pt x="0" y="2895"/>
                  </a:lnTo>
                  <a:cubicBezTo>
                    <a:pt x="0" y="3850"/>
                    <a:pt x="678" y="4648"/>
                    <a:pt x="1579" y="4834"/>
                  </a:cubicBezTo>
                  <a:cubicBezTo>
                    <a:pt x="1914" y="5152"/>
                    <a:pt x="2329" y="5390"/>
                    <a:pt x="2788" y="5513"/>
                  </a:cubicBezTo>
                  <a:cubicBezTo>
                    <a:pt x="2875" y="5537"/>
                    <a:pt x="2965" y="5549"/>
                    <a:pt x="3054" y="5549"/>
                  </a:cubicBezTo>
                  <a:cubicBezTo>
                    <a:pt x="3144" y="5549"/>
                    <a:pt x="3233" y="5537"/>
                    <a:pt x="3320" y="5513"/>
                  </a:cubicBezTo>
                  <a:cubicBezTo>
                    <a:pt x="3780" y="5390"/>
                    <a:pt x="4194" y="5153"/>
                    <a:pt x="4529" y="4834"/>
                  </a:cubicBezTo>
                  <a:cubicBezTo>
                    <a:pt x="5430" y="4648"/>
                    <a:pt x="6108" y="3851"/>
                    <a:pt x="6108" y="2895"/>
                  </a:cubicBezTo>
                  <a:lnTo>
                    <a:pt x="6108" y="2657"/>
                  </a:lnTo>
                  <a:cubicBezTo>
                    <a:pt x="6108" y="1702"/>
                    <a:pt x="5430" y="904"/>
                    <a:pt x="4529" y="717"/>
                  </a:cubicBezTo>
                  <a:cubicBezTo>
                    <a:pt x="4185" y="392"/>
                    <a:pt x="3759" y="151"/>
                    <a:pt x="3286" y="30"/>
                  </a:cubicBezTo>
                  <a:cubicBezTo>
                    <a:pt x="3210" y="10"/>
                    <a:pt x="3132" y="0"/>
                    <a:pt x="3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99;p81">
              <a:extLst>
                <a:ext uri="{FF2B5EF4-FFF2-40B4-BE49-F238E27FC236}">
                  <a16:creationId xmlns:a16="http://schemas.microsoft.com/office/drawing/2014/main" id="{EC5BDCF7-A94E-F0DE-06B8-85C73E1C2DD8}"/>
                </a:ext>
              </a:extLst>
            </p:cNvPr>
            <p:cNvSpPr/>
            <p:nvPr/>
          </p:nvSpPr>
          <p:spPr>
            <a:xfrm>
              <a:off x="6015669" y="2746710"/>
              <a:ext cx="134374" cy="177735"/>
            </a:xfrm>
            <a:custGeom>
              <a:avLst/>
              <a:gdLst/>
              <a:ahLst/>
              <a:cxnLst/>
              <a:rect l="l" t="t" r="r" b="b"/>
              <a:pathLst>
                <a:path w="4289" h="5673" extrusionOk="0">
                  <a:moveTo>
                    <a:pt x="3529" y="0"/>
                  </a:moveTo>
                  <a:cubicBezTo>
                    <a:pt x="2776" y="0"/>
                    <a:pt x="2088" y="296"/>
                    <a:pt x="1580" y="778"/>
                  </a:cubicBezTo>
                  <a:cubicBezTo>
                    <a:pt x="679" y="965"/>
                    <a:pt x="1" y="1762"/>
                    <a:pt x="1" y="2718"/>
                  </a:cubicBezTo>
                  <a:lnTo>
                    <a:pt x="1" y="2956"/>
                  </a:lnTo>
                  <a:cubicBezTo>
                    <a:pt x="1" y="3911"/>
                    <a:pt x="679" y="4709"/>
                    <a:pt x="1580" y="4895"/>
                  </a:cubicBezTo>
                  <a:cubicBezTo>
                    <a:pt x="2088" y="5378"/>
                    <a:pt x="2774" y="5673"/>
                    <a:pt x="3529" y="5673"/>
                  </a:cubicBezTo>
                  <a:cubicBezTo>
                    <a:pt x="3792" y="5673"/>
                    <a:pt x="4047" y="5637"/>
                    <a:pt x="4288" y="5570"/>
                  </a:cubicBezTo>
                  <a:cubicBezTo>
                    <a:pt x="3836" y="5445"/>
                    <a:pt x="3429" y="5209"/>
                    <a:pt x="3096" y="4895"/>
                  </a:cubicBezTo>
                  <a:cubicBezTo>
                    <a:pt x="2196" y="4709"/>
                    <a:pt x="1518" y="3911"/>
                    <a:pt x="1518" y="2956"/>
                  </a:cubicBezTo>
                  <a:lnTo>
                    <a:pt x="1518" y="2718"/>
                  </a:lnTo>
                  <a:cubicBezTo>
                    <a:pt x="1518" y="1763"/>
                    <a:pt x="2196" y="965"/>
                    <a:pt x="3096" y="778"/>
                  </a:cubicBezTo>
                  <a:cubicBezTo>
                    <a:pt x="3429" y="463"/>
                    <a:pt x="3836" y="230"/>
                    <a:pt x="4288" y="103"/>
                  </a:cubicBezTo>
                  <a:cubicBezTo>
                    <a:pt x="4047" y="36"/>
                    <a:pt x="3792" y="0"/>
                    <a:pt x="3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00;p81">
              <a:extLst>
                <a:ext uri="{FF2B5EF4-FFF2-40B4-BE49-F238E27FC236}">
                  <a16:creationId xmlns:a16="http://schemas.microsoft.com/office/drawing/2014/main" id="{96D73FC0-3D46-DC1B-8D03-B02A9A21AC37}"/>
                </a:ext>
              </a:extLst>
            </p:cNvPr>
            <p:cNvSpPr/>
            <p:nvPr/>
          </p:nvSpPr>
          <p:spPr>
            <a:xfrm>
              <a:off x="6044399" y="2885033"/>
              <a:ext cx="43173" cy="42985"/>
            </a:xfrm>
            <a:custGeom>
              <a:avLst/>
              <a:gdLst/>
              <a:ahLst/>
              <a:cxnLst/>
              <a:rect l="l" t="t" r="r" b="b"/>
              <a:pathLst>
                <a:path w="1378" h="1372" extrusionOk="0">
                  <a:moveTo>
                    <a:pt x="425" y="0"/>
                  </a:moveTo>
                  <a:cubicBezTo>
                    <a:pt x="425" y="0"/>
                    <a:pt x="425" y="0"/>
                    <a:pt x="425" y="0"/>
                  </a:cubicBezTo>
                  <a:cubicBezTo>
                    <a:pt x="175" y="111"/>
                    <a:pt x="0" y="362"/>
                    <a:pt x="0" y="654"/>
                  </a:cubicBezTo>
                  <a:cubicBezTo>
                    <a:pt x="0" y="1050"/>
                    <a:pt x="322" y="1371"/>
                    <a:pt x="718" y="1371"/>
                  </a:cubicBezTo>
                  <a:cubicBezTo>
                    <a:pt x="1009" y="1371"/>
                    <a:pt x="1260" y="1198"/>
                    <a:pt x="1372" y="947"/>
                  </a:cubicBezTo>
                  <a:cubicBezTo>
                    <a:pt x="1377" y="934"/>
                    <a:pt x="442"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01;p81">
              <a:extLst>
                <a:ext uri="{FF2B5EF4-FFF2-40B4-BE49-F238E27FC236}">
                  <a16:creationId xmlns:a16="http://schemas.microsoft.com/office/drawing/2014/main" id="{89DAFC9E-0ADA-7A15-4F4B-98222E4B9D62}"/>
                </a:ext>
              </a:extLst>
            </p:cNvPr>
            <p:cNvSpPr/>
            <p:nvPr/>
          </p:nvSpPr>
          <p:spPr>
            <a:xfrm>
              <a:off x="6055803" y="2760495"/>
              <a:ext cx="156462" cy="156180"/>
            </a:xfrm>
            <a:custGeom>
              <a:avLst/>
              <a:gdLst/>
              <a:ahLst/>
              <a:cxnLst/>
              <a:rect l="l" t="t" r="r" b="b"/>
              <a:pathLst>
                <a:path w="4994" h="4985" extrusionOk="0">
                  <a:moveTo>
                    <a:pt x="2833" y="0"/>
                  </a:moveTo>
                  <a:cubicBezTo>
                    <a:pt x="2684" y="0"/>
                    <a:pt x="2564" y="121"/>
                    <a:pt x="2564" y="269"/>
                  </a:cubicBezTo>
                  <a:cubicBezTo>
                    <a:pt x="2564" y="417"/>
                    <a:pt x="2684" y="537"/>
                    <a:pt x="2833" y="537"/>
                  </a:cubicBezTo>
                  <a:cubicBezTo>
                    <a:pt x="2981" y="537"/>
                    <a:pt x="3101" y="417"/>
                    <a:pt x="3101" y="269"/>
                  </a:cubicBezTo>
                  <a:cubicBezTo>
                    <a:pt x="3101" y="121"/>
                    <a:pt x="2981" y="0"/>
                    <a:pt x="2833" y="0"/>
                  </a:cubicBezTo>
                  <a:close/>
                  <a:moveTo>
                    <a:pt x="4725" y="1118"/>
                  </a:moveTo>
                  <a:cubicBezTo>
                    <a:pt x="4577" y="1118"/>
                    <a:pt x="4456" y="1240"/>
                    <a:pt x="4456" y="1387"/>
                  </a:cubicBezTo>
                  <a:cubicBezTo>
                    <a:pt x="4456" y="1535"/>
                    <a:pt x="4577" y="1656"/>
                    <a:pt x="4725" y="1656"/>
                  </a:cubicBezTo>
                  <a:cubicBezTo>
                    <a:pt x="4873" y="1656"/>
                    <a:pt x="4993" y="1535"/>
                    <a:pt x="4993" y="1387"/>
                  </a:cubicBezTo>
                  <a:cubicBezTo>
                    <a:pt x="4993" y="1238"/>
                    <a:pt x="4874" y="1118"/>
                    <a:pt x="4725" y="1118"/>
                  </a:cubicBezTo>
                  <a:close/>
                  <a:moveTo>
                    <a:pt x="1625" y="3874"/>
                  </a:moveTo>
                  <a:cubicBezTo>
                    <a:pt x="1477" y="3874"/>
                    <a:pt x="1357" y="3996"/>
                    <a:pt x="1357" y="4143"/>
                  </a:cubicBezTo>
                  <a:cubicBezTo>
                    <a:pt x="1357" y="4291"/>
                    <a:pt x="1477" y="4411"/>
                    <a:pt x="1625" y="4411"/>
                  </a:cubicBezTo>
                  <a:cubicBezTo>
                    <a:pt x="1773" y="4411"/>
                    <a:pt x="1894" y="4291"/>
                    <a:pt x="1894" y="4143"/>
                  </a:cubicBezTo>
                  <a:cubicBezTo>
                    <a:pt x="1894" y="3994"/>
                    <a:pt x="1774" y="3874"/>
                    <a:pt x="1625" y="3874"/>
                  </a:cubicBezTo>
                  <a:close/>
                  <a:moveTo>
                    <a:pt x="354" y="3913"/>
                  </a:moveTo>
                  <a:cubicBezTo>
                    <a:pt x="250" y="3913"/>
                    <a:pt x="150" y="3935"/>
                    <a:pt x="62" y="3975"/>
                  </a:cubicBezTo>
                  <a:cubicBezTo>
                    <a:pt x="22" y="4064"/>
                    <a:pt x="0" y="4162"/>
                    <a:pt x="0" y="4266"/>
                  </a:cubicBezTo>
                  <a:cubicBezTo>
                    <a:pt x="0" y="4662"/>
                    <a:pt x="322" y="4984"/>
                    <a:pt x="718" y="4984"/>
                  </a:cubicBezTo>
                  <a:cubicBezTo>
                    <a:pt x="822" y="4984"/>
                    <a:pt x="921" y="4962"/>
                    <a:pt x="1009" y="4922"/>
                  </a:cubicBezTo>
                  <a:cubicBezTo>
                    <a:pt x="1049" y="4834"/>
                    <a:pt x="1071" y="4734"/>
                    <a:pt x="1071" y="4630"/>
                  </a:cubicBezTo>
                  <a:cubicBezTo>
                    <a:pt x="1070" y="4234"/>
                    <a:pt x="750" y="3913"/>
                    <a:pt x="354" y="39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902;p81">
              <a:extLst>
                <a:ext uri="{FF2B5EF4-FFF2-40B4-BE49-F238E27FC236}">
                  <a16:creationId xmlns:a16="http://schemas.microsoft.com/office/drawing/2014/main" id="{ADA4C322-7B69-F2C5-82BA-0546D9FEA8A4}"/>
                </a:ext>
              </a:extLst>
            </p:cNvPr>
            <p:cNvSpPr/>
            <p:nvPr/>
          </p:nvSpPr>
          <p:spPr>
            <a:xfrm>
              <a:off x="6031679" y="2837693"/>
              <a:ext cx="152420" cy="35967"/>
            </a:xfrm>
            <a:custGeom>
              <a:avLst/>
              <a:gdLst/>
              <a:ahLst/>
              <a:cxnLst/>
              <a:rect l="l" t="t" r="r" b="b"/>
              <a:pathLst>
                <a:path w="4865" h="1148" extrusionOk="0">
                  <a:moveTo>
                    <a:pt x="163" y="0"/>
                  </a:moveTo>
                  <a:cubicBezTo>
                    <a:pt x="70" y="0"/>
                    <a:pt x="0" y="87"/>
                    <a:pt x="21" y="177"/>
                  </a:cubicBezTo>
                  <a:cubicBezTo>
                    <a:pt x="148" y="732"/>
                    <a:pt x="646" y="1147"/>
                    <a:pt x="1238" y="1147"/>
                  </a:cubicBezTo>
                  <a:cubicBezTo>
                    <a:pt x="1511" y="1147"/>
                    <a:pt x="1754" y="1059"/>
                    <a:pt x="1942" y="891"/>
                  </a:cubicBezTo>
                  <a:cubicBezTo>
                    <a:pt x="1977" y="860"/>
                    <a:pt x="2011" y="825"/>
                    <a:pt x="2041" y="788"/>
                  </a:cubicBezTo>
                  <a:cubicBezTo>
                    <a:pt x="2090" y="732"/>
                    <a:pt x="2091" y="645"/>
                    <a:pt x="2039" y="591"/>
                  </a:cubicBezTo>
                  <a:cubicBezTo>
                    <a:pt x="2010" y="560"/>
                    <a:pt x="1971" y="545"/>
                    <a:pt x="1933" y="545"/>
                  </a:cubicBezTo>
                  <a:cubicBezTo>
                    <a:pt x="1892" y="545"/>
                    <a:pt x="1851" y="563"/>
                    <a:pt x="1822" y="597"/>
                  </a:cubicBezTo>
                  <a:cubicBezTo>
                    <a:pt x="1799" y="624"/>
                    <a:pt x="1774" y="650"/>
                    <a:pt x="1747" y="674"/>
                  </a:cubicBezTo>
                  <a:cubicBezTo>
                    <a:pt x="1612" y="794"/>
                    <a:pt x="1440" y="856"/>
                    <a:pt x="1238" y="856"/>
                  </a:cubicBezTo>
                  <a:cubicBezTo>
                    <a:pt x="783" y="856"/>
                    <a:pt x="401" y="537"/>
                    <a:pt x="303" y="110"/>
                  </a:cubicBezTo>
                  <a:cubicBezTo>
                    <a:pt x="288" y="47"/>
                    <a:pt x="229" y="0"/>
                    <a:pt x="163" y="0"/>
                  </a:cubicBezTo>
                  <a:close/>
                  <a:moveTo>
                    <a:pt x="2549" y="0"/>
                  </a:moveTo>
                  <a:cubicBezTo>
                    <a:pt x="2456" y="0"/>
                    <a:pt x="2386" y="87"/>
                    <a:pt x="2409" y="177"/>
                  </a:cubicBezTo>
                  <a:cubicBezTo>
                    <a:pt x="2535" y="733"/>
                    <a:pt x="3033" y="1147"/>
                    <a:pt x="3625" y="1147"/>
                  </a:cubicBezTo>
                  <a:cubicBezTo>
                    <a:pt x="4219" y="1147"/>
                    <a:pt x="4715" y="732"/>
                    <a:pt x="4843" y="177"/>
                  </a:cubicBezTo>
                  <a:cubicBezTo>
                    <a:pt x="4864" y="88"/>
                    <a:pt x="4796" y="0"/>
                    <a:pt x="4702" y="0"/>
                  </a:cubicBezTo>
                  <a:cubicBezTo>
                    <a:pt x="4635" y="0"/>
                    <a:pt x="4575" y="47"/>
                    <a:pt x="4560" y="110"/>
                  </a:cubicBezTo>
                  <a:cubicBezTo>
                    <a:pt x="4462" y="537"/>
                    <a:pt x="4081" y="856"/>
                    <a:pt x="3625" y="856"/>
                  </a:cubicBezTo>
                  <a:cubicBezTo>
                    <a:pt x="3171" y="856"/>
                    <a:pt x="2787" y="537"/>
                    <a:pt x="2691" y="110"/>
                  </a:cubicBezTo>
                  <a:cubicBezTo>
                    <a:pt x="2675" y="46"/>
                    <a:pt x="2616" y="0"/>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903;p81">
              <a:extLst>
                <a:ext uri="{FF2B5EF4-FFF2-40B4-BE49-F238E27FC236}">
                  <a16:creationId xmlns:a16="http://schemas.microsoft.com/office/drawing/2014/main" id="{5F37517E-089A-C701-9C1A-16F19DD18965}"/>
                </a:ext>
              </a:extLst>
            </p:cNvPr>
            <p:cNvSpPr/>
            <p:nvPr/>
          </p:nvSpPr>
          <p:spPr>
            <a:xfrm>
              <a:off x="6030958" y="2795335"/>
              <a:ext cx="190267" cy="88633"/>
            </a:xfrm>
            <a:custGeom>
              <a:avLst/>
              <a:gdLst/>
              <a:ahLst/>
              <a:cxnLst/>
              <a:rect l="l" t="t" r="r" b="b"/>
              <a:pathLst>
                <a:path w="6073" h="2829" extrusionOk="0">
                  <a:moveTo>
                    <a:pt x="3649" y="1"/>
                  </a:moveTo>
                  <a:cubicBezTo>
                    <a:pt x="3615" y="1"/>
                    <a:pt x="3580" y="2"/>
                    <a:pt x="3545" y="5"/>
                  </a:cubicBezTo>
                  <a:cubicBezTo>
                    <a:pt x="2933" y="54"/>
                    <a:pt x="2444" y="550"/>
                    <a:pt x="2402" y="1162"/>
                  </a:cubicBezTo>
                  <a:cubicBezTo>
                    <a:pt x="2391" y="1313"/>
                    <a:pt x="2408" y="1461"/>
                    <a:pt x="2448" y="1598"/>
                  </a:cubicBezTo>
                  <a:cubicBezTo>
                    <a:pt x="2466" y="1660"/>
                    <a:pt x="2522" y="1701"/>
                    <a:pt x="2586" y="1701"/>
                  </a:cubicBezTo>
                  <a:lnTo>
                    <a:pt x="2588" y="1701"/>
                  </a:lnTo>
                  <a:cubicBezTo>
                    <a:pt x="2685" y="1701"/>
                    <a:pt x="2752" y="1609"/>
                    <a:pt x="2726" y="1514"/>
                  </a:cubicBezTo>
                  <a:cubicBezTo>
                    <a:pt x="2696" y="1413"/>
                    <a:pt x="2684" y="1305"/>
                    <a:pt x="2690" y="1193"/>
                  </a:cubicBezTo>
                  <a:cubicBezTo>
                    <a:pt x="2718" y="702"/>
                    <a:pt x="3119" y="310"/>
                    <a:pt x="3609" y="290"/>
                  </a:cubicBezTo>
                  <a:cubicBezTo>
                    <a:pt x="3622" y="290"/>
                    <a:pt x="3634" y="289"/>
                    <a:pt x="3646" y="289"/>
                  </a:cubicBezTo>
                  <a:cubicBezTo>
                    <a:pt x="4175" y="289"/>
                    <a:pt x="4605" y="719"/>
                    <a:pt x="4605" y="1249"/>
                  </a:cubicBezTo>
                  <a:cubicBezTo>
                    <a:pt x="4605" y="1341"/>
                    <a:pt x="4592" y="1432"/>
                    <a:pt x="4567" y="1517"/>
                  </a:cubicBezTo>
                  <a:cubicBezTo>
                    <a:pt x="4540" y="1609"/>
                    <a:pt x="4610" y="1699"/>
                    <a:pt x="4706" y="1699"/>
                  </a:cubicBezTo>
                  <a:lnTo>
                    <a:pt x="4707" y="1699"/>
                  </a:lnTo>
                  <a:cubicBezTo>
                    <a:pt x="4771" y="1699"/>
                    <a:pt x="4828" y="1658"/>
                    <a:pt x="4845" y="1598"/>
                  </a:cubicBezTo>
                  <a:cubicBezTo>
                    <a:pt x="4877" y="1487"/>
                    <a:pt x="4896" y="1370"/>
                    <a:pt x="4896" y="1249"/>
                  </a:cubicBezTo>
                  <a:cubicBezTo>
                    <a:pt x="4898" y="563"/>
                    <a:pt x="4338" y="1"/>
                    <a:pt x="3649" y="1"/>
                  </a:cubicBezTo>
                  <a:close/>
                  <a:moveTo>
                    <a:pt x="1262" y="1"/>
                  </a:moveTo>
                  <a:cubicBezTo>
                    <a:pt x="1242" y="1"/>
                    <a:pt x="1223" y="1"/>
                    <a:pt x="1204" y="2"/>
                  </a:cubicBezTo>
                  <a:cubicBezTo>
                    <a:pt x="532" y="32"/>
                    <a:pt x="0" y="601"/>
                    <a:pt x="12" y="1272"/>
                  </a:cubicBezTo>
                  <a:cubicBezTo>
                    <a:pt x="15" y="1385"/>
                    <a:pt x="31" y="1495"/>
                    <a:pt x="61" y="1599"/>
                  </a:cubicBezTo>
                  <a:cubicBezTo>
                    <a:pt x="79" y="1661"/>
                    <a:pt x="135" y="1702"/>
                    <a:pt x="198" y="1702"/>
                  </a:cubicBezTo>
                  <a:lnTo>
                    <a:pt x="201" y="1702"/>
                  </a:lnTo>
                  <a:cubicBezTo>
                    <a:pt x="298" y="1702"/>
                    <a:pt x="366" y="1609"/>
                    <a:pt x="339" y="1516"/>
                  </a:cubicBezTo>
                  <a:cubicBezTo>
                    <a:pt x="313" y="1429"/>
                    <a:pt x="300" y="1336"/>
                    <a:pt x="301" y="1239"/>
                  </a:cubicBezTo>
                  <a:cubicBezTo>
                    <a:pt x="306" y="732"/>
                    <a:pt x="712" y="314"/>
                    <a:pt x="1218" y="292"/>
                  </a:cubicBezTo>
                  <a:cubicBezTo>
                    <a:pt x="1233" y="291"/>
                    <a:pt x="1247" y="291"/>
                    <a:pt x="1262" y="291"/>
                  </a:cubicBezTo>
                  <a:cubicBezTo>
                    <a:pt x="1452" y="291"/>
                    <a:pt x="1636" y="347"/>
                    <a:pt x="1792" y="453"/>
                  </a:cubicBezTo>
                  <a:cubicBezTo>
                    <a:pt x="1818" y="470"/>
                    <a:pt x="1847" y="478"/>
                    <a:pt x="1876" y="478"/>
                  </a:cubicBezTo>
                  <a:cubicBezTo>
                    <a:pt x="1921" y="478"/>
                    <a:pt x="1965" y="459"/>
                    <a:pt x="1992" y="421"/>
                  </a:cubicBezTo>
                  <a:cubicBezTo>
                    <a:pt x="2044" y="355"/>
                    <a:pt x="2027" y="261"/>
                    <a:pt x="1960" y="215"/>
                  </a:cubicBezTo>
                  <a:cubicBezTo>
                    <a:pt x="1753" y="75"/>
                    <a:pt x="1511" y="1"/>
                    <a:pt x="1262" y="1"/>
                  </a:cubicBezTo>
                  <a:close/>
                  <a:moveTo>
                    <a:pt x="5606" y="1451"/>
                  </a:moveTo>
                  <a:cubicBezTo>
                    <a:pt x="5407" y="1451"/>
                    <a:pt x="5235" y="1592"/>
                    <a:pt x="5196" y="1787"/>
                  </a:cubicBezTo>
                  <a:cubicBezTo>
                    <a:pt x="5181" y="1868"/>
                    <a:pt x="5232" y="1944"/>
                    <a:pt x="5311" y="1959"/>
                  </a:cubicBezTo>
                  <a:cubicBezTo>
                    <a:pt x="5321" y="1961"/>
                    <a:pt x="5330" y="1962"/>
                    <a:pt x="5339" y="1962"/>
                  </a:cubicBezTo>
                  <a:cubicBezTo>
                    <a:pt x="5408" y="1962"/>
                    <a:pt x="5468" y="1914"/>
                    <a:pt x="5482" y="1845"/>
                  </a:cubicBezTo>
                  <a:cubicBezTo>
                    <a:pt x="5493" y="1785"/>
                    <a:pt x="5546" y="1742"/>
                    <a:pt x="5606" y="1742"/>
                  </a:cubicBezTo>
                  <a:cubicBezTo>
                    <a:pt x="5674" y="1742"/>
                    <a:pt x="5730" y="1795"/>
                    <a:pt x="5734" y="1862"/>
                  </a:cubicBezTo>
                  <a:lnTo>
                    <a:pt x="5731" y="1883"/>
                  </a:lnTo>
                  <a:cubicBezTo>
                    <a:pt x="5723" y="1919"/>
                    <a:pt x="5699" y="1977"/>
                    <a:pt x="5642" y="2058"/>
                  </a:cubicBezTo>
                  <a:cubicBezTo>
                    <a:pt x="5474" y="2300"/>
                    <a:pt x="5374" y="2431"/>
                    <a:pt x="5319" y="2501"/>
                  </a:cubicBezTo>
                  <a:cubicBezTo>
                    <a:pt x="5252" y="2591"/>
                    <a:pt x="5214" y="2639"/>
                    <a:pt x="5239" y="2717"/>
                  </a:cubicBezTo>
                  <a:cubicBezTo>
                    <a:pt x="5253" y="2765"/>
                    <a:pt x="5289" y="2801"/>
                    <a:pt x="5337" y="2817"/>
                  </a:cubicBezTo>
                  <a:cubicBezTo>
                    <a:pt x="5355" y="2823"/>
                    <a:pt x="5371" y="2828"/>
                    <a:pt x="5582" y="2828"/>
                  </a:cubicBezTo>
                  <a:cubicBezTo>
                    <a:pt x="5663" y="2828"/>
                    <a:pt x="5775" y="2827"/>
                    <a:pt x="5926" y="2825"/>
                  </a:cubicBezTo>
                  <a:cubicBezTo>
                    <a:pt x="6007" y="2825"/>
                    <a:pt x="6072" y="2758"/>
                    <a:pt x="6070" y="2679"/>
                  </a:cubicBezTo>
                  <a:cubicBezTo>
                    <a:pt x="6069" y="2599"/>
                    <a:pt x="6005" y="2535"/>
                    <a:pt x="5924" y="2533"/>
                  </a:cubicBezTo>
                  <a:lnTo>
                    <a:pt x="5922" y="2533"/>
                  </a:lnTo>
                  <a:cubicBezTo>
                    <a:pt x="5833" y="2535"/>
                    <a:pt x="5739" y="2536"/>
                    <a:pt x="5655" y="2536"/>
                  </a:cubicBezTo>
                  <a:cubicBezTo>
                    <a:pt x="5710" y="2460"/>
                    <a:pt x="5785" y="2358"/>
                    <a:pt x="5879" y="2224"/>
                  </a:cubicBezTo>
                  <a:cubicBezTo>
                    <a:pt x="5950" y="2125"/>
                    <a:pt x="5994" y="2029"/>
                    <a:pt x="6015" y="1942"/>
                  </a:cubicBezTo>
                  <a:cubicBezTo>
                    <a:pt x="6017" y="1939"/>
                    <a:pt x="6018" y="1933"/>
                    <a:pt x="6018" y="1928"/>
                  </a:cubicBezTo>
                  <a:lnTo>
                    <a:pt x="6023" y="1887"/>
                  </a:lnTo>
                  <a:cubicBezTo>
                    <a:pt x="6024" y="1882"/>
                    <a:pt x="6024" y="1875"/>
                    <a:pt x="6024" y="1869"/>
                  </a:cubicBezTo>
                  <a:cubicBezTo>
                    <a:pt x="6024" y="1639"/>
                    <a:pt x="5837" y="1451"/>
                    <a:pt x="5606" y="14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904;p81">
              <a:extLst>
                <a:ext uri="{FF2B5EF4-FFF2-40B4-BE49-F238E27FC236}">
                  <a16:creationId xmlns:a16="http://schemas.microsoft.com/office/drawing/2014/main" id="{2B223FF3-1483-950B-7F7C-BCC4BD2B3D47}"/>
                </a:ext>
              </a:extLst>
            </p:cNvPr>
            <p:cNvSpPr/>
            <p:nvPr/>
          </p:nvSpPr>
          <p:spPr>
            <a:xfrm>
              <a:off x="5980923" y="2687339"/>
              <a:ext cx="70399" cy="70837"/>
            </a:xfrm>
            <a:custGeom>
              <a:avLst/>
              <a:gdLst/>
              <a:ahLst/>
              <a:cxnLst/>
              <a:rect l="l" t="t" r="r" b="b"/>
              <a:pathLst>
                <a:path w="2247" h="2261" extrusionOk="0">
                  <a:moveTo>
                    <a:pt x="2" y="0"/>
                  </a:moveTo>
                  <a:cubicBezTo>
                    <a:pt x="1" y="0"/>
                    <a:pt x="0" y="1"/>
                    <a:pt x="0" y="2"/>
                  </a:cubicBezTo>
                  <a:lnTo>
                    <a:pt x="245" y="1375"/>
                  </a:lnTo>
                  <a:cubicBezTo>
                    <a:pt x="336" y="1888"/>
                    <a:pt x="781" y="2260"/>
                    <a:pt x="1301" y="2260"/>
                  </a:cubicBezTo>
                  <a:cubicBezTo>
                    <a:pt x="1592" y="2260"/>
                    <a:pt x="1856" y="2146"/>
                    <a:pt x="2049" y="1958"/>
                  </a:cubicBezTo>
                  <a:cubicBezTo>
                    <a:pt x="2247" y="1766"/>
                    <a:pt x="70" y="0"/>
                    <a:pt x="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05;p81">
              <a:extLst>
                <a:ext uri="{FF2B5EF4-FFF2-40B4-BE49-F238E27FC236}">
                  <a16:creationId xmlns:a16="http://schemas.microsoft.com/office/drawing/2014/main" id="{B9A84658-99B8-E6A5-97A5-7EE2BCFD1346}"/>
                </a:ext>
              </a:extLst>
            </p:cNvPr>
            <p:cNvSpPr/>
            <p:nvPr/>
          </p:nvSpPr>
          <p:spPr>
            <a:xfrm>
              <a:off x="5980641" y="2683705"/>
              <a:ext cx="74691" cy="66796"/>
            </a:xfrm>
            <a:custGeom>
              <a:avLst/>
              <a:gdLst/>
              <a:ahLst/>
              <a:cxnLst/>
              <a:rect l="l" t="t" r="r" b="b"/>
              <a:pathLst>
                <a:path w="2384" h="2132" extrusionOk="0">
                  <a:moveTo>
                    <a:pt x="108" y="0"/>
                  </a:moveTo>
                  <a:cubicBezTo>
                    <a:pt x="48" y="0"/>
                    <a:pt x="0" y="54"/>
                    <a:pt x="11" y="117"/>
                  </a:cubicBezTo>
                  <a:cubicBezTo>
                    <a:pt x="11" y="117"/>
                    <a:pt x="498" y="1056"/>
                    <a:pt x="805" y="1471"/>
                  </a:cubicBezTo>
                  <a:cubicBezTo>
                    <a:pt x="1176" y="1973"/>
                    <a:pt x="1622" y="2132"/>
                    <a:pt x="1871" y="2132"/>
                  </a:cubicBezTo>
                  <a:cubicBezTo>
                    <a:pt x="1954" y="2132"/>
                    <a:pt x="2015" y="2114"/>
                    <a:pt x="2045" y="2086"/>
                  </a:cubicBezTo>
                  <a:cubicBezTo>
                    <a:pt x="2253" y="1891"/>
                    <a:pt x="2384" y="1611"/>
                    <a:pt x="2384" y="1303"/>
                  </a:cubicBezTo>
                  <a:cubicBezTo>
                    <a:pt x="2384" y="783"/>
                    <a:pt x="2012" y="338"/>
                    <a:pt x="1498" y="246"/>
                  </a:cubicBezTo>
                  <a:lnTo>
                    <a:pt x="126" y="2"/>
                  </a:lnTo>
                  <a:cubicBezTo>
                    <a:pt x="119" y="1"/>
                    <a:pt x="113"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906;p81">
              <a:extLst>
                <a:ext uri="{FF2B5EF4-FFF2-40B4-BE49-F238E27FC236}">
                  <a16:creationId xmlns:a16="http://schemas.microsoft.com/office/drawing/2014/main" id="{F6811401-207E-CC7C-10AA-9770DE5064F8}"/>
                </a:ext>
              </a:extLst>
            </p:cNvPr>
            <p:cNvSpPr/>
            <p:nvPr/>
          </p:nvSpPr>
          <p:spPr>
            <a:xfrm>
              <a:off x="6003419" y="2706639"/>
              <a:ext cx="53512" cy="52634"/>
            </a:xfrm>
            <a:custGeom>
              <a:avLst/>
              <a:gdLst/>
              <a:ahLst/>
              <a:cxnLst/>
              <a:rect l="l" t="t" r="r" b="b"/>
              <a:pathLst>
                <a:path w="1708" h="1680" extrusionOk="0">
                  <a:moveTo>
                    <a:pt x="160" y="1"/>
                  </a:moveTo>
                  <a:cubicBezTo>
                    <a:pt x="122" y="1"/>
                    <a:pt x="85" y="15"/>
                    <a:pt x="57" y="43"/>
                  </a:cubicBezTo>
                  <a:cubicBezTo>
                    <a:pt x="0" y="100"/>
                    <a:pt x="0" y="192"/>
                    <a:pt x="57" y="249"/>
                  </a:cubicBezTo>
                  <a:lnTo>
                    <a:pt x="563" y="755"/>
                  </a:lnTo>
                  <a:lnTo>
                    <a:pt x="274" y="755"/>
                  </a:lnTo>
                  <a:cubicBezTo>
                    <a:pt x="195" y="755"/>
                    <a:pt x="129" y="821"/>
                    <a:pt x="129" y="900"/>
                  </a:cubicBezTo>
                  <a:cubicBezTo>
                    <a:pt x="129" y="980"/>
                    <a:pt x="195" y="1046"/>
                    <a:pt x="274" y="1046"/>
                  </a:cubicBezTo>
                  <a:lnTo>
                    <a:pt x="854" y="1046"/>
                  </a:lnTo>
                  <a:lnTo>
                    <a:pt x="1445" y="1637"/>
                  </a:lnTo>
                  <a:cubicBezTo>
                    <a:pt x="1473" y="1665"/>
                    <a:pt x="1511" y="1679"/>
                    <a:pt x="1548" y="1679"/>
                  </a:cubicBezTo>
                  <a:cubicBezTo>
                    <a:pt x="1585" y="1679"/>
                    <a:pt x="1622" y="1665"/>
                    <a:pt x="1651" y="1637"/>
                  </a:cubicBezTo>
                  <a:cubicBezTo>
                    <a:pt x="1707" y="1581"/>
                    <a:pt x="1707" y="1489"/>
                    <a:pt x="1651" y="1431"/>
                  </a:cubicBezTo>
                  <a:lnTo>
                    <a:pt x="1059" y="840"/>
                  </a:lnTo>
                  <a:lnTo>
                    <a:pt x="1059" y="260"/>
                  </a:lnTo>
                  <a:cubicBezTo>
                    <a:pt x="1059" y="180"/>
                    <a:pt x="994" y="114"/>
                    <a:pt x="914" y="114"/>
                  </a:cubicBezTo>
                  <a:cubicBezTo>
                    <a:pt x="834" y="114"/>
                    <a:pt x="768" y="180"/>
                    <a:pt x="768" y="260"/>
                  </a:cubicBezTo>
                  <a:lnTo>
                    <a:pt x="768" y="549"/>
                  </a:lnTo>
                  <a:lnTo>
                    <a:pt x="262" y="43"/>
                  </a:lnTo>
                  <a:cubicBezTo>
                    <a:pt x="234" y="15"/>
                    <a:pt x="197" y="1"/>
                    <a:pt x="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907;p81">
              <a:extLst>
                <a:ext uri="{FF2B5EF4-FFF2-40B4-BE49-F238E27FC236}">
                  <a16:creationId xmlns:a16="http://schemas.microsoft.com/office/drawing/2014/main" id="{2A35B1D7-F7A0-462D-C6FE-E22BC9A271FC}"/>
                </a:ext>
              </a:extLst>
            </p:cNvPr>
            <p:cNvSpPr/>
            <p:nvPr/>
          </p:nvSpPr>
          <p:spPr>
            <a:xfrm>
              <a:off x="6221540" y="2704853"/>
              <a:ext cx="29168" cy="29074"/>
            </a:xfrm>
            <a:custGeom>
              <a:avLst/>
              <a:gdLst/>
              <a:ahLst/>
              <a:cxnLst/>
              <a:rect l="l" t="t" r="r" b="b"/>
              <a:pathLst>
                <a:path w="931" h="928" extrusionOk="0">
                  <a:moveTo>
                    <a:pt x="287" y="0"/>
                  </a:moveTo>
                  <a:cubicBezTo>
                    <a:pt x="287" y="0"/>
                    <a:pt x="287" y="0"/>
                    <a:pt x="287" y="0"/>
                  </a:cubicBezTo>
                  <a:cubicBezTo>
                    <a:pt x="119" y="76"/>
                    <a:pt x="0" y="246"/>
                    <a:pt x="0" y="443"/>
                  </a:cubicBezTo>
                  <a:cubicBezTo>
                    <a:pt x="0" y="710"/>
                    <a:pt x="217" y="928"/>
                    <a:pt x="485" y="928"/>
                  </a:cubicBezTo>
                  <a:cubicBezTo>
                    <a:pt x="681" y="928"/>
                    <a:pt x="851" y="810"/>
                    <a:pt x="927" y="641"/>
                  </a:cubicBezTo>
                  <a:cubicBezTo>
                    <a:pt x="930" y="632"/>
                    <a:pt x="298"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908;p81">
              <a:extLst>
                <a:ext uri="{FF2B5EF4-FFF2-40B4-BE49-F238E27FC236}">
                  <a16:creationId xmlns:a16="http://schemas.microsoft.com/office/drawing/2014/main" id="{17026873-1BC9-03D2-5A3F-74416996733C}"/>
                </a:ext>
              </a:extLst>
            </p:cNvPr>
            <p:cNvSpPr/>
            <p:nvPr/>
          </p:nvSpPr>
          <p:spPr>
            <a:xfrm>
              <a:off x="6226428" y="2703537"/>
              <a:ext cx="25471" cy="252394"/>
            </a:xfrm>
            <a:custGeom>
              <a:avLst/>
              <a:gdLst/>
              <a:ahLst/>
              <a:cxnLst/>
              <a:rect l="l" t="t" r="r" b="b"/>
              <a:pathLst>
                <a:path w="813" h="8056" extrusionOk="0">
                  <a:moveTo>
                    <a:pt x="328" y="0"/>
                  </a:moveTo>
                  <a:cubicBezTo>
                    <a:pt x="257" y="0"/>
                    <a:pt x="190" y="16"/>
                    <a:pt x="129" y="42"/>
                  </a:cubicBezTo>
                  <a:cubicBezTo>
                    <a:pt x="103" y="103"/>
                    <a:pt x="87" y="170"/>
                    <a:pt x="87" y="241"/>
                  </a:cubicBezTo>
                  <a:cubicBezTo>
                    <a:pt x="87" y="508"/>
                    <a:pt x="304" y="725"/>
                    <a:pt x="572" y="725"/>
                  </a:cubicBezTo>
                  <a:cubicBezTo>
                    <a:pt x="643" y="725"/>
                    <a:pt x="709" y="710"/>
                    <a:pt x="770" y="683"/>
                  </a:cubicBezTo>
                  <a:cubicBezTo>
                    <a:pt x="797" y="622"/>
                    <a:pt x="812" y="555"/>
                    <a:pt x="812" y="485"/>
                  </a:cubicBezTo>
                  <a:cubicBezTo>
                    <a:pt x="812" y="217"/>
                    <a:pt x="596" y="0"/>
                    <a:pt x="328" y="0"/>
                  </a:cubicBezTo>
                  <a:close/>
                  <a:moveTo>
                    <a:pt x="389" y="7281"/>
                  </a:moveTo>
                  <a:cubicBezTo>
                    <a:pt x="175" y="7281"/>
                    <a:pt x="1" y="7455"/>
                    <a:pt x="1" y="7668"/>
                  </a:cubicBezTo>
                  <a:cubicBezTo>
                    <a:pt x="1" y="7882"/>
                    <a:pt x="175" y="8056"/>
                    <a:pt x="389" y="8056"/>
                  </a:cubicBezTo>
                  <a:cubicBezTo>
                    <a:pt x="601" y="8056"/>
                    <a:pt x="775" y="7882"/>
                    <a:pt x="775" y="7668"/>
                  </a:cubicBezTo>
                  <a:cubicBezTo>
                    <a:pt x="775" y="7455"/>
                    <a:pt x="602" y="7281"/>
                    <a:pt x="389"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Audio 5">
            <a:hlinkClick r:id="" action="ppaction://media"/>
            <a:extLst>
              <a:ext uri="{FF2B5EF4-FFF2-40B4-BE49-F238E27FC236}">
                <a16:creationId xmlns:a16="http://schemas.microsoft.com/office/drawing/2014/main" id="{AB2DEC47-FBC9-86E4-730E-A78C6A4FD85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279087239"/>
      </p:ext>
    </p:extLst>
  </p:cSld>
  <p:clrMapOvr>
    <a:masterClrMapping/>
  </p:clrMapOvr>
  <mc:AlternateContent xmlns:mc="http://schemas.openxmlformats.org/markup-compatibility/2006">
    <mc:Choice xmlns:p14="http://schemas.microsoft.com/office/powerpoint/2010/main" Requires="p14">
      <p:transition spd="slow" p14:dur="2000" advTm="22636"/>
    </mc:Choice>
    <mc:Fallback>
      <p:transition spd="slow" advTm="22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6"/>
        <p:cNvGrpSpPr/>
        <p:nvPr/>
      </p:nvGrpSpPr>
      <p:grpSpPr>
        <a:xfrm>
          <a:off x="0" y="0"/>
          <a:ext cx="0" cy="0"/>
          <a:chOff x="0" y="0"/>
          <a:chExt cx="0" cy="0"/>
        </a:xfrm>
      </p:grpSpPr>
      <p:sp>
        <p:nvSpPr>
          <p:cNvPr id="2688" name="Google Shape;2688;p49"/>
          <p:cNvSpPr txBox="1">
            <a:spLocks noGrp="1"/>
          </p:cNvSpPr>
          <p:nvPr>
            <p:ph type="subTitle" idx="1"/>
          </p:nvPr>
        </p:nvSpPr>
        <p:spPr>
          <a:xfrm>
            <a:off x="903189" y="3548192"/>
            <a:ext cx="7804232" cy="9462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Since 2009, North America has seen a decoupling of GDP and population  growth from CO2 emissions</a:t>
            </a:r>
            <a:endParaRPr sz="1200"/>
          </a:p>
        </p:txBody>
      </p:sp>
      <p:sp>
        <p:nvSpPr>
          <p:cNvPr id="10" name="Google Shape;4535;p69">
            <a:extLst>
              <a:ext uri="{FF2B5EF4-FFF2-40B4-BE49-F238E27FC236}">
                <a16:creationId xmlns:a16="http://schemas.microsoft.com/office/drawing/2014/main" id="{193C0A9A-B168-DC3E-088B-BC554E9E74C1}"/>
              </a:ext>
            </a:extLst>
          </p:cNvPr>
          <p:cNvSpPr txBox="1">
            <a:spLocks noGrp="1"/>
          </p:cNvSpPr>
          <p:nvPr>
            <p:ph type="title"/>
          </p:nvPr>
        </p:nvSpPr>
        <p:spPr>
          <a:xfrm>
            <a:off x="818754" y="51088"/>
            <a:ext cx="85224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Emissions distribution in North America</a:t>
            </a:r>
            <a:endParaRPr sz="3200"/>
          </a:p>
        </p:txBody>
      </p:sp>
      <p:pic>
        <p:nvPicPr>
          <p:cNvPr id="5" name="Picture 4">
            <a:extLst>
              <a:ext uri="{FF2B5EF4-FFF2-40B4-BE49-F238E27FC236}">
                <a16:creationId xmlns:a16="http://schemas.microsoft.com/office/drawing/2014/main" id="{1C4BFD8D-465C-6166-BA21-88A7BA1F12D8}"/>
              </a:ext>
            </a:extLst>
          </p:cNvPr>
          <p:cNvPicPr>
            <a:picLocks noChangeAspect="1"/>
          </p:cNvPicPr>
          <p:nvPr/>
        </p:nvPicPr>
        <p:blipFill>
          <a:blip r:embed="rId5"/>
          <a:stretch>
            <a:fillRect/>
          </a:stretch>
        </p:blipFill>
        <p:spPr>
          <a:xfrm>
            <a:off x="378455" y="842668"/>
            <a:ext cx="4383016" cy="2230046"/>
          </a:xfrm>
          <a:prstGeom prst="rect">
            <a:avLst/>
          </a:prstGeom>
        </p:spPr>
      </p:pic>
      <p:pic>
        <p:nvPicPr>
          <p:cNvPr id="7" name="Picture 6">
            <a:extLst>
              <a:ext uri="{FF2B5EF4-FFF2-40B4-BE49-F238E27FC236}">
                <a16:creationId xmlns:a16="http://schemas.microsoft.com/office/drawing/2014/main" id="{ED6CAF5A-62E4-A8A4-1ABC-607DEBA5B250}"/>
              </a:ext>
            </a:extLst>
          </p:cNvPr>
          <p:cNvPicPr>
            <a:picLocks noChangeAspect="1"/>
          </p:cNvPicPr>
          <p:nvPr/>
        </p:nvPicPr>
        <p:blipFill>
          <a:blip r:embed="rId6"/>
          <a:stretch>
            <a:fillRect/>
          </a:stretch>
        </p:blipFill>
        <p:spPr>
          <a:xfrm>
            <a:off x="4871519" y="842668"/>
            <a:ext cx="4050059" cy="2230046"/>
          </a:xfrm>
          <a:prstGeom prst="rect">
            <a:avLst/>
          </a:prstGeom>
        </p:spPr>
      </p:pic>
      <p:grpSp>
        <p:nvGrpSpPr>
          <p:cNvPr id="2" name="Google Shape;6080;p81">
            <a:extLst>
              <a:ext uri="{FF2B5EF4-FFF2-40B4-BE49-F238E27FC236}">
                <a16:creationId xmlns:a16="http://schemas.microsoft.com/office/drawing/2014/main" id="{6B8A2FC5-017A-F2FC-2989-D07190DE5D4F}"/>
              </a:ext>
            </a:extLst>
          </p:cNvPr>
          <p:cNvGrpSpPr/>
          <p:nvPr/>
        </p:nvGrpSpPr>
        <p:grpSpPr>
          <a:xfrm>
            <a:off x="370166" y="3548192"/>
            <a:ext cx="404218" cy="404218"/>
            <a:chOff x="5351435" y="1963860"/>
            <a:chExt cx="310794" cy="310794"/>
          </a:xfrm>
        </p:grpSpPr>
        <p:sp>
          <p:nvSpPr>
            <p:cNvPr id="3" name="Google Shape;6081;p81">
              <a:extLst>
                <a:ext uri="{FF2B5EF4-FFF2-40B4-BE49-F238E27FC236}">
                  <a16:creationId xmlns:a16="http://schemas.microsoft.com/office/drawing/2014/main" id="{69098D75-9FFD-663D-245B-A3A76CBE0B1E}"/>
                </a:ext>
              </a:extLst>
            </p:cNvPr>
            <p:cNvSpPr/>
            <p:nvPr/>
          </p:nvSpPr>
          <p:spPr>
            <a:xfrm>
              <a:off x="5351435" y="1963860"/>
              <a:ext cx="310794" cy="310794"/>
            </a:xfrm>
            <a:custGeom>
              <a:avLst/>
              <a:gdLst/>
              <a:ahLst/>
              <a:cxnLst/>
              <a:rect l="l" t="t" r="r" b="b"/>
              <a:pathLst>
                <a:path w="9920" h="9920" extrusionOk="0">
                  <a:moveTo>
                    <a:pt x="4959" y="1"/>
                  </a:moveTo>
                  <a:cubicBezTo>
                    <a:pt x="2221" y="1"/>
                    <a:pt x="0" y="2221"/>
                    <a:pt x="0" y="4961"/>
                  </a:cubicBezTo>
                  <a:cubicBezTo>
                    <a:pt x="0" y="7699"/>
                    <a:pt x="2221" y="9920"/>
                    <a:pt x="4959" y="9920"/>
                  </a:cubicBezTo>
                  <a:cubicBezTo>
                    <a:pt x="7699" y="9920"/>
                    <a:pt x="9919" y="7699"/>
                    <a:pt x="9919" y="4961"/>
                  </a:cubicBezTo>
                  <a:cubicBezTo>
                    <a:pt x="9919" y="2221"/>
                    <a:pt x="7699" y="1"/>
                    <a:pt x="49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82;p81">
              <a:extLst>
                <a:ext uri="{FF2B5EF4-FFF2-40B4-BE49-F238E27FC236}">
                  <a16:creationId xmlns:a16="http://schemas.microsoft.com/office/drawing/2014/main" id="{761289E4-36CE-29C6-122C-2AA437AB96E7}"/>
                </a:ext>
              </a:extLst>
            </p:cNvPr>
            <p:cNvSpPr/>
            <p:nvPr/>
          </p:nvSpPr>
          <p:spPr>
            <a:xfrm>
              <a:off x="5370171" y="1982658"/>
              <a:ext cx="273260" cy="273260"/>
            </a:xfrm>
            <a:custGeom>
              <a:avLst/>
              <a:gdLst/>
              <a:ahLst/>
              <a:cxnLst/>
              <a:rect l="l" t="t" r="r" b="b"/>
              <a:pathLst>
                <a:path w="8722" h="8722" extrusionOk="0">
                  <a:moveTo>
                    <a:pt x="4361" y="0"/>
                  </a:moveTo>
                  <a:cubicBezTo>
                    <a:pt x="1954" y="0"/>
                    <a:pt x="1" y="1952"/>
                    <a:pt x="1" y="4361"/>
                  </a:cubicBezTo>
                  <a:cubicBezTo>
                    <a:pt x="1" y="6768"/>
                    <a:pt x="1954" y="8721"/>
                    <a:pt x="4361" y="8721"/>
                  </a:cubicBezTo>
                  <a:cubicBezTo>
                    <a:pt x="6770" y="8721"/>
                    <a:pt x="8722" y="6768"/>
                    <a:pt x="8722" y="4361"/>
                  </a:cubicBezTo>
                  <a:cubicBezTo>
                    <a:pt x="8722" y="1952"/>
                    <a:pt x="6770" y="0"/>
                    <a:pt x="4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83;p81">
              <a:extLst>
                <a:ext uri="{FF2B5EF4-FFF2-40B4-BE49-F238E27FC236}">
                  <a16:creationId xmlns:a16="http://schemas.microsoft.com/office/drawing/2014/main" id="{99ABF9B2-4236-11B7-2249-9CA87A9F3718}"/>
                </a:ext>
              </a:extLst>
            </p:cNvPr>
            <p:cNvSpPr/>
            <p:nvPr/>
          </p:nvSpPr>
          <p:spPr>
            <a:xfrm>
              <a:off x="5387214" y="1999670"/>
              <a:ext cx="239205" cy="239205"/>
            </a:xfrm>
            <a:custGeom>
              <a:avLst/>
              <a:gdLst/>
              <a:ahLst/>
              <a:cxnLst/>
              <a:rect l="l" t="t" r="r" b="b"/>
              <a:pathLst>
                <a:path w="7635" h="7635" extrusionOk="0">
                  <a:moveTo>
                    <a:pt x="3817" y="0"/>
                  </a:moveTo>
                  <a:cubicBezTo>
                    <a:pt x="1709" y="0"/>
                    <a:pt x="1" y="1709"/>
                    <a:pt x="1" y="3818"/>
                  </a:cubicBezTo>
                  <a:cubicBezTo>
                    <a:pt x="1" y="5926"/>
                    <a:pt x="1709" y="7634"/>
                    <a:pt x="3817" y="7634"/>
                  </a:cubicBezTo>
                  <a:cubicBezTo>
                    <a:pt x="5926" y="7634"/>
                    <a:pt x="7635" y="5926"/>
                    <a:pt x="7635" y="3818"/>
                  </a:cubicBezTo>
                  <a:cubicBezTo>
                    <a:pt x="7635" y="1709"/>
                    <a:pt x="5926" y="0"/>
                    <a:pt x="3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84;p81">
              <a:extLst>
                <a:ext uri="{FF2B5EF4-FFF2-40B4-BE49-F238E27FC236}">
                  <a16:creationId xmlns:a16="http://schemas.microsoft.com/office/drawing/2014/main" id="{306A8AB5-6964-8351-8F9C-14E4F38FE735}"/>
                </a:ext>
              </a:extLst>
            </p:cNvPr>
            <p:cNvSpPr/>
            <p:nvPr/>
          </p:nvSpPr>
          <p:spPr>
            <a:xfrm>
              <a:off x="5403475" y="2015868"/>
              <a:ext cx="206778" cy="206778"/>
            </a:xfrm>
            <a:custGeom>
              <a:avLst/>
              <a:gdLst/>
              <a:ahLst/>
              <a:cxnLst/>
              <a:rect l="l" t="t" r="r" b="b"/>
              <a:pathLst>
                <a:path w="6600" h="6600" extrusionOk="0">
                  <a:moveTo>
                    <a:pt x="3300" y="1"/>
                  </a:moveTo>
                  <a:cubicBezTo>
                    <a:pt x="1477" y="1"/>
                    <a:pt x="0" y="1477"/>
                    <a:pt x="0" y="3301"/>
                  </a:cubicBezTo>
                  <a:cubicBezTo>
                    <a:pt x="0" y="5123"/>
                    <a:pt x="1477" y="6600"/>
                    <a:pt x="3300" y="6600"/>
                  </a:cubicBezTo>
                  <a:cubicBezTo>
                    <a:pt x="5123" y="6600"/>
                    <a:pt x="6599" y="5123"/>
                    <a:pt x="6599" y="3301"/>
                  </a:cubicBezTo>
                  <a:cubicBezTo>
                    <a:pt x="6599" y="1477"/>
                    <a:pt x="5123" y="1"/>
                    <a:pt x="3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85;p81">
              <a:extLst>
                <a:ext uri="{FF2B5EF4-FFF2-40B4-BE49-F238E27FC236}">
                  <a16:creationId xmlns:a16="http://schemas.microsoft.com/office/drawing/2014/main" id="{C81429B1-EAC3-49A3-5CB1-39719AEDBB0D}"/>
                </a:ext>
              </a:extLst>
            </p:cNvPr>
            <p:cNvSpPr/>
            <p:nvPr/>
          </p:nvSpPr>
          <p:spPr>
            <a:xfrm>
              <a:off x="5421114" y="2033601"/>
              <a:ext cx="171375" cy="171344"/>
            </a:xfrm>
            <a:custGeom>
              <a:avLst/>
              <a:gdLst/>
              <a:ahLst/>
              <a:cxnLst/>
              <a:rect l="l" t="t" r="r" b="b"/>
              <a:pathLst>
                <a:path w="5470" h="5469" extrusionOk="0">
                  <a:moveTo>
                    <a:pt x="2735" y="0"/>
                  </a:moveTo>
                  <a:cubicBezTo>
                    <a:pt x="1225" y="0"/>
                    <a:pt x="1" y="1224"/>
                    <a:pt x="1" y="2735"/>
                  </a:cubicBezTo>
                  <a:cubicBezTo>
                    <a:pt x="1" y="4244"/>
                    <a:pt x="1225" y="5468"/>
                    <a:pt x="2735" y="5468"/>
                  </a:cubicBezTo>
                  <a:cubicBezTo>
                    <a:pt x="4246" y="5468"/>
                    <a:pt x="5470" y="4244"/>
                    <a:pt x="5470" y="2735"/>
                  </a:cubicBezTo>
                  <a:cubicBezTo>
                    <a:pt x="5470" y="1224"/>
                    <a:pt x="4246" y="0"/>
                    <a:pt x="2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86;p81">
              <a:extLst>
                <a:ext uri="{FF2B5EF4-FFF2-40B4-BE49-F238E27FC236}">
                  <a16:creationId xmlns:a16="http://schemas.microsoft.com/office/drawing/2014/main" id="{371C7D8B-B8A2-531C-C8AC-790775933617}"/>
                </a:ext>
              </a:extLst>
            </p:cNvPr>
            <p:cNvSpPr/>
            <p:nvPr/>
          </p:nvSpPr>
          <p:spPr>
            <a:xfrm>
              <a:off x="5441604" y="2054059"/>
              <a:ext cx="130427" cy="130427"/>
            </a:xfrm>
            <a:custGeom>
              <a:avLst/>
              <a:gdLst/>
              <a:ahLst/>
              <a:cxnLst/>
              <a:rect l="l" t="t" r="r" b="b"/>
              <a:pathLst>
                <a:path w="4163" h="4163" extrusionOk="0">
                  <a:moveTo>
                    <a:pt x="2081" y="0"/>
                  </a:moveTo>
                  <a:cubicBezTo>
                    <a:pt x="933" y="0"/>
                    <a:pt x="1" y="932"/>
                    <a:pt x="1" y="2082"/>
                  </a:cubicBezTo>
                  <a:cubicBezTo>
                    <a:pt x="1" y="3230"/>
                    <a:pt x="933" y="4162"/>
                    <a:pt x="2081" y="4162"/>
                  </a:cubicBezTo>
                  <a:cubicBezTo>
                    <a:pt x="3231" y="4162"/>
                    <a:pt x="4163" y="3230"/>
                    <a:pt x="4163" y="2082"/>
                  </a:cubicBezTo>
                  <a:cubicBezTo>
                    <a:pt x="4163" y="932"/>
                    <a:pt x="3231" y="0"/>
                    <a:pt x="20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87;p81">
              <a:extLst>
                <a:ext uri="{FF2B5EF4-FFF2-40B4-BE49-F238E27FC236}">
                  <a16:creationId xmlns:a16="http://schemas.microsoft.com/office/drawing/2014/main" id="{F6E5AFAD-FDF7-9E88-7DE9-87D936F384DE}"/>
                </a:ext>
              </a:extLst>
            </p:cNvPr>
            <p:cNvSpPr/>
            <p:nvPr/>
          </p:nvSpPr>
          <p:spPr>
            <a:xfrm>
              <a:off x="5461843" y="2073672"/>
              <a:ext cx="89980" cy="91108"/>
            </a:xfrm>
            <a:custGeom>
              <a:avLst/>
              <a:gdLst/>
              <a:ahLst/>
              <a:cxnLst/>
              <a:rect l="l" t="t" r="r" b="b"/>
              <a:pathLst>
                <a:path w="2872" h="2908" extrusionOk="0">
                  <a:moveTo>
                    <a:pt x="1136" y="1"/>
                  </a:moveTo>
                  <a:cubicBezTo>
                    <a:pt x="1084" y="1"/>
                    <a:pt x="1039" y="43"/>
                    <a:pt x="1039" y="96"/>
                  </a:cubicBezTo>
                  <a:lnTo>
                    <a:pt x="1039" y="266"/>
                  </a:lnTo>
                  <a:cubicBezTo>
                    <a:pt x="879" y="320"/>
                    <a:pt x="733" y="405"/>
                    <a:pt x="607" y="516"/>
                  </a:cubicBezTo>
                  <a:lnTo>
                    <a:pt x="461" y="430"/>
                  </a:lnTo>
                  <a:cubicBezTo>
                    <a:pt x="446" y="422"/>
                    <a:pt x="430" y="418"/>
                    <a:pt x="413" y="418"/>
                  </a:cubicBezTo>
                  <a:cubicBezTo>
                    <a:pt x="380" y="418"/>
                    <a:pt x="347" y="435"/>
                    <a:pt x="329" y="466"/>
                  </a:cubicBezTo>
                  <a:lnTo>
                    <a:pt x="28" y="988"/>
                  </a:lnTo>
                  <a:cubicBezTo>
                    <a:pt x="3" y="1034"/>
                    <a:pt x="18" y="1093"/>
                    <a:pt x="64" y="1119"/>
                  </a:cubicBezTo>
                  <a:lnTo>
                    <a:pt x="210" y="1205"/>
                  </a:lnTo>
                  <a:cubicBezTo>
                    <a:pt x="195" y="1286"/>
                    <a:pt x="186" y="1369"/>
                    <a:pt x="186" y="1454"/>
                  </a:cubicBezTo>
                  <a:cubicBezTo>
                    <a:pt x="186" y="1539"/>
                    <a:pt x="194" y="1622"/>
                    <a:pt x="210" y="1704"/>
                  </a:cubicBezTo>
                  <a:lnTo>
                    <a:pt x="64" y="1788"/>
                  </a:lnTo>
                  <a:cubicBezTo>
                    <a:pt x="18" y="1816"/>
                    <a:pt x="1" y="1874"/>
                    <a:pt x="28" y="1921"/>
                  </a:cubicBezTo>
                  <a:lnTo>
                    <a:pt x="329" y="2441"/>
                  </a:lnTo>
                  <a:cubicBezTo>
                    <a:pt x="347" y="2472"/>
                    <a:pt x="380" y="2490"/>
                    <a:pt x="413" y="2490"/>
                  </a:cubicBezTo>
                  <a:cubicBezTo>
                    <a:pt x="430" y="2490"/>
                    <a:pt x="446" y="2486"/>
                    <a:pt x="461" y="2477"/>
                  </a:cubicBezTo>
                  <a:lnTo>
                    <a:pt x="607" y="2393"/>
                  </a:lnTo>
                  <a:cubicBezTo>
                    <a:pt x="733" y="2502"/>
                    <a:pt x="879" y="2588"/>
                    <a:pt x="1039" y="2641"/>
                  </a:cubicBezTo>
                  <a:lnTo>
                    <a:pt x="1039" y="2811"/>
                  </a:lnTo>
                  <a:cubicBezTo>
                    <a:pt x="1039" y="2865"/>
                    <a:pt x="1081" y="2908"/>
                    <a:pt x="1136" y="2908"/>
                  </a:cubicBezTo>
                  <a:lnTo>
                    <a:pt x="1737" y="2908"/>
                  </a:lnTo>
                  <a:cubicBezTo>
                    <a:pt x="1789" y="2908"/>
                    <a:pt x="1833" y="2866"/>
                    <a:pt x="1833" y="2811"/>
                  </a:cubicBezTo>
                  <a:lnTo>
                    <a:pt x="1833" y="2644"/>
                  </a:lnTo>
                  <a:cubicBezTo>
                    <a:pt x="1994" y="2589"/>
                    <a:pt x="2140" y="2505"/>
                    <a:pt x="2265" y="2394"/>
                  </a:cubicBezTo>
                  <a:lnTo>
                    <a:pt x="2411" y="2479"/>
                  </a:lnTo>
                  <a:cubicBezTo>
                    <a:pt x="2426" y="2487"/>
                    <a:pt x="2443" y="2491"/>
                    <a:pt x="2459" y="2491"/>
                  </a:cubicBezTo>
                  <a:cubicBezTo>
                    <a:pt x="2493" y="2491"/>
                    <a:pt x="2526" y="2474"/>
                    <a:pt x="2544" y="2443"/>
                  </a:cubicBezTo>
                  <a:lnTo>
                    <a:pt x="2844" y="1922"/>
                  </a:lnTo>
                  <a:cubicBezTo>
                    <a:pt x="2872" y="1875"/>
                    <a:pt x="2857" y="1817"/>
                    <a:pt x="2808" y="1788"/>
                  </a:cubicBezTo>
                  <a:lnTo>
                    <a:pt x="2662" y="1704"/>
                  </a:lnTo>
                  <a:cubicBezTo>
                    <a:pt x="2678" y="1622"/>
                    <a:pt x="2687" y="1539"/>
                    <a:pt x="2687" y="1454"/>
                  </a:cubicBezTo>
                  <a:cubicBezTo>
                    <a:pt x="2687" y="1369"/>
                    <a:pt x="2679" y="1286"/>
                    <a:pt x="2662" y="1205"/>
                  </a:cubicBezTo>
                  <a:lnTo>
                    <a:pt x="2808" y="1119"/>
                  </a:lnTo>
                  <a:cubicBezTo>
                    <a:pt x="2854" y="1093"/>
                    <a:pt x="2872" y="1034"/>
                    <a:pt x="2844" y="988"/>
                  </a:cubicBezTo>
                  <a:lnTo>
                    <a:pt x="2544" y="466"/>
                  </a:lnTo>
                  <a:cubicBezTo>
                    <a:pt x="2526" y="435"/>
                    <a:pt x="2493" y="418"/>
                    <a:pt x="2459" y="418"/>
                  </a:cubicBezTo>
                  <a:cubicBezTo>
                    <a:pt x="2443" y="418"/>
                    <a:pt x="2426" y="422"/>
                    <a:pt x="2411" y="430"/>
                  </a:cubicBezTo>
                  <a:lnTo>
                    <a:pt x="2265" y="516"/>
                  </a:lnTo>
                  <a:cubicBezTo>
                    <a:pt x="2140" y="407"/>
                    <a:pt x="1994" y="320"/>
                    <a:pt x="1833" y="266"/>
                  </a:cubicBezTo>
                  <a:lnTo>
                    <a:pt x="1833" y="96"/>
                  </a:lnTo>
                  <a:cubicBezTo>
                    <a:pt x="1833" y="44"/>
                    <a:pt x="1790" y="1"/>
                    <a:pt x="17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88;p81">
              <a:extLst>
                <a:ext uri="{FF2B5EF4-FFF2-40B4-BE49-F238E27FC236}">
                  <a16:creationId xmlns:a16="http://schemas.microsoft.com/office/drawing/2014/main" id="{31E21E02-B05F-61CB-55A4-BCA0C4E30198}"/>
                </a:ext>
              </a:extLst>
            </p:cNvPr>
            <p:cNvSpPr/>
            <p:nvPr/>
          </p:nvSpPr>
          <p:spPr>
            <a:xfrm>
              <a:off x="5476192" y="2088648"/>
              <a:ext cx="61250" cy="61250"/>
            </a:xfrm>
            <a:custGeom>
              <a:avLst/>
              <a:gdLst/>
              <a:ahLst/>
              <a:cxnLst/>
              <a:rect l="l" t="t" r="r" b="b"/>
              <a:pathLst>
                <a:path w="1955" h="1955" extrusionOk="0">
                  <a:moveTo>
                    <a:pt x="977" y="1"/>
                  </a:moveTo>
                  <a:cubicBezTo>
                    <a:pt x="437" y="1"/>
                    <a:pt x="0" y="438"/>
                    <a:pt x="0" y="978"/>
                  </a:cubicBezTo>
                  <a:cubicBezTo>
                    <a:pt x="0" y="1518"/>
                    <a:pt x="437" y="1955"/>
                    <a:pt x="977" y="1955"/>
                  </a:cubicBezTo>
                  <a:cubicBezTo>
                    <a:pt x="1517" y="1955"/>
                    <a:pt x="1954" y="1518"/>
                    <a:pt x="1954" y="978"/>
                  </a:cubicBezTo>
                  <a:cubicBezTo>
                    <a:pt x="1954" y="438"/>
                    <a:pt x="1517"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89;p81">
              <a:extLst>
                <a:ext uri="{FF2B5EF4-FFF2-40B4-BE49-F238E27FC236}">
                  <a16:creationId xmlns:a16="http://schemas.microsoft.com/office/drawing/2014/main" id="{5D47E183-B369-BD87-010D-A1CCC33C3A31}"/>
                </a:ext>
              </a:extLst>
            </p:cNvPr>
            <p:cNvSpPr/>
            <p:nvPr/>
          </p:nvSpPr>
          <p:spPr>
            <a:xfrm>
              <a:off x="5484965" y="2097389"/>
              <a:ext cx="43737" cy="43737"/>
            </a:xfrm>
            <a:custGeom>
              <a:avLst/>
              <a:gdLst/>
              <a:ahLst/>
              <a:cxnLst/>
              <a:rect l="l" t="t" r="r" b="b"/>
              <a:pathLst>
                <a:path w="1396" h="1396" extrusionOk="0">
                  <a:moveTo>
                    <a:pt x="697" y="0"/>
                  </a:moveTo>
                  <a:cubicBezTo>
                    <a:pt x="312" y="0"/>
                    <a:pt x="0" y="313"/>
                    <a:pt x="0" y="699"/>
                  </a:cubicBezTo>
                  <a:cubicBezTo>
                    <a:pt x="0" y="1084"/>
                    <a:pt x="312" y="1396"/>
                    <a:pt x="697" y="1396"/>
                  </a:cubicBezTo>
                  <a:cubicBezTo>
                    <a:pt x="1083" y="1396"/>
                    <a:pt x="1396" y="1084"/>
                    <a:pt x="1396" y="699"/>
                  </a:cubicBezTo>
                  <a:cubicBezTo>
                    <a:pt x="1396" y="313"/>
                    <a:pt x="1083" y="0"/>
                    <a:pt x="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90;p81">
              <a:extLst>
                <a:ext uri="{FF2B5EF4-FFF2-40B4-BE49-F238E27FC236}">
                  <a16:creationId xmlns:a16="http://schemas.microsoft.com/office/drawing/2014/main" id="{5FAF7BB7-6C97-3C78-6523-FAE294ED0332}"/>
                </a:ext>
              </a:extLst>
            </p:cNvPr>
            <p:cNvSpPr/>
            <p:nvPr/>
          </p:nvSpPr>
          <p:spPr>
            <a:xfrm>
              <a:off x="5387308" y="2001832"/>
              <a:ext cx="97248" cy="227581"/>
            </a:xfrm>
            <a:custGeom>
              <a:avLst/>
              <a:gdLst/>
              <a:ahLst/>
              <a:cxnLst/>
              <a:rect l="l" t="t" r="r" b="b"/>
              <a:pathLst>
                <a:path w="3104" h="7264" extrusionOk="0">
                  <a:moveTo>
                    <a:pt x="3104" y="0"/>
                  </a:moveTo>
                  <a:cubicBezTo>
                    <a:pt x="2841" y="50"/>
                    <a:pt x="2589" y="126"/>
                    <a:pt x="2349" y="226"/>
                  </a:cubicBezTo>
                  <a:cubicBezTo>
                    <a:pt x="2269" y="260"/>
                    <a:pt x="2371" y="463"/>
                    <a:pt x="2292" y="501"/>
                  </a:cubicBezTo>
                  <a:cubicBezTo>
                    <a:pt x="1561" y="867"/>
                    <a:pt x="964" y="1463"/>
                    <a:pt x="593" y="2193"/>
                  </a:cubicBezTo>
                  <a:cubicBezTo>
                    <a:pt x="551" y="2275"/>
                    <a:pt x="329" y="2194"/>
                    <a:pt x="294" y="2280"/>
                  </a:cubicBezTo>
                  <a:cubicBezTo>
                    <a:pt x="105" y="2732"/>
                    <a:pt x="1" y="3229"/>
                    <a:pt x="1" y="3750"/>
                  </a:cubicBezTo>
                  <a:cubicBezTo>
                    <a:pt x="1" y="4228"/>
                    <a:pt x="89" y="4687"/>
                    <a:pt x="250" y="5109"/>
                  </a:cubicBezTo>
                  <a:cubicBezTo>
                    <a:pt x="266" y="5150"/>
                    <a:pt x="313" y="5157"/>
                    <a:pt x="368" y="5157"/>
                  </a:cubicBezTo>
                  <a:cubicBezTo>
                    <a:pt x="396" y="5157"/>
                    <a:pt x="426" y="5155"/>
                    <a:pt x="454" y="5155"/>
                  </a:cubicBezTo>
                  <a:cubicBezTo>
                    <a:pt x="507" y="5155"/>
                    <a:pt x="554" y="5161"/>
                    <a:pt x="572" y="5199"/>
                  </a:cubicBezTo>
                  <a:cubicBezTo>
                    <a:pt x="1063" y="6220"/>
                    <a:pt x="1750" y="6995"/>
                    <a:pt x="2852" y="7264"/>
                  </a:cubicBezTo>
                  <a:cubicBezTo>
                    <a:pt x="1951" y="6364"/>
                    <a:pt x="1394" y="5122"/>
                    <a:pt x="1394" y="3749"/>
                  </a:cubicBezTo>
                  <a:cubicBezTo>
                    <a:pt x="1394" y="2252"/>
                    <a:pt x="2055" y="910"/>
                    <a:pt x="3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91;p81">
              <a:extLst>
                <a:ext uri="{FF2B5EF4-FFF2-40B4-BE49-F238E27FC236}">
                  <a16:creationId xmlns:a16="http://schemas.microsoft.com/office/drawing/2014/main" id="{40545E39-EE9F-1FD7-3111-09458DE6D1F0}"/>
                </a:ext>
              </a:extLst>
            </p:cNvPr>
            <p:cNvSpPr/>
            <p:nvPr/>
          </p:nvSpPr>
          <p:spPr>
            <a:xfrm>
              <a:off x="5428351" y="1999670"/>
              <a:ext cx="78482" cy="239236"/>
            </a:xfrm>
            <a:custGeom>
              <a:avLst/>
              <a:gdLst/>
              <a:ahLst/>
              <a:cxnLst/>
              <a:rect l="l" t="t" r="r" b="b"/>
              <a:pathLst>
                <a:path w="2505" h="7636" extrusionOk="0">
                  <a:moveTo>
                    <a:pt x="2504" y="0"/>
                  </a:moveTo>
                  <a:cubicBezTo>
                    <a:pt x="2260" y="0"/>
                    <a:pt x="2019" y="24"/>
                    <a:pt x="1783" y="71"/>
                  </a:cubicBezTo>
                  <a:cubicBezTo>
                    <a:pt x="1753" y="76"/>
                    <a:pt x="1645" y="132"/>
                    <a:pt x="1622" y="152"/>
                  </a:cubicBezTo>
                  <a:cubicBezTo>
                    <a:pt x="1508" y="254"/>
                    <a:pt x="1434" y="412"/>
                    <a:pt x="1331" y="524"/>
                  </a:cubicBezTo>
                  <a:cubicBezTo>
                    <a:pt x="525" y="1406"/>
                    <a:pt x="0" y="2529"/>
                    <a:pt x="0" y="3819"/>
                  </a:cubicBezTo>
                  <a:cubicBezTo>
                    <a:pt x="0" y="5178"/>
                    <a:pt x="548" y="6411"/>
                    <a:pt x="1435" y="7307"/>
                  </a:cubicBezTo>
                  <a:cubicBezTo>
                    <a:pt x="1531" y="7335"/>
                    <a:pt x="1630" y="7356"/>
                    <a:pt x="1732" y="7376"/>
                  </a:cubicBezTo>
                  <a:cubicBezTo>
                    <a:pt x="1831" y="7394"/>
                    <a:pt x="2014" y="7605"/>
                    <a:pt x="2116" y="7616"/>
                  </a:cubicBezTo>
                  <a:cubicBezTo>
                    <a:pt x="2244" y="7629"/>
                    <a:pt x="2374" y="7635"/>
                    <a:pt x="2504" y="7635"/>
                  </a:cubicBezTo>
                  <a:lnTo>
                    <a:pt x="2504" y="2394"/>
                  </a:lnTo>
                  <a:lnTo>
                    <a:pt x="2378" y="2193"/>
                  </a:lnTo>
                  <a:lnTo>
                    <a:pt x="2378" y="1722"/>
                  </a:lnTo>
                  <a:lnTo>
                    <a:pt x="2504" y="1520"/>
                  </a:lnTo>
                  <a:lnTo>
                    <a:pt x="2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92;p81">
              <a:extLst>
                <a:ext uri="{FF2B5EF4-FFF2-40B4-BE49-F238E27FC236}">
                  <a16:creationId xmlns:a16="http://schemas.microsoft.com/office/drawing/2014/main" id="{8AB29F24-4AD0-2B10-F79A-DED319D31A9E}"/>
                </a:ext>
              </a:extLst>
            </p:cNvPr>
            <p:cNvSpPr/>
            <p:nvPr/>
          </p:nvSpPr>
          <p:spPr>
            <a:xfrm>
              <a:off x="5407673" y="2015805"/>
              <a:ext cx="99222" cy="222412"/>
            </a:xfrm>
            <a:custGeom>
              <a:avLst/>
              <a:gdLst/>
              <a:ahLst/>
              <a:cxnLst/>
              <a:rect l="l" t="t" r="r" b="b"/>
              <a:pathLst>
                <a:path w="3167" h="7099" extrusionOk="0">
                  <a:moveTo>
                    <a:pt x="1979" y="1"/>
                  </a:moveTo>
                  <a:cubicBezTo>
                    <a:pt x="1795" y="1"/>
                    <a:pt x="373" y="877"/>
                    <a:pt x="1" y="1770"/>
                  </a:cubicBezTo>
                  <a:cubicBezTo>
                    <a:pt x="169" y="1844"/>
                    <a:pt x="339" y="1957"/>
                    <a:pt x="509" y="2171"/>
                  </a:cubicBezTo>
                  <a:cubicBezTo>
                    <a:pt x="803" y="2543"/>
                    <a:pt x="931" y="3958"/>
                    <a:pt x="705" y="4050"/>
                  </a:cubicBezTo>
                  <a:cubicBezTo>
                    <a:pt x="693" y="4056"/>
                    <a:pt x="679" y="4062"/>
                    <a:pt x="664" y="4069"/>
                  </a:cubicBezTo>
                  <a:cubicBezTo>
                    <a:pt x="308" y="4229"/>
                    <a:pt x="1071" y="6744"/>
                    <a:pt x="2326" y="7026"/>
                  </a:cubicBezTo>
                  <a:cubicBezTo>
                    <a:pt x="2473" y="7058"/>
                    <a:pt x="2624" y="7083"/>
                    <a:pt x="2778" y="7099"/>
                  </a:cubicBezTo>
                  <a:cubicBezTo>
                    <a:pt x="2541" y="6673"/>
                    <a:pt x="2153" y="6076"/>
                    <a:pt x="2366" y="5550"/>
                  </a:cubicBezTo>
                  <a:cubicBezTo>
                    <a:pt x="2494" y="5233"/>
                    <a:pt x="2725" y="5222"/>
                    <a:pt x="2732" y="4991"/>
                  </a:cubicBezTo>
                  <a:cubicBezTo>
                    <a:pt x="2743" y="4687"/>
                    <a:pt x="2355" y="4281"/>
                    <a:pt x="1830" y="4038"/>
                  </a:cubicBezTo>
                  <a:cubicBezTo>
                    <a:pt x="1683" y="3969"/>
                    <a:pt x="1586" y="3829"/>
                    <a:pt x="1568" y="3669"/>
                  </a:cubicBezTo>
                  <a:cubicBezTo>
                    <a:pt x="1542" y="3432"/>
                    <a:pt x="1526" y="3157"/>
                    <a:pt x="1627" y="2902"/>
                  </a:cubicBezTo>
                  <a:cubicBezTo>
                    <a:pt x="1898" y="2220"/>
                    <a:pt x="2801" y="2219"/>
                    <a:pt x="3166" y="1876"/>
                  </a:cubicBezTo>
                  <a:lnTo>
                    <a:pt x="3166" y="1102"/>
                  </a:lnTo>
                  <a:cubicBezTo>
                    <a:pt x="2941" y="759"/>
                    <a:pt x="2513" y="419"/>
                    <a:pt x="2170" y="146"/>
                  </a:cubicBezTo>
                  <a:cubicBezTo>
                    <a:pt x="2115" y="101"/>
                    <a:pt x="2057" y="54"/>
                    <a:pt x="1994" y="5"/>
                  </a:cubicBezTo>
                  <a:cubicBezTo>
                    <a:pt x="1991" y="2"/>
                    <a:pt x="1985" y="1"/>
                    <a:pt x="1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93;p81">
              <a:extLst>
                <a:ext uri="{FF2B5EF4-FFF2-40B4-BE49-F238E27FC236}">
                  <a16:creationId xmlns:a16="http://schemas.microsoft.com/office/drawing/2014/main" id="{AF3078F1-70C4-B23A-A7C1-501884B9F527}"/>
                </a:ext>
              </a:extLst>
            </p:cNvPr>
            <p:cNvSpPr/>
            <p:nvPr/>
          </p:nvSpPr>
          <p:spPr>
            <a:xfrm>
              <a:off x="5395078" y="2008818"/>
              <a:ext cx="89447" cy="227957"/>
            </a:xfrm>
            <a:custGeom>
              <a:avLst/>
              <a:gdLst/>
              <a:ahLst/>
              <a:cxnLst/>
              <a:rect l="l" t="t" r="r" b="b"/>
              <a:pathLst>
                <a:path w="2855" h="7276" extrusionOk="0">
                  <a:moveTo>
                    <a:pt x="2100" y="0"/>
                  </a:moveTo>
                  <a:cubicBezTo>
                    <a:pt x="1173" y="387"/>
                    <a:pt x="432" y="1127"/>
                    <a:pt x="44" y="2055"/>
                  </a:cubicBezTo>
                  <a:cubicBezTo>
                    <a:pt x="212" y="2129"/>
                    <a:pt x="382" y="2241"/>
                    <a:pt x="552" y="2456"/>
                  </a:cubicBezTo>
                  <a:cubicBezTo>
                    <a:pt x="846" y="2827"/>
                    <a:pt x="920" y="3231"/>
                    <a:pt x="1033" y="3593"/>
                  </a:cubicBezTo>
                  <a:cubicBezTo>
                    <a:pt x="1104" y="3825"/>
                    <a:pt x="985" y="4071"/>
                    <a:pt x="761" y="4163"/>
                  </a:cubicBezTo>
                  <a:cubicBezTo>
                    <a:pt x="747" y="4168"/>
                    <a:pt x="733" y="4175"/>
                    <a:pt x="719" y="4181"/>
                  </a:cubicBezTo>
                  <a:cubicBezTo>
                    <a:pt x="362" y="4341"/>
                    <a:pt x="139" y="4624"/>
                    <a:pt x="1" y="4885"/>
                  </a:cubicBezTo>
                  <a:cubicBezTo>
                    <a:pt x="467" y="6107"/>
                    <a:pt x="1541" y="7027"/>
                    <a:pt x="2855" y="7275"/>
                  </a:cubicBezTo>
                  <a:cubicBezTo>
                    <a:pt x="2078" y="6804"/>
                    <a:pt x="1889" y="6401"/>
                    <a:pt x="1869" y="6109"/>
                  </a:cubicBezTo>
                  <a:cubicBezTo>
                    <a:pt x="1857" y="5908"/>
                    <a:pt x="1918" y="5667"/>
                    <a:pt x="1767" y="5399"/>
                  </a:cubicBezTo>
                  <a:cubicBezTo>
                    <a:pt x="1638" y="5171"/>
                    <a:pt x="1493" y="5169"/>
                    <a:pt x="1370" y="5003"/>
                  </a:cubicBezTo>
                  <a:cubicBezTo>
                    <a:pt x="1115" y="4658"/>
                    <a:pt x="1428" y="4249"/>
                    <a:pt x="1469" y="3630"/>
                  </a:cubicBezTo>
                  <a:cubicBezTo>
                    <a:pt x="1537" y="2617"/>
                    <a:pt x="795" y="2252"/>
                    <a:pt x="1055" y="1769"/>
                  </a:cubicBezTo>
                  <a:cubicBezTo>
                    <a:pt x="1291" y="1330"/>
                    <a:pt x="1980" y="1503"/>
                    <a:pt x="2291" y="958"/>
                  </a:cubicBezTo>
                  <a:cubicBezTo>
                    <a:pt x="2440" y="696"/>
                    <a:pt x="2424" y="408"/>
                    <a:pt x="2396" y="230"/>
                  </a:cubicBezTo>
                  <a:lnTo>
                    <a:pt x="2253" y="118"/>
                  </a:lnTo>
                  <a:cubicBezTo>
                    <a:pt x="2204" y="81"/>
                    <a:pt x="2152" y="40"/>
                    <a:pt x="2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94;p81">
              <a:extLst>
                <a:ext uri="{FF2B5EF4-FFF2-40B4-BE49-F238E27FC236}">
                  <a16:creationId xmlns:a16="http://schemas.microsoft.com/office/drawing/2014/main" id="{F640DA9D-A8C1-5988-2468-C9A7FDD19E1E}"/>
                </a:ext>
              </a:extLst>
            </p:cNvPr>
            <p:cNvSpPr/>
            <p:nvPr/>
          </p:nvSpPr>
          <p:spPr>
            <a:xfrm>
              <a:off x="5382671" y="1995127"/>
              <a:ext cx="248290" cy="248290"/>
            </a:xfrm>
            <a:custGeom>
              <a:avLst/>
              <a:gdLst/>
              <a:ahLst/>
              <a:cxnLst/>
              <a:rect l="l" t="t" r="r" b="b"/>
              <a:pathLst>
                <a:path w="7925" h="7925" extrusionOk="0">
                  <a:moveTo>
                    <a:pt x="3962" y="291"/>
                  </a:moveTo>
                  <a:cubicBezTo>
                    <a:pt x="4341" y="291"/>
                    <a:pt x="4736" y="744"/>
                    <a:pt x="5010" y="1518"/>
                  </a:cubicBezTo>
                  <a:lnTo>
                    <a:pt x="2914" y="1518"/>
                  </a:lnTo>
                  <a:cubicBezTo>
                    <a:pt x="3191" y="744"/>
                    <a:pt x="3585" y="291"/>
                    <a:pt x="3962" y="291"/>
                  </a:cubicBezTo>
                  <a:close/>
                  <a:moveTo>
                    <a:pt x="3232" y="364"/>
                  </a:moveTo>
                  <a:cubicBezTo>
                    <a:pt x="3042" y="567"/>
                    <a:pt x="2871" y="850"/>
                    <a:pt x="2725" y="1209"/>
                  </a:cubicBezTo>
                  <a:cubicBezTo>
                    <a:pt x="2683" y="1307"/>
                    <a:pt x="2646" y="1412"/>
                    <a:pt x="2610" y="1519"/>
                  </a:cubicBezTo>
                  <a:lnTo>
                    <a:pt x="1226" y="1519"/>
                  </a:lnTo>
                  <a:cubicBezTo>
                    <a:pt x="1743" y="939"/>
                    <a:pt x="2442" y="525"/>
                    <a:pt x="3232" y="364"/>
                  </a:cubicBezTo>
                  <a:close/>
                  <a:moveTo>
                    <a:pt x="4694" y="364"/>
                  </a:moveTo>
                  <a:lnTo>
                    <a:pt x="4694" y="364"/>
                  </a:lnTo>
                  <a:cubicBezTo>
                    <a:pt x="5484" y="525"/>
                    <a:pt x="6183" y="939"/>
                    <a:pt x="6701" y="1520"/>
                  </a:cubicBezTo>
                  <a:lnTo>
                    <a:pt x="5316" y="1520"/>
                  </a:lnTo>
                  <a:cubicBezTo>
                    <a:pt x="5281" y="1412"/>
                    <a:pt x="5243" y="1309"/>
                    <a:pt x="5202" y="1209"/>
                  </a:cubicBezTo>
                  <a:cubicBezTo>
                    <a:pt x="5055" y="852"/>
                    <a:pt x="4883" y="567"/>
                    <a:pt x="4694" y="364"/>
                  </a:cubicBezTo>
                  <a:close/>
                  <a:moveTo>
                    <a:pt x="2522" y="1810"/>
                  </a:moveTo>
                  <a:cubicBezTo>
                    <a:pt x="2361" y="2405"/>
                    <a:pt x="2268" y="3095"/>
                    <a:pt x="2258" y="3817"/>
                  </a:cubicBezTo>
                  <a:lnTo>
                    <a:pt x="295" y="3817"/>
                  </a:lnTo>
                  <a:cubicBezTo>
                    <a:pt x="325" y="3069"/>
                    <a:pt x="578" y="2379"/>
                    <a:pt x="990" y="1810"/>
                  </a:cubicBezTo>
                  <a:close/>
                  <a:moveTo>
                    <a:pt x="5104" y="1810"/>
                  </a:moveTo>
                  <a:cubicBezTo>
                    <a:pt x="5263" y="2361"/>
                    <a:pt x="5366" y="3042"/>
                    <a:pt x="5377" y="3817"/>
                  </a:cubicBezTo>
                  <a:lnTo>
                    <a:pt x="2548" y="3817"/>
                  </a:lnTo>
                  <a:cubicBezTo>
                    <a:pt x="2560" y="3042"/>
                    <a:pt x="2662" y="2361"/>
                    <a:pt x="2822" y="1810"/>
                  </a:cubicBezTo>
                  <a:close/>
                  <a:moveTo>
                    <a:pt x="6936" y="1810"/>
                  </a:moveTo>
                  <a:cubicBezTo>
                    <a:pt x="7349" y="2379"/>
                    <a:pt x="7603" y="3070"/>
                    <a:pt x="7632" y="3817"/>
                  </a:cubicBezTo>
                  <a:lnTo>
                    <a:pt x="5668" y="3817"/>
                  </a:lnTo>
                  <a:cubicBezTo>
                    <a:pt x="5658" y="3094"/>
                    <a:pt x="5566" y="2405"/>
                    <a:pt x="5404" y="1810"/>
                  </a:cubicBezTo>
                  <a:close/>
                  <a:moveTo>
                    <a:pt x="2258" y="4108"/>
                  </a:moveTo>
                  <a:cubicBezTo>
                    <a:pt x="2268" y="4832"/>
                    <a:pt x="2361" y="5520"/>
                    <a:pt x="2522" y="6114"/>
                  </a:cubicBezTo>
                  <a:lnTo>
                    <a:pt x="990" y="6114"/>
                  </a:lnTo>
                  <a:cubicBezTo>
                    <a:pt x="578" y="5546"/>
                    <a:pt x="324" y="4854"/>
                    <a:pt x="295" y="4108"/>
                  </a:cubicBezTo>
                  <a:close/>
                  <a:moveTo>
                    <a:pt x="5378" y="4108"/>
                  </a:moveTo>
                  <a:cubicBezTo>
                    <a:pt x="5366" y="4883"/>
                    <a:pt x="5263" y="5563"/>
                    <a:pt x="5104" y="6114"/>
                  </a:cubicBezTo>
                  <a:lnTo>
                    <a:pt x="2823" y="6114"/>
                  </a:lnTo>
                  <a:cubicBezTo>
                    <a:pt x="2663" y="5563"/>
                    <a:pt x="2561" y="4883"/>
                    <a:pt x="2548" y="4108"/>
                  </a:cubicBezTo>
                  <a:close/>
                  <a:moveTo>
                    <a:pt x="7632" y="4108"/>
                  </a:moveTo>
                  <a:cubicBezTo>
                    <a:pt x="7602" y="4854"/>
                    <a:pt x="7349" y="5546"/>
                    <a:pt x="6936" y="6114"/>
                  </a:cubicBezTo>
                  <a:lnTo>
                    <a:pt x="5404" y="6114"/>
                  </a:lnTo>
                  <a:cubicBezTo>
                    <a:pt x="5566" y="5521"/>
                    <a:pt x="5658" y="4830"/>
                    <a:pt x="5668" y="4108"/>
                  </a:cubicBezTo>
                  <a:close/>
                  <a:moveTo>
                    <a:pt x="2609" y="6405"/>
                  </a:moveTo>
                  <a:cubicBezTo>
                    <a:pt x="2645" y="6513"/>
                    <a:pt x="2682" y="6616"/>
                    <a:pt x="2723" y="6716"/>
                  </a:cubicBezTo>
                  <a:cubicBezTo>
                    <a:pt x="2870" y="7074"/>
                    <a:pt x="3042" y="7358"/>
                    <a:pt x="3231" y="7560"/>
                  </a:cubicBezTo>
                  <a:cubicBezTo>
                    <a:pt x="2442" y="7400"/>
                    <a:pt x="1743" y="6984"/>
                    <a:pt x="1225" y="6405"/>
                  </a:cubicBezTo>
                  <a:close/>
                  <a:moveTo>
                    <a:pt x="6701" y="6405"/>
                  </a:moveTo>
                  <a:cubicBezTo>
                    <a:pt x="6183" y="6984"/>
                    <a:pt x="5484" y="7400"/>
                    <a:pt x="4694" y="7560"/>
                  </a:cubicBezTo>
                  <a:cubicBezTo>
                    <a:pt x="4885" y="7358"/>
                    <a:pt x="5055" y="7075"/>
                    <a:pt x="5202" y="6716"/>
                  </a:cubicBezTo>
                  <a:cubicBezTo>
                    <a:pt x="5243" y="6617"/>
                    <a:pt x="5281" y="6513"/>
                    <a:pt x="5317" y="6405"/>
                  </a:cubicBezTo>
                  <a:close/>
                  <a:moveTo>
                    <a:pt x="5010" y="6406"/>
                  </a:moveTo>
                  <a:cubicBezTo>
                    <a:pt x="4736" y="7182"/>
                    <a:pt x="4342" y="7634"/>
                    <a:pt x="3962" y="7634"/>
                  </a:cubicBezTo>
                  <a:cubicBezTo>
                    <a:pt x="3583" y="7634"/>
                    <a:pt x="3190" y="7182"/>
                    <a:pt x="2914" y="6406"/>
                  </a:cubicBezTo>
                  <a:close/>
                  <a:moveTo>
                    <a:pt x="3962" y="0"/>
                  </a:moveTo>
                  <a:cubicBezTo>
                    <a:pt x="1779" y="0"/>
                    <a:pt x="1" y="1777"/>
                    <a:pt x="1" y="3963"/>
                  </a:cubicBezTo>
                  <a:cubicBezTo>
                    <a:pt x="1" y="6148"/>
                    <a:pt x="1777" y="7924"/>
                    <a:pt x="3962" y="7924"/>
                  </a:cubicBezTo>
                  <a:cubicBezTo>
                    <a:pt x="6147" y="7924"/>
                    <a:pt x="7925" y="6148"/>
                    <a:pt x="7925" y="3963"/>
                  </a:cubicBezTo>
                  <a:cubicBezTo>
                    <a:pt x="7925" y="1777"/>
                    <a:pt x="6148" y="0"/>
                    <a:pt x="3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95;p81">
              <a:extLst>
                <a:ext uri="{FF2B5EF4-FFF2-40B4-BE49-F238E27FC236}">
                  <a16:creationId xmlns:a16="http://schemas.microsoft.com/office/drawing/2014/main" id="{71B5F481-1F3A-9D65-8631-B51241111BE2}"/>
                </a:ext>
              </a:extLst>
            </p:cNvPr>
            <p:cNvSpPr/>
            <p:nvPr/>
          </p:nvSpPr>
          <p:spPr>
            <a:xfrm>
              <a:off x="5365722" y="2220015"/>
              <a:ext cx="71307" cy="36405"/>
            </a:xfrm>
            <a:custGeom>
              <a:avLst/>
              <a:gdLst/>
              <a:ahLst/>
              <a:cxnLst/>
              <a:rect l="l" t="t" r="r" b="b"/>
              <a:pathLst>
                <a:path w="2276" h="1162" extrusionOk="0">
                  <a:moveTo>
                    <a:pt x="841" y="1"/>
                  </a:moveTo>
                  <a:cubicBezTo>
                    <a:pt x="628" y="1"/>
                    <a:pt x="454" y="174"/>
                    <a:pt x="454" y="387"/>
                  </a:cubicBezTo>
                  <a:lnTo>
                    <a:pt x="388" y="387"/>
                  </a:lnTo>
                  <a:cubicBezTo>
                    <a:pt x="174" y="387"/>
                    <a:pt x="1" y="561"/>
                    <a:pt x="1" y="775"/>
                  </a:cubicBezTo>
                  <a:cubicBezTo>
                    <a:pt x="1" y="988"/>
                    <a:pt x="174" y="1162"/>
                    <a:pt x="388" y="1162"/>
                  </a:cubicBezTo>
                  <a:lnTo>
                    <a:pt x="1889" y="1162"/>
                  </a:lnTo>
                  <a:cubicBezTo>
                    <a:pt x="2102" y="1162"/>
                    <a:pt x="2276" y="988"/>
                    <a:pt x="2276" y="775"/>
                  </a:cubicBezTo>
                  <a:cubicBezTo>
                    <a:pt x="2276" y="561"/>
                    <a:pt x="2102" y="387"/>
                    <a:pt x="1890" y="387"/>
                  </a:cubicBezTo>
                  <a:lnTo>
                    <a:pt x="1823" y="387"/>
                  </a:lnTo>
                  <a:cubicBezTo>
                    <a:pt x="1823" y="174"/>
                    <a:pt x="1826" y="1"/>
                    <a:pt x="1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6;p81">
              <a:extLst>
                <a:ext uri="{FF2B5EF4-FFF2-40B4-BE49-F238E27FC236}">
                  <a16:creationId xmlns:a16="http://schemas.microsoft.com/office/drawing/2014/main" id="{943B6F93-8F03-19DD-90B1-5166FD1572C4}"/>
                </a:ext>
              </a:extLst>
            </p:cNvPr>
            <p:cNvSpPr/>
            <p:nvPr/>
          </p:nvSpPr>
          <p:spPr>
            <a:xfrm>
              <a:off x="5388969" y="2220047"/>
              <a:ext cx="55673" cy="36405"/>
            </a:xfrm>
            <a:custGeom>
              <a:avLst/>
              <a:gdLst/>
              <a:ahLst/>
              <a:cxnLst/>
              <a:rect l="l" t="t" r="r" b="b"/>
              <a:pathLst>
                <a:path w="1777" h="1162" extrusionOk="0">
                  <a:moveTo>
                    <a:pt x="841" y="1"/>
                  </a:moveTo>
                  <a:cubicBezTo>
                    <a:pt x="628" y="1"/>
                    <a:pt x="454" y="174"/>
                    <a:pt x="454" y="387"/>
                  </a:cubicBezTo>
                  <a:lnTo>
                    <a:pt x="387" y="387"/>
                  </a:lnTo>
                  <a:cubicBezTo>
                    <a:pt x="174" y="387"/>
                    <a:pt x="0" y="561"/>
                    <a:pt x="0" y="775"/>
                  </a:cubicBezTo>
                  <a:cubicBezTo>
                    <a:pt x="0" y="988"/>
                    <a:pt x="174" y="1162"/>
                    <a:pt x="387" y="1162"/>
                  </a:cubicBezTo>
                  <a:lnTo>
                    <a:pt x="1389" y="1162"/>
                  </a:lnTo>
                  <a:cubicBezTo>
                    <a:pt x="1604" y="1162"/>
                    <a:pt x="1776" y="988"/>
                    <a:pt x="1775" y="775"/>
                  </a:cubicBezTo>
                  <a:cubicBezTo>
                    <a:pt x="1775" y="561"/>
                    <a:pt x="1602" y="387"/>
                    <a:pt x="1389" y="387"/>
                  </a:cubicBezTo>
                  <a:lnTo>
                    <a:pt x="1322" y="387"/>
                  </a:lnTo>
                  <a:cubicBezTo>
                    <a:pt x="1322" y="174"/>
                    <a:pt x="114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97;p81">
              <a:extLst>
                <a:ext uri="{FF2B5EF4-FFF2-40B4-BE49-F238E27FC236}">
                  <a16:creationId xmlns:a16="http://schemas.microsoft.com/office/drawing/2014/main" id="{4B05F896-7789-29D8-DAB2-03753643E15E}"/>
                </a:ext>
              </a:extLst>
            </p:cNvPr>
            <p:cNvSpPr/>
            <p:nvPr/>
          </p:nvSpPr>
          <p:spPr>
            <a:xfrm>
              <a:off x="5505016" y="1984725"/>
              <a:ext cx="129644" cy="76257"/>
            </a:xfrm>
            <a:custGeom>
              <a:avLst/>
              <a:gdLst/>
              <a:ahLst/>
              <a:cxnLst/>
              <a:rect l="l" t="t" r="r" b="b"/>
              <a:pathLst>
                <a:path w="4138" h="2434" extrusionOk="0">
                  <a:moveTo>
                    <a:pt x="387" y="0"/>
                  </a:moveTo>
                  <a:cubicBezTo>
                    <a:pt x="175" y="0"/>
                    <a:pt x="1" y="174"/>
                    <a:pt x="1" y="388"/>
                  </a:cubicBezTo>
                  <a:cubicBezTo>
                    <a:pt x="1" y="601"/>
                    <a:pt x="175" y="774"/>
                    <a:pt x="387" y="774"/>
                  </a:cubicBezTo>
                  <a:lnTo>
                    <a:pt x="397" y="774"/>
                  </a:lnTo>
                  <a:cubicBezTo>
                    <a:pt x="397" y="784"/>
                    <a:pt x="396" y="793"/>
                    <a:pt x="396" y="800"/>
                  </a:cubicBezTo>
                  <a:cubicBezTo>
                    <a:pt x="396" y="1014"/>
                    <a:pt x="569" y="1187"/>
                    <a:pt x="782" y="1187"/>
                  </a:cubicBezTo>
                  <a:lnTo>
                    <a:pt x="1460" y="1187"/>
                  </a:lnTo>
                  <a:cubicBezTo>
                    <a:pt x="1461" y="1187"/>
                    <a:pt x="1463" y="1187"/>
                    <a:pt x="1464" y="1187"/>
                  </a:cubicBezTo>
                  <a:cubicBezTo>
                    <a:pt x="1674" y="1187"/>
                    <a:pt x="1846" y="1014"/>
                    <a:pt x="1846" y="800"/>
                  </a:cubicBezTo>
                  <a:cubicBezTo>
                    <a:pt x="1846" y="587"/>
                    <a:pt x="1672" y="414"/>
                    <a:pt x="1459" y="414"/>
                  </a:cubicBezTo>
                  <a:lnTo>
                    <a:pt x="1161" y="414"/>
                  </a:lnTo>
                  <a:cubicBezTo>
                    <a:pt x="1161" y="404"/>
                    <a:pt x="1162" y="395"/>
                    <a:pt x="1162" y="388"/>
                  </a:cubicBezTo>
                  <a:cubicBezTo>
                    <a:pt x="1162" y="174"/>
                    <a:pt x="988" y="0"/>
                    <a:pt x="775" y="0"/>
                  </a:cubicBezTo>
                  <a:close/>
                  <a:moveTo>
                    <a:pt x="2462" y="1272"/>
                  </a:moveTo>
                  <a:cubicBezTo>
                    <a:pt x="2248" y="1272"/>
                    <a:pt x="2075" y="1445"/>
                    <a:pt x="2075" y="1659"/>
                  </a:cubicBezTo>
                  <a:lnTo>
                    <a:pt x="2008" y="1659"/>
                  </a:lnTo>
                  <a:cubicBezTo>
                    <a:pt x="1794" y="1659"/>
                    <a:pt x="1620" y="1833"/>
                    <a:pt x="1620" y="2046"/>
                  </a:cubicBezTo>
                  <a:cubicBezTo>
                    <a:pt x="1620" y="2260"/>
                    <a:pt x="1794" y="2433"/>
                    <a:pt x="2008" y="2433"/>
                  </a:cubicBezTo>
                  <a:lnTo>
                    <a:pt x="3751" y="2433"/>
                  </a:lnTo>
                  <a:cubicBezTo>
                    <a:pt x="3964" y="2433"/>
                    <a:pt x="4138" y="2260"/>
                    <a:pt x="4138" y="2046"/>
                  </a:cubicBezTo>
                  <a:cubicBezTo>
                    <a:pt x="4138" y="1832"/>
                    <a:pt x="3965" y="1659"/>
                    <a:pt x="3753" y="1659"/>
                  </a:cubicBezTo>
                  <a:cubicBezTo>
                    <a:pt x="3753" y="1659"/>
                    <a:pt x="3752" y="1659"/>
                    <a:pt x="3751" y="1659"/>
                  </a:cubicBezTo>
                  <a:lnTo>
                    <a:pt x="3684" y="1659"/>
                  </a:lnTo>
                  <a:cubicBezTo>
                    <a:pt x="3684" y="1445"/>
                    <a:pt x="3511" y="1272"/>
                    <a:pt x="3297" y="12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98;p81">
              <a:extLst>
                <a:ext uri="{FF2B5EF4-FFF2-40B4-BE49-F238E27FC236}">
                  <a16:creationId xmlns:a16="http://schemas.microsoft.com/office/drawing/2014/main" id="{3CBB3ED1-6C5C-D7D0-8E1C-9130018D2F82}"/>
                </a:ext>
              </a:extLst>
            </p:cNvPr>
            <p:cNvSpPr/>
            <p:nvPr/>
          </p:nvSpPr>
          <p:spPr>
            <a:xfrm>
              <a:off x="5449938" y="1984788"/>
              <a:ext cx="184722" cy="226735"/>
            </a:xfrm>
            <a:custGeom>
              <a:avLst/>
              <a:gdLst/>
              <a:ahLst/>
              <a:cxnLst/>
              <a:rect l="l" t="t" r="r" b="b"/>
              <a:pathLst>
                <a:path w="5896" h="7237" extrusionOk="0">
                  <a:moveTo>
                    <a:pt x="2614" y="0"/>
                  </a:moveTo>
                  <a:cubicBezTo>
                    <a:pt x="2400" y="0"/>
                    <a:pt x="2227" y="173"/>
                    <a:pt x="2227" y="387"/>
                  </a:cubicBezTo>
                  <a:cubicBezTo>
                    <a:pt x="2227" y="601"/>
                    <a:pt x="2400" y="774"/>
                    <a:pt x="2614" y="774"/>
                  </a:cubicBezTo>
                  <a:lnTo>
                    <a:pt x="2623" y="774"/>
                  </a:lnTo>
                  <a:cubicBezTo>
                    <a:pt x="2622" y="782"/>
                    <a:pt x="2622" y="791"/>
                    <a:pt x="2622" y="799"/>
                  </a:cubicBezTo>
                  <a:cubicBezTo>
                    <a:pt x="2622" y="1013"/>
                    <a:pt x="2795" y="1187"/>
                    <a:pt x="3008" y="1187"/>
                  </a:cubicBezTo>
                  <a:lnTo>
                    <a:pt x="3536" y="1187"/>
                  </a:lnTo>
                  <a:cubicBezTo>
                    <a:pt x="3749" y="1187"/>
                    <a:pt x="3922" y="1013"/>
                    <a:pt x="3921" y="799"/>
                  </a:cubicBezTo>
                  <a:cubicBezTo>
                    <a:pt x="3921" y="586"/>
                    <a:pt x="3748" y="413"/>
                    <a:pt x="3535" y="413"/>
                  </a:cubicBezTo>
                  <a:lnTo>
                    <a:pt x="3387" y="413"/>
                  </a:lnTo>
                  <a:cubicBezTo>
                    <a:pt x="3388" y="404"/>
                    <a:pt x="3388" y="396"/>
                    <a:pt x="3388" y="387"/>
                  </a:cubicBezTo>
                  <a:cubicBezTo>
                    <a:pt x="3388" y="173"/>
                    <a:pt x="3214" y="0"/>
                    <a:pt x="3001" y="0"/>
                  </a:cubicBezTo>
                  <a:close/>
                  <a:moveTo>
                    <a:pt x="4906" y="1270"/>
                  </a:moveTo>
                  <a:cubicBezTo>
                    <a:pt x="4693" y="1270"/>
                    <a:pt x="4519" y="1443"/>
                    <a:pt x="4519" y="1657"/>
                  </a:cubicBezTo>
                  <a:lnTo>
                    <a:pt x="4452" y="1657"/>
                  </a:lnTo>
                  <a:cubicBezTo>
                    <a:pt x="4239" y="1657"/>
                    <a:pt x="4065" y="1831"/>
                    <a:pt x="4065" y="2044"/>
                  </a:cubicBezTo>
                  <a:cubicBezTo>
                    <a:pt x="4065" y="2258"/>
                    <a:pt x="4239" y="2431"/>
                    <a:pt x="4452" y="2431"/>
                  </a:cubicBezTo>
                  <a:lnTo>
                    <a:pt x="5509" y="2431"/>
                  </a:lnTo>
                  <a:cubicBezTo>
                    <a:pt x="5722" y="2431"/>
                    <a:pt x="5896" y="2258"/>
                    <a:pt x="5896" y="2044"/>
                  </a:cubicBezTo>
                  <a:cubicBezTo>
                    <a:pt x="5896" y="1830"/>
                    <a:pt x="5723" y="1657"/>
                    <a:pt x="5511" y="1657"/>
                  </a:cubicBezTo>
                  <a:cubicBezTo>
                    <a:pt x="5511" y="1657"/>
                    <a:pt x="5510" y="1657"/>
                    <a:pt x="5509" y="1657"/>
                  </a:cubicBezTo>
                  <a:lnTo>
                    <a:pt x="5442" y="1657"/>
                  </a:lnTo>
                  <a:cubicBezTo>
                    <a:pt x="5442" y="1443"/>
                    <a:pt x="5269" y="1270"/>
                    <a:pt x="5055" y="1270"/>
                  </a:cubicBezTo>
                  <a:close/>
                  <a:moveTo>
                    <a:pt x="4324" y="3063"/>
                  </a:moveTo>
                  <a:cubicBezTo>
                    <a:pt x="4305" y="3063"/>
                    <a:pt x="4286" y="3067"/>
                    <a:pt x="4267" y="3075"/>
                  </a:cubicBezTo>
                  <a:cubicBezTo>
                    <a:pt x="4194" y="3107"/>
                    <a:pt x="4159" y="3193"/>
                    <a:pt x="4191" y="3266"/>
                  </a:cubicBezTo>
                  <a:cubicBezTo>
                    <a:pt x="4333" y="3591"/>
                    <a:pt x="4403" y="3936"/>
                    <a:pt x="4403" y="4294"/>
                  </a:cubicBezTo>
                  <a:cubicBezTo>
                    <a:pt x="4403" y="5721"/>
                    <a:pt x="3241" y="6882"/>
                    <a:pt x="1814" y="6882"/>
                  </a:cubicBezTo>
                  <a:cubicBezTo>
                    <a:pt x="1364" y="6882"/>
                    <a:pt x="926" y="6766"/>
                    <a:pt x="538" y="6546"/>
                  </a:cubicBezTo>
                  <a:lnTo>
                    <a:pt x="756" y="6438"/>
                  </a:lnTo>
                  <a:cubicBezTo>
                    <a:pt x="828" y="6403"/>
                    <a:pt x="859" y="6316"/>
                    <a:pt x="823" y="6244"/>
                  </a:cubicBezTo>
                  <a:cubicBezTo>
                    <a:pt x="798" y="6192"/>
                    <a:pt x="746" y="6162"/>
                    <a:pt x="692" y="6162"/>
                  </a:cubicBezTo>
                  <a:cubicBezTo>
                    <a:pt x="671" y="6162"/>
                    <a:pt x="649" y="6167"/>
                    <a:pt x="628" y="6177"/>
                  </a:cubicBezTo>
                  <a:lnTo>
                    <a:pt x="103" y="6435"/>
                  </a:lnTo>
                  <a:cubicBezTo>
                    <a:pt x="31" y="6470"/>
                    <a:pt x="0" y="6557"/>
                    <a:pt x="36" y="6629"/>
                  </a:cubicBezTo>
                  <a:lnTo>
                    <a:pt x="294" y="7155"/>
                  </a:lnTo>
                  <a:cubicBezTo>
                    <a:pt x="320" y="7206"/>
                    <a:pt x="371" y="7236"/>
                    <a:pt x="426" y="7236"/>
                  </a:cubicBezTo>
                  <a:cubicBezTo>
                    <a:pt x="447" y="7236"/>
                    <a:pt x="469" y="7231"/>
                    <a:pt x="490" y="7221"/>
                  </a:cubicBezTo>
                  <a:cubicBezTo>
                    <a:pt x="562" y="7186"/>
                    <a:pt x="592" y="7098"/>
                    <a:pt x="558" y="7026"/>
                  </a:cubicBezTo>
                  <a:lnTo>
                    <a:pt x="462" y="6834"/>
                  </a:lnTo>
                  <a:lnTo>
                    <a:pt x="462" y="6834"/>
                  </a:lnTo>
                  <a:cubicBezTo>
                    <a:pt x="877" y="7056"/>
                    <a:pt x="1340" y="7172"/>
                    <a:pt x="1815" y="7172"/>
                  </a:cubicBezTo>
                  <a:cubicBezTo>
                    <a:pt x="3403" y="7172"/>
                    <a:pt x="4695" y="5880"/>
                    <a:pt x="4695" y="4293"/>
                  </a:cubicBezTo>
                  <a:cubicBezTo>
                    <a:pt x="4695" y="3895"/>
                    <a:pt x="4617" y="3511"/>
                    <a:pt x="4458" y="3151"/>
                  </a:cubicBezTo>
                  <a:cubicBezTo>
                    <a:pt x="4435" y="3096"/>
                    <a:pt x="4381" y="3063"/>
                    <a:pt x="4324" y="30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4531;p69">
            <a:extLst>
              <a:ext uri="{FF2B5EF4-FFF2-40B4-BE49-F238E27FC236}">
                <a16:creationId xmlns:a16="http://schemas.microsoft.com/office/drawing/2014/main" id="{4996EC3E-922E-10DB-559E-F0ED14A28C4E}"/>
              </a:ext>
            </a:extLst>
          </p:cNvPr>
          <p:cNvSpPr txBox="1"/>
          <p:nvPr/>
        </p:nvSpPr>
        <p:spPr>
          <a:xfrm>
            <a:off x="455161" y="3020492"/>
            <a:ext cx="385809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solidFill>
                  <a:schemeClr val="lt1"/>
                </a:solidFill>
                <a:latin typeface="Hammersmith One"/>
                <a:ea typeface="Hammersmith One"/>
                <a:cs typeface="Hammersmith One"/>
                <a:sym typeface="Hammersmith One"/>
              </a:rPr>
              <a:t>B</a:t>
            </a:r>
            <a:r>
              <a:rPr lang="en" sz="1800">
                <a:solidFill>
                  <a:schemeClr val="lt1"/>
                </a:solidFill>
                <a:latin typeface="Hammersmith One"/>
                <a:ea typeface="Hammersmith One"/>
                <a:cs typeface="Hammersmith One"/>
                <a:sym typeface="Hammersmith One"/>
              </a:rPr>
              <a:t>ased on GDP</a:t>
            </a:r>
            <a:endParaRPr sz="1800">
              <a:solidFill>
                <a:schemeClr val="lt1"/>
              </a:solidFill>
              <a:latin typeface="Hammersmith One"/>
              <a:ea typeface="Hammersmith One"/>
              <a:cs typeface="Hammersmith One"/>
              <a:sym typeface="Hammersmith One"/>
            </a:endParaRPr>
          </a:p>
        </p:txBody>
      </p:sp>
      <p:sp>
        <p:nvSpPr>
          <p:cNvPr id="45" name="Google Shape;4531;p69">
            <a:extLst>
              <a:ext uri="{FF2B5EF4-FFF2-40B4-BE49-F238E27FC236}">
                <a16:creationId xmlns:a16="http://schemas.microsoft.com/office/drawing/2014/main" id="{A3E895C2-D7B8-595D-AC22-DA2A082D2B53}"/>
              </a:ext>
            </a:extLst>
          </p:cNvPr>
          <p:cNvSpPr txBox="1"/>
          <p:nvPr/>
        </p:nvSpPr>
        <p:spPr>
          <a:xfrm>
            <a:off x="4893562" y="3020492"/>
            <a:ext cx="3880272"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lt1"/>
                </a:solidFill>
                <a:latin typeface="Hammersmith One"/>
                <a:ea typeface="Hammersmith One"/>
                <a:cs typeface="Hammersmith One"/>
                <a:sym typeface="Hammersmith One"/>
              </a:rPr>
              <a:t>Based on Population</a:t>
            </a:r>
            <a:endParaRPr sz="1800">
              <a:solidFill>
                <a:schemeClr val="lt1"/>
              </a:solidFill>
              <a:latin typeface="Hammersmith One"/>
              <a:ea typeface="Hammersmith One"/>
              <a:cs typeface="Hammersmith One"/>
              <a:sym typeface="Hammersmith One"/>
            </a:endParaRPr>
          </a:p>
        </p:txBody>
      </p:sp>
      <p:pic>
        <p:nvPicPr>
          <p:cNvPr id="29" name="Audio 28">
            <a:hlinkClick r:id="" action="ppaction://media"/>
            <a:extLst>
              <a:ext uri="{FF2B5EF4-FFF2-40B4-BE49-F238E27FC236}">
                <a16:creationId xmlns:a16="http://schemas.microsoft.com/office/drawing/2014/main" id="{8F765F58-8DED-21B4-42ED-13D5F1C6C4F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8007"/>
    </mc:Choice>
    <mc:Fallback>
      <p:transition spd="slow" advTm="18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6">
          <a:extLst>
            <a:ext uri="{FF2B5EF4-FFF2-40B4-BE49-F238E27FC236}">
              <a16:creationId xmlns:a16="http://schemas.microsoft.com/office/drawing/2014/main" id="{30CCBD08-822E-08FC-1397-02BDEC702A85}"/>
            </a:ext>
          </a:extLst>
        </p:cNvPr>
        <p:cNvGrpSpPr/>
        <p:nvPr/>
      </p:nvGrpSpPr>
      <p:grpSpPr>
        <a:xfrm>
          <a:off x="0" y="0"/>
          <a:ext cx="0" cy="0"/>
          <a:chOff x="0" y="0"/>
          <a:chExt cx="0" cy="0"/>
        </a:xfrm>
      </p:grpSpPr>
      <p:sp>
        <p:nvSpPr>
          <p:cNvPr id="10" name="Google Shape;4535;p69">
            <a:extLst>
              <a:ext uri="{FF2B5EF4-FFF2-40B4-BE49-F238E27FC236}">
                <a16:creationId xmlns:a16="http://schemas.microsoft.com/office/drawing/2014/main" id="{7461BFA9-8EAE-84BC-CCDC-14C1F325967A}"/>
              </a:ext>
            </a:extLst>
          </p:cNvPr>
          <p:cNvSpPr txBox="1">
            <a:spLocks noGrp="1"/>
          </p:cNvSpPr>
          <p:nvPr>
            <p:ph type="title"/>
          </p:nvPr>
        </p:nvSpPr>
        <p:spPr>
          <a:xfrm>
            <a:off x="2698354" y="109145"/>
            <a:ext cx="85224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Hammersmith One" panose="02010703030501060504" pitchFamily="2" charset="0"/>
              </a:rPr>
              <a:t>Correlation Analysis </a:t>
            </a:r>
            <a:endParaRPr sz="3200">
              <a:latin typeface="Hammersmith One" panose="02010703030501060504" pitchFamily="2" charset="0"/>
            </a:endParaRPr>
          </a:p>
        </p:txBody>
      </p:sp>
      <p:pic>
        <p:nvPicPr>
          <p:cNvPr id="5" name="Picture 4" descr="A red and blue squares&#10;&#10;Description automatically generated">
            <a:extLst>
              <a:ext uri="{FF2B5EF4-FFF2-40B4-BE49-F238E27FC236}">
                <a16:creationId xmlns:a16="http://schemas.microsoft.com/office/drawing/2014/main" id="{F8EFB3EA-8B3C-E636-DAE5-EA686FDFE35F}"/>
              </a:ext>
            </a:extLst>
          </p:cNvPr>
          <p:cNvPicPr>
            <a:picLocks noChangeAspect="1"/>
          </p:cNvPicPr>
          <p:nvPr/>
        </p:nvPicPr>
        <p:blipFill>
          <a:blip r:embed="rId5"/>
          <a:srcRect l="1826" t="6925" r="13968" b="4028"/>
          <a:stretch/>
        </p:blipFill>
        <p:spPr>
          <a:xfrm>
            <a:off x="1415142" y="681845"/>
            <a:ext cx="6531429" cy="3592612"/>
          </a:xfrm>
          <a:prstGeom prst="rect">
            <a:avLst/>
          </a:prstGeom>
        </p:spPr>
      </p:pic>
      <p:sp>
        <p:nvSpPr>
          <p:cNvPr id="6" name="TextBox 5">
            <a:extLst>
              <a:ext uri="{FF2B5EF4-FFF2-40B4-BE49-F238E27FC236}">
                <a16:creationId xmlns:a16="http://schemas.microsoft.com/office/drawing/2014/main" id="{173B12AA-CA7F-E164-8E3E-AD0110B5E912}"/>
              </a:ext>
            </a:extLst>
          </p:cNvPr>
          <p:cNvSpPr txBox="1"/>
          <p:nvPr/>
        </p:nvSpPr>
        <p:spPr>
          <a:xfrm>
            <a:off x="2092412" y="4461655"/>
            <a:ext cx="5717058" cy="307777"/>
          </a:xfrm>
          <a:prstGeom prst="rect">
            <a:avLst/>
          </a:prstGeom>
          <a:noFill/>
        </p:spPr>
        <p:txBody>
          <a:bodyPr wrap="square" rtlCol="0">
            <a:spAutoFit/>
          </a:bodyPr>
          <a:lstStyle/>
          <a:p>
            <a:r>
              <a:rPr lang="en-US">
                <a:latin typeface="Assistant" pitchFamily="2" charset="-79"/>
                <a:cs typeface="Assistant" pitchFamily="2" charset="-79"/>
              </a:rPr>
              <a:t>Top three features are CO2 from </a:t>
            </a:r>
            <a:r>
              <a:rPr lang="en-US" b="1">
                <a:latin typeface="Assistant" pitchFamily="2" charset="-79"/>
                <a:cs typeface="Assistant" pitchFamily="2" charset="-79"/>
              </a:rPr>
              <a:t>Gas combustion, Population and GDP </a:t>
            </a:r>
          </a:p>
        </p:txBody>
      </p:sp>
      <p:grpSp>
        <p:nvGrpSpPr>
          <p:cNvPr id="2" name="Google Shape;6080;p81">
            <a:extLst>
              <a:ext uri="{FF2B5EF4-FFF2-40B4-BE49-F238E27FC236}">
                <a16:creationId xmlns:a16="http://schemas.microsoft.com/office/drawing/2014/main" id="{F0EF5DC4-0C7B-4C40-020C-19E2D268956D}"/>
              </a:ext>
            </a:extLst>
          </p:cNvPr>
          <p:cNvGrpSpPr/>
          <p:nvPr/>
        </p:nvGrpSpPr>
        <p:grpSpPr>
          <a:xfrm>
            <a:off x="1593459" y="4413434"/>
            <a:ext cx="404218" cy="404218"/>
            <a:chOff x="5351435" y="1963860"/>
            <a:chExt cx="310794" cy="310794"/>
          </a:xfrm>
        </p:grpSpPr>
        <p:sp>
          <p:nvSpPr>
            <p:cNvPr id="3" name="Google Shape;6081;p81">
              <a:extLst>
                <a:ext uri="{FF2B5EF4-FFF2-40B4-BE49-F238E27FC236}">
                  <a16:creationId xmlns:a16="http://schemas.microsoft.com/office/drawing/2014/main" id="{5ED97B51-13F1-ED2A-94C5-CBEEA9B56B90}"/>
                </a:ext>
              </a:extLst>
            </p:cNvPr>
            <p:cNvSpPr/>
            <p:nvPr/>
          </p:nvSpPr>
          <p:spPr>
            <a:xfrm>
              <a:off x="5351435" y="1963860"/>
              <a:ext cx="310794" cy="310794"/>
            </a:xfrm>
            <a:custGeom>
              <a:avLst/>
              <a:gdLst/>
              <a:ahLst/>
              <a:cxnLst/>
              <a:rect l="l" t="t" r="r" b="b"/>
              <a:pathLst>
                <a:path w="9920" h="9920" extrusionOk="0">
                  <a:moveTo>
                    <a:pt x="4959" y="1"/>
                  </a:moveTo>
                  <a:cubicBezTo>
                    <a:pt x="2221" y="1"/>
                    <a:pt x="0" y="2221"/>
                    <a:pt x="0" y="4961"/>
                  </a:cubicBezTo>
                  <a:cubicBezTo>
                    <a:pt x="0" y="7699"/>
                    <a:pt x="2221" y="9920"/>
                    <a:pt x="4959" y="9920"/>
                  </a:cubicBezTo>
                  <a:cubicBezTo>
                    <a:pt x="7699" y="9920"/>
                    <a:pt x="9919" y="7699"/>
                    <a:pt x="9919" y="4961"/>
                  </a:cubicBezTo>
                  <a:cubicBezTo>
                    <a:pt x="9919" y="2221"/>
                    <a:pt x="7699" y="1"/>
                    <a:pt x="49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082;p81">
              <a:extLst>
                <a:ext uri="{FF2B5EF4-FFF2-40B4-BE49-F238E27FC236}">
                  <a16:creationId xmlns:a16="http://schemas.microsoft.com/office/drawing/2014/main" id="{FC4BD9FA-C4D3-70AD-A282-BA842DEAA158}"/>
                </a:ext>
              </a:extLst>
            </p:cNvPr>
            <p:cNvSpPr/>
            <p:nvPr/>
          </p:nvSpPr>
          <p:spPr>
            <a:xfrm>
              <a:off x="5370171" y="1982658"/>
              <a:ext cx="273260" cy="273260"/>
            </a:xfrm>
            <a:custGeom>
              <a:avLst/>
              <a:gdLst/>
              <a:ahLst/>
              <a:cxnLst/>
              <a:rect l="l" t="t" r="r" b="b"/>
              <a:pathLst>
                <a:path w="8722" h="8722" extrusionOk="0">
                  <a:moveTo>
                    <a:pt x="4361" y="0"/>
                  </a:moveTo>
                  <a:cubicBezTo>
                    <a:pt x="1954" y="0"/>
                    <a:pt x="1" y="1952"/>
                    <a:pt x="1" y="4361"/>
                  </a:cubicBezTo>
                  <a:cubicBezTo>
                    <a:pt x="1" y="6768"/>
                    <a:pt x="1954" y="8721"/>
                    <a:pt x="4361" y="8721"/>
                  </a:cubicBezTo>
                  <a:cubicBezTo>
                    <a:pt x="6770" y="8721"/>
                    <a:pt x="8722" y="6768"/>
                    <a:pt x="8722" y="4361"/>
                  </a:cubicBezTo>
                  <a:cubicBezTo>
                    <a:pt x="8722" y="1952"/>
                    <a:pt x="6770" y="0"/>
                    <a:pt x="4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83;p81">
              <a:extLst>
                <a:ext uri="{FF2B5EF4-FFF2-40B4-BE49-F238E27FC236}">
                  <a16:creationId xmlns:a16="http://schemas.microsoft.com/office/drawing/2014/main" id="{034A8563-B612-62C9-AE60-8BEB3D70A2C7}"/>
                </a:ext>
              </a:extLst>
            </p:cNvPr>
            <p:cNvSpPr/>
            <p:nvPr/>
          </p:nvSpPr>
          <p:spPr>
            <a:xfrm>
              <a:off x="5387214" y="1999670"/>
              <a:ext cx="239205" cy="239205"/>
            </a:xfrm>
            <a:custGeom>
              <a:avLst/>
              <a:gdLst/>
              <a:ahLst/>
              <a:cxnLst/>
              <a:rect l="l" t="t" r="r" b="b"/>
              <a:pathLst>
                <a:path w="7635" h="7635" extrusionOk="0">
                  <a:moveTo>
                    <a:pt x="3817" y="0"/>
                  </a:moveTo>
                  <a:cubicBezTo>
                    <a:pt x="1709" y="0"/>
                    <a:pt x="1" y="1709"/>
                    <a:pt x="1" y="3818"/>
                  </a:cubicBezTo>
                  <a:cubicBezTo>
                    <a:pt x="1" y="5926"/>
                    <a:pt x="1709" y="7634"/>
                    <a:pt x="3817" y="7634"/>
                  </a:cubicBezTo>
                  <a:cubicBezTo>
                    <a:pt x="5926" y="7634"/>
                    <a:pt x="7635" y="5926"/>
                    <a:pt x="7635" y="3818"/>
                  </a:cubicBezTo>
                  <a:cubicBezTo>
                    <a:pt x="7635" y="1709"/>
                    <a:pt x="5926" y="0"/>
                    <a:pt x="3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84;p81">
              <a:extLst>
                <a:ext uri="{FF2B5EF4-FFF2-40B4-BE49-F238E27FC236}">
                  <a16:creationId xmlns:a16="http://schemas.microsoft.com/office/drawing/2014/main" id="{5A04DC9A-6F7C-CC11-FAE9-D738C6DE1466}"/>
                </a:ext>
              </a:extLst>
            </p:cNvPr>
            <p:cNvSpPr/>
            <p:nvPr/>
          </p:nvSpPr>
          <p:spPr>
            <a:xfrm>
              <a:off x="5403475" y="2015868"/>
              <a:ext cx="206778" cy="206778"/>
            </a:xfrm>
            <a:custGeom>
              <a:avLst/>
              <a:gdLst/>
              <a:ahLst/>
              <a:cxnLst/>
              <a:rect l="l" t="t" r="r" b="b"/>
              <a:pathLst>
                <a:path w="6600" h="6600" extrusionOk="0">
                  <a:moveTo>
                    <a:pt x="3300" y="1"/>
                  </a:moveTo>
                  <a:cubicBezTo>
                    <a:pt x="1477" y="1"/>
                    <a:pt x="0" y="1477"/>
                    <a:pt x="0" y="3301"/>
                  </a:cubicBezTo>
                  <a:cubicBezTo>
                    <a:pt x="0" y="5123"/>
                    <a:pt x="1477" y="6600"/>
                    <a:pt x="3300" y="6600"/>
                  </a:cubicBezTo>
                  <a:cubicBezTo>
                    <a:pt x="5123" y="6600"/>
                    <a:pt x="6599" y="5123"/>
                    <a:pt x="6599" y="3301"/>
                  </a:cubicBezTo>
                  <a:cubicBezTo>
                    <a:pt x="6599" y="1477"/>
                    <a:pt x="5123" y="1"/>
                    <a:pt x="3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85;p81">
              <a:extLst>
                <a:ext uri="{FF2B5EF4-FFF2-40B4-BE49-F238E27FC236}">
                  <a16:creationId xmlns:a16="http://schemas.microsoft.com/office/drawing/2014/main" id="{11646F90-5FB8-09C4-09F4-97E8FEE8E044}"/>
                </a:ext>
              </a:extLst>
            </p:cNvPr>
            <p:cNvSpPr/>
            <p:nvPr/>
          </p:nvSpPr>
          <p:spPr>
            <a:xfrm>
              <a:off x="5421114" y="2033601"/>
              <a:ext cx="171375" cy="171344"/>
            </a:xfrm>
            <a:custGeom>
              <a:avLst/>
              <a:gdLst/>
              <a:ahLst/>
              <a:cxnLst/>
              <a:rect l="l" t="t" r="r" b="b"/>
              <a:pathLst>
                <a:path w="5470" h="5469" extrusionOk="0">
                  <a:moveTo>
                    <a:pt x="2735" y="0"/>
                  </a:moveTo>
                  <a:cubicBezTo>
                    <a:pt x="1225" y="0"/>
                    <a:pt x="1" y="1224"/>
                    <a:pt x="1" y="2735"/>
                  </a:cubicBezTo>
                  <a:cubicBezTo>
                    <a:pt x="1" y="4244"/>
                    <a:pt x="1225" y="5468"/>
                    <a:pt x="2735" y="5468"/>
                  </a:cubicBezTo>
                  <a:cubicBezTo>
                    <a:pt x="4246" y="5468"/>
                    <a:pt x="5470" y="4244"/>
                    <a:pt x="5470" y="2735"/>
                  </a:cubicBezTo>
                  <a:cubicBezTo>
                    <a:pt x="5470" y="1224"/>
                    <a:pt x="4246" y="0"/>
                    <a:pt x="2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86;p81">
              <a:extLst>
                <a:ext uri="{FF2B5EF4-FFF2-40B4-BE49-F238E27FC236}">
                  <a16:creationId xmlns:a16="http://schemas.microsoft.com/office/drawing/2014/main" id="{3DB19A31-C17E-880D-01C6-09402723984A}"/>
                </a:ext>
              </a:extLst>
            </p:cNvPr>
            <p:cNvSpPr/>
            <p:nvPr/>
          </p:nvSpPr>
          <p:spPr>
            <a:xfrm>
              <a:off x="5441604" y="2054059"/>
              <a:ext cx="130427" cy="130427"/>
            </a:xfrm>
            <a:custGeom>
              <a:avLst/>
              <a:gdLst/>
              <a:ahLst/>
              <a:cxnLst/>
              <a:rect l="l" t="t" r="r" b="b"/>
              <a:pathLst>
                <a:path w="4163" h="4163" extrusionOk="0">
                  <a:moveTo>
                    <a:pt x="2081" y="0"/>
                  </a:moveTo>
                  <a:cubicBezTo>
                    <a:pt x="933" y="0"/>
                    <a:pt x="1" y="932"/>
                    <a:pt x="1" y="2082"/>
                  </a:cubicBezTo>
                  <a:cubicBezTo>
                    <a:pt x="1" y="3230"/>
                    <a:pt x="933" y="4162"/>
                    <a:pt x="2081" y="4162"/>
                  </a:cubicBezTo>
                  <a:cubicBezTo>
                    <a:pt x="3231" y="4162"/>
                    <a:pt x="4163" y="3230"/>
                    <a:pt x="4163" y="2082"/>
                  </a:cubicBezTo>
                  <a:cubicBezTo>
                    <a:pt x="4163" y="932"/>
                    <a:pt x="3231" y="0"/>
                    <a:pt x="20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87;p81">
              <a:extLst>
                <a:ext uri="{FF2B5EF4-FFF2-40B4-BE49-F238E27FC236}">
                  <a16:creationId xmlns:a16="http://schemas.microsoft.com/office/drawing/2014/main" id="{B1A66BC1-63C5-FC2D-1BFC-45235ADEC3F5}"/>
                </a:ext>
              </a:extLst>
            </p:cNvPr>
            <p:cNvSpPr/>
            <p:nvPr/>
          </p:nvSpPr>
          <p:spPr>
            <a:xfrm>
              <a:off x="5461843" y="2073672"/>
              <a:ext cx="89980" cy="91108"/>
            </a:xfrm>
            <a:custGeom>
              <a:avLst/>
              <a:gdLst/>
              <a:ahLst/>
              <a:cxnLst/>
              <a:rect l="l" t="t" r="r" b="b"/>
              <a:pathLst>
                <a:path w="2872" h="2908" extrusionOk="0">
                  <a:moveTo>
                    <a:pt x="1136" y="1"/>
                  </a:moveTo>
                  <a:cubicBezTo>
                    <a:pt x="1084" y="1"/>
                    <a:pt x="1039" y="43"/>
                    <a:pt x="1039" y="96"/>
                  </a:cubicBezTo>
                  <a:lnTo>
                    <a:pt x="1039" y="266"/>
                  </a:lnTo>
                  <a:cubicBezTo>
                    <a:pt x="879" y="320"/>
                    <a:pt x="733" y="405"/>
                    <a:pt x="607" y="516"/>
                  </a:cubicBezTo>
                  <a:lnTo>
                    <a:pt x="461" y="430"/>
                  </a:lnTo>
                  <a:cubicBezTo>
                    <a:pt x="446" y="422"/>
                    <a:pt x="430" y="418"/>
                    <a:pt x="413" y="418"/>
                  </a:cubicBezTo>
                  <a:cubicBezTo>
                    <a:pt x="380" y="418"/>
                    <a:pt x="347" y="435"/>
                    <a:pt x="329" y="466"/>
                  </a:cubicBezTo>
                  <a:lnTo>
                    <a:pt x="28" y="988"/>
                  </a:lnTo>
                  <a:cubicBezTo>
                    <a:pt x="3" y="1034"/>
                    <a:pt x="18" y="1093"/>
                    <a:pt x="64" y="1119"/>
                  </a:cubicBezTo>
                  <a:lnTo>
                    <a:pt x="210" y="1205"/>
                  </a:lnTo>
                  <a:cubicBezTo>
                    <a:pt x="195" y="1286"/>
                    <a:pt x="186" y="1369"/>
                    <a:pt x="186" y="1454"/>
                  </a:cubicBezTo>
                  <a:cubicBezTo>
                    <a:pt x="186" y="1539"/>
                    <a:pt x="194" y="1622"/>
                    <a:pt x="210" y="1704"/>
                  </a:cubicBezTo>
                  <a:lnTo>
                    <a:pt x="64" y="1788"/>
                  </a:lnTo>
                  <a:cubicBezTo>
                    <a:pt x="18" y="1816"/>
                    <a:pt x="1" y="1874"/>
                    <a:pt x="28" y="1921"/>
                  </a:cubicBezTo>
                  <a:lnTo>
                    <a:pt x="329" y="2441"/>
                  </a:lnTo>
                  <a:cubicBezTo>
                    <a:pt x="347" y="2472"/>
                    <a:pt x="380" y="2490"/>
                    <a:pt x="413" y="2490"/>
                  </a:cubicBezTo>
                  <a:cubicBezTo>
                    <a:pt x="430" y="2490"/>
                    <a:pt x="446" y="2486"/>
                    <a:pt x="461" y="2477"/>
                  </a:cubicBezTo>
                  <a:lnTo>
                    <a:pt x="607" y="2393"/>
                  </a:lnTo>
                  <a:cubicBezTo>
                    <a:pt x="733" y="2502"/>
                    <a:pt x="879" y="2588"/>
                    <a:pt x="1039" y="2641"/>
                  </a:cubicBezTo>
                  <a:lnTo>
                    <a:pt x="1039" y="2811"/>
                  </a:lnTo>
                  <a:cubicBezTo>
                    <a:pt x="1039" y="2865"/>
                    <a:pt x="1081" y="2908"/>
                    <a:pt x="1136" y="2908"/>
                  </a:cubicBezTo>
                  <a:lnTo>
                    <a:pt x="1737" y="2908"/>
                  </a:lnTo>
                  <a:cubicBezTo>
                    <a:pt x="1789" y="2908"/>
                    <a:pt x="1833" y="2866"/>
                    <a:pt x="1833" y="2811"/>
                  </a:cubicBezTo>
                  <a:lnTo>
                    <a:pt x="1833" y="2644"/>
                  </a:lnTo>
                  <a:cubicBezTo>
                    <a:pt x="1994" y="2589"/>
                    <a:pt x="2140" y="2505"/>
                    <a:pt x="2265" y="2394"/>
                  </a:cubicBezTo>
                  <a:lnTo>
                    <a:pt x="2411" y="2479"/>
                  </a:lnTo>
                  <a:cubicBezTo>
                    <a:pt x="2426" y="2487"/>
                    <a:pt x="2443" y="2491"/>
                    <a:pt x="2459" y="2491"/>
                  </a:cubicBezTo>
                  <a:cubicBezTo>
                    <a:pt x="2493" y="2491"/>
                    <a:pt x="2526" y="2474"/>
                    <a:pt x="2544" y="2443"/>
                  </a:cubicBezTo>
                  <a:lnTo>
                    <a:pt x="2844" y="1922"/>
                  </a:lnTo>
                  <a:cubicBezTo>
                    <a:pt x="2872" y="1875"/>
                    <a:pt x="2857" y="1817"/>
                    <a:pt x="2808" y="1788"/>
                  </a:cubicBezTo>
                  <a:lnTo>
                    <a:pt x="2662" y="1704"/>
                  </a:lnTo>
                  <a:cubicBezTo>
                    <a:pt x="2678" y="1622"/>
                    <a:pt x="2687" y="1539"/>
                    <a:pt x="2687" y="1454"/>
                  </a:cubicBezTo>
                  <a:cubicBezTo>
                    <a:pt x="2687" y="1369"/>
                    <a:pt x="2679" y="1286"/>
                    <a:pt x="2662" y="1205"/>
                  </a:cubicBezTo>
                  <a:lnTo>
                    <a:pt x="2808" y="1119"/>
                  </a:lnTo>
                  <a:cubicBezTo>
                    <a:pt x="2854" y="1093"/>
                    <a:pt x="2872" y="1034"/>
                    <a:pt x="2844" y="988"/>
                  </a:cubicBezTo>
                  <a:lnTo>
                    <a:pt x="2544" y="466"/>
                  </a:lnTo>
                  <a:cubicBezTo>
                    <a:pt x="2526" y="435"/>
                    <a:pt x="2493" y="418"/>
                    <a:pt x="2459" y="418"/>
                  </a:cubicBezTo>
                  <a:cubicBezTo>
                    <a:pt x="2443" y="418"/>
                    <a:pt x="2426" y="422"/>
                    <a:pt x="2411" y="430"/>
                  </a:cubicBezTo>
                  <a:lnTo>
                    <a:pt x="2265" y="516"/>
                  </a:lnTo>
                  <a:cubicBezTo>
                    <a:pt x="2140" y="407"/>
                    <a:pt x="1994" y="320"/>
                    <a:pt x="1833" y="266"/>
                  </a:cubicBezTo>
                  <a:lnTo>
                    <a:pt x="1833" y="96"/>
                  </a:lnTo>
                  <a:cubicBezTo>
                    <a:pt x="1833" y="44"/>
                    <a:pt x="1790" y="1"/>
                    <a:pt x="17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88;p81">
              <a:extLst>
                <a:ext uri="{FF2B5EF4-FFF2-40B4-BE49-F238E27FC236}">
                  <a16:creationId xmlns:a16="http://schemas.microsoft.com/office/drawing/2014/main" id="{6C07F2F1-5A02-2B70-0C9E-F16E4F1D01C7}"/>
                </a:ext>
              </a:extLst>
            </p:cNvPr>
            <p:cNvSpPr/>
            <p:nvPr/>
          </p:nvSpPr>
          <p:spPr>
            <a:xfrm>
              <a:off x="5476192" y="2088648"/>
              <a:ext cx="61250" cy="61250"/>
            </a:xfrm>
            <a:custGeom>
              <a:avLst/>
              <a:gdLst/>
              <a:ahLst/>
              <a:cxnLst/>
              <a:rect l="l" t="t" r="r" b="b"/>
              <a:pathLst>
                <a:path w="1955" h="1955" extrusionOk="0">
                  <a:moveTo>
                    <a:pt x="977" y="1"/>
                  </a:moveTo>
                  <a:cubicBezTo>
                    <a:pt x="437" y="1"/>
                    <a:pt x="0" y="438"/>
                    <a:pt x="0" y="978"/>
                  </a:cubicBezTo>
                  <a:cubicBezTo>
                    <a:pt x="0" y="1518"/>
                    <a:pt x="437" y="1955"/>
                    <a:pt x="977" y="1955"/>
                  </a:cubicBezTo>
                  <a:cubicBezTo>
                    <a:pt x="1517" y="1955"/>
                    <a:pt x="1954" y="1518"/>
                    <a:pt x="1954" y="978"/>
                  </a:cubicBezTo>
                  <a:cubicBezTo>
                    <a:pt x="1954" y="438"/>
                    <a:pt x="1517"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89;p81">
              <a:extLst>
                <a:ext uri="{FF2B5EF4-FFF2-40B4-BE49-F238E27FC236}">
                  <a16:creationId xmlns:a16="http://schemas.microsoft.com/office/drawing/2014/main" id="{54840AF8-E83F-8398-02C4-3778347DA0DF}"/>
                </a:ext>
              </a:extLst>
            </p:cNvPr>
            <p:cNvSpPr/>
            <p:nvPr/>
          </p:nvSpPr>
          <p:spPr>
            <a:xfrm>
              <a:off x="5484965" y="2097389"/>
              <a:ext cx="43737" cy="43737"/>
            </a:xfrm>
            <a:custGeom>
              <a:avLst/>
              <a:gdLst/>
              <a:ahLst/>
              <a:cxnLst/>
              <a:rect l="l" t="t" r="r" b="b"/>
              <a:pathLst>
                <a:path w="1396" h="1396" extrusionOk="0">
                  <a:moveTo>
                    <a:pt x="697" y="0"/>
                  </a:moveTo>
                  <a:cubicBezTo>
                    <a:pt x="312" y="0"/>
                    <a:pt x="0" y="313"/>
                    <a:pt x="0" y="699"/>
                  </a:cubicBezTo>
                  <a:cubicBezTo>
                    <a:pt x="0" y="1084"/>
                    <a:pt x="312" y="1396"/>
                    <a:pt x="697" y="1396"/>
                  </a:cubicBezTo>
                  <a:cubicBezTo>
                    <a:pt x="1083" y="1396"/>
                    <a:pt x="1396" y="1084"/>
                    <a:pt x="1396" y="699"/>
                  </a:cubicBezTo>
                  <a:cubicBezTo>
                    <a:pt x="1396" y="313"/>
                    <a:pt x="1083" y="0"/>
                    <a:pt x="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90;p81">
              <a:extLst>
                <a:ext uri="{FF2B5EF4-FFF2-40B4-BE49-F238E27FC236}">
                  <a16:creationId xmlns:a16="http://schemas.microsoft.com/office/drawing/2014/main" id="{D8D4AB77-0FCA-08D2-7733-30CACCBDD751}"/>
                </a:ext>
              </a:extLst>
            </p:cNvPr>
            <p:cNvSpPr/>
            <p:nvPr/>
          </p:nvSpPr>
          <p:spPr>
            <a:xfrm>
              <a:off x="5387308" y="2001832"/>
              <a:ext cx="97248" cy="227581"/>
            </a:xfrm>
            <a:custGeom>
              <a:avLst/>
              <a:gdLst/>
              <a:ahLst/>
              <a:cxnLst/>
              <a:rect l="l" t="t" r="r" b="b"/>
              <a:pathLst>
                <a:path w="3104" h="7264" extrusionOk="0">
                  <a:moveTo>
                    <a:pt x="3104" y="0"/>
                  </a:moveTo>
                  <a:cubicBezTo>
                    <a:pt x="2841" y="50"/>
                    <a:pt x="2589" y="126"/>
                    <a:pt x="2349" y="226"/>
                  </a:cubicBezTo>
                  <a:cubicBezTo>
                    <a:pt x="2269" y="260"/>
                    <a:pt x="2371" y="463"/>
                    <a:pt x="2292" y="501"/>
                  </a:cubicBezTo>
                  <a:cubicBezTo>
                    <a:pt x="1561" y="867"/>
                    <a:pt x="964" y="1463"/>
                    <a:pt x="593" y="2193"/>
                  </a:cubicBezTo>
                  <a:cubicBezTo>
                    <a:pt x="551" y="2275"/>
                    <a:pt x="329" y="2194"/>
                    <a:pt x="294" y="2280"/>
                  </a:cubicBezTo>
                  <a:cubicBezTo>
                    <a:pt x="105" y="2732"/>
                    <a:pt x="1" y="3229"/>
                    <a:pt x="1" y="3750"/>
                  </a:cubicBezTo>
                  <a:cubicBezTo>
                    <a:pt x="1" y="4228"/>
                    <a:pt x="89" y="4687"/>
                    <a:pt x="250" y="5109"/>
                  </a:cubicBezTo>
                  <a:cubicBezTo>
                    <a:pt x="266" y="5150"/>
                    <a:pt x="313" y="5157"/>
                    <a:pt x="368" y="5157"/>
                  </a:cubicBezTo>
                  <a:cubicBezTo>
                    <a:pt x="396" y="5157"/>
                    <a:pt x="426" y="5155"/>
                    <a:pt x="454" y="5155"/>
                  </a:cubicBezTo>
                  <a:cubicBezTo>
                    <a:pt x="507" y="5155"/>
                    <a:pt x="554" y="5161"/>
                    <a:pt x="572" y="5199"/>
                  </a:cubicBezTo>
                  <a:cubicBezTo>
                    <a:pt x="1063" y="6220"/>
                    <a:pt x="1750" y="6995"/>
                    <a:pt x="2852" y="7264"/>
                  </a:cubicBezTo>
                  <a:cubicBezTo>
                    <a:pt x="1951" y="6364"/>
                    <a:pt x="1394" y="5122"/>
                    <a:pt x="1394" y="3749"/>
                  </a:cubicBezTo>
                  <a:cubicBezTo>
                    <a:pt x="1394" y="2252"/>
                    <a:pt x="2055" y="910"/>
                    <a:pt x="3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91;p81">
              <a:extLst>
                <a:ext uri="{FF2B5EF4-FFF2-40B4-BE49-F238E27FC236}">
                  <a16:creationId xmlns:a16="http://schemas.microsoft.com/office/drawing/2014/main" id="{7F0053B9-A6DF-122B-DD15-57A40FAF7A13}"/>
                </a:ext>
              </a:extLst>
            </p:cNvPr>
            <p:cNvSpPr/>
            <p:nvPr/>
          </p:nvSpPr>
          <p:spPr>
            <a:xfrm>
              <a:off x="5428351" y="1999670"/>
              <a:ext cx="78482" cy="239236"/>
            </a:xfrm>
            <a:custGeom>
              <a:avLst/>
              <a:gdLst/>
              <a:ahLst/>
              <a:cxnLst/>
              <a:rect l="l" t="t" r="r" b="b"/>
              <a:pathLst>
                <a:path w="2505" h="7636" extrusionOk="0">
                  <a:moveTo>
                    <a:pt x="2504" y="0"/>
                  </a:moveTo>
                  <a:cubicBezTo>
                    <a:pt x="2260" y="0"/>
                    <a:pt x="2019" y="24"/>
                    <a:pt x="1783" y="71"/>
                  </a:cubicBezTo>
                  <a:cubicBezTo>
                    <a:pt x="1753" y="76"/>
                    <a:pt x="1645" y="132"/>
                    <a:pt x="1622" y="152"/>
                  </a:cubicBezTo>
                  <a:cubicBezTo>
                    <a:pt x="1508" y="254"/>
                    <a:pt x="1434" y="412"/>
                    <a:pt x="1331" y="524"/>
                  </a:cubicBezTo>
                  <a:cubicBezTo>
                    <a:pt x="525" y="1406"/>
                    <a:pt x="0" y="2529"/>
                    <a:pt x="0" y="3819"/>
                  </a:cubicBezTo>
                  <a:cubicBezTo>
                    <a:pt x="0" y="5178"/>
                    <a:pt x="548" y="6411"/>
                    <a:pt x="1435" y="7307"/>
                  </a:cubicBezTo>
                  <a:cubicBezTo>
                    <a:pt x="1531" y="7335"/>
                    <a:pt x="1630" y="7356"/>
                    <a:pt x="1732" y="7376"/>
                  </a:cubicBezTo>
                  <a:cubicBezTo>
                    <a:pt x="1831" y="7394"/>
                    <a:pt x="2014" y="7605"/>
                    <a:pt x="2116" y="7616"/>
                  </a:cubicBezTo>
                  <a:cubicBezTo>
                    <a:pt x="2244" y="7629"/>
                    <a:pt x="2374" y="7635"/>
                    <a:pt x="2504" y="7635"/>
                  </a:cubicBezTo>
                  <a:lnTo>
                    <a:pt x="2504" y="2394"/>
                  </a:lnTo>
                  <a:lnTo>
                    <a:pt x="2378" y="2193"/>
                  </a:lnTo>
                  <a:lnTo>
                    <a:pt x="2378" y="1722"/>
                  </a:lnTo>
                  <a:lnTo>
                    <a:pt x="2504" y="1520"/>
                  </a:lnTo>
                  <a:lnTo>
                    <a:pt x="2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92;p81">
              <a:extLst>
                <a:ext uri="{FF2B5EF4-FFF2-40B4-BE49-F238E27FC236}">
                  <a16:creationId xmlns:a16="http://schemas.microsoft.com/office/drawing/2014/main" id="{D785AEA4-86F2-611E-C15E-A7A85A07989D}"/>
                </a:ext>
              </a:extLst>
            </p:cNvPr>
            <p:cNvSpPr/>
            <p:nvPr/>
          </p:nvSpPr>
          <p:spPr>
            <a:xfrm>
              <a:off x="5407673" y="2015805"/>
              <a:ext cx="99222" cy="222412"/>
            </a:xfrm>
            <a:custGeom>
              <a:avLst/>
              <a:gdLst/>
              <a:ahLst/>
              <a:cxnLst/>
              <a:rect l="l" t="t" r="r" b="b"/>
              <a:pathLst>
                <a:path w="3167" h="7099" extrusionOk="0">
                  <a:moveTo>
                    <a:pt x="1979" y="1"/>
                  </a:moveTo>
                  <a:cubicBezTo>
                    <a:pt x="1795" y="1"/>
                    <a:pt x="373" y="877"/>
                    <a:pt x="1" y="1770"/>
                  </a:cubicBezTo>
                  <a:cubicBezTo>
                    <a:pt x="169" y="1844"/>
                    <a:pt x="339" y="1957"/>
                    <a:pt x="509" y="2171"/>
                  </a:cubicBezTo>
                  <a:cubicBezTo>
                    <a:pt x="803" y="2543"/>
                    <a:pt x="931" y="3958"/>
                    <a:pt x="705" y="4050"/>
                  </a:cubicBezTo>
                  <a:cubicBezTo>
                    <a:pt x="693" y="4056"/>
                    <a:pt x="679" y="4062"/>
                    <a:pt x="664" y="4069"/>
                  </a:cubicBezTo>
                  <a:cubicBezTo>
                    <a:pt x="308" y="4229"/>
                    <a:pt x="1071" y="6744"/>
                    <a:pt x="2326" y="7026"/>
                  </a:cubicBezTo>
                  <a:cubicBezTo>
                    <a:pt x="2473" y="7058"/>
                    <a:pt x="2624" y="7083"/>
                    <a:pt x="2778" y="7099"/>
                  </a:cubicBezTo>
                  <a:cubicBezTo>
                    <a:pt x="2541" y="6673"/>
                    <a:pt x="2153" y="6076"/>
                    <a:pt x="2366" y="5550"/>
                  </a:cubicBezTo>
                  <a:cubicBezTo>
                    <a:pt x="2494" y="5233"/>
                    <a:pt x="2725" y="5222"/>
                    <a:pt x="2732" y="4991"/>
                  </a:cubicBezTo>
                  <a:cubicBezTo>
                    <a:pt x="2743" y="4687"/>
                    <a:pt x="2355" y="4281"/>
                    <a:pt x="1830" y="4038"/>
                  </a:cubicBezTo>
                  <a:cubicBezTo>
                    <a:pt x="1683" y="3969"/>
                    <a:pt x="1586" y="3829"/>
                    <a:pt x="1568" y="3669"/>
                  </a:cubicBezTo>
                  <a:cubicBezTo>
                    <a:pt x="1542" y="3432"/>
                    <a:pt x="1526" y="3157"/>
                    <a:pt x="1627" y="2902"/>
                  </a:cubicBezTo>
                  <a:cubicBezTo>
                    <a:pt x="1898" y="2220"/>
                    <a:pt x="2801" y="2219"/>
                    <a:pt x="3166" y="1876"/>
                  </a:cubicBezTo>
                  <a:lnTo>
                    <a:pt x="3166" y="1102"/>
                  </a:lnTo>
                  <a:cubicBezTo>
                    <a:pt x="2941" y="759"/>
                    <a:pt x="2513" y="419"/>
                    <a:pt x="2170" y="146"/>
                  </a:cubicBezTo>
                  <a:cubicBezTo>
                    <a:pt x="2115" y="101"/>
                    <a:pt x="2057" y="54"/>
                    <a:pt x="1994" y="5"/>
                  </a:cubicBezTo>
                  <a:cubicBezTo>
                    <a:pt x="1991" y="2"/>
                    <a:pt x="1985" y="1"/>
                    <a:pt x="1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93;p81">
              <a:extLst>
                <a:ext uri="{FF2B5EF4-FFF2-40B4-BE49-F238E27FC236}">
                  <a16:creationId xmlns:a16="http://schemas.microsoft.com/office/drawing/2014/main" id="{B241BCE2-5AB2-0D12-E607-7C1376AFA4D7}"/>
                </a:ext>
              </a:extLst>
            </p:cNvPr>
            <p:cNvSpPr/>
            <p:nvPr/>
          </p:nvSpPr>
          <p:spPr>
            <a:xfrm>
              <a:off x="5395078" y="2008818"/>
              <a:ext cx="89447" cy="227957"/>
            </a:xfrm>
            <a:custGeom>
              <a:avLst/>
              <a:gdLst/>
              <a:ahLst/>
              <a:cxnLst/>
              <a:rect l="l" t="t" r="r" b="b"/>
              <a:pathLst>
                <a:path w="2855" h="7276" extrusionOk="0">
                  <a:moveTo>
                    <a:pt x="2100" y="0"/>
                  </a:moveTo>
                  <a:cubicBezTo>
                    <a:pt x="1173" y="387"/>
                    <a:pt x="432" y="1127"/>
                    <a:pt x="44" y="2055"/>
                  </a:cubicBezTo>
                  <a:cubicBezTo>
                    <a:pt x="212" y="2129"/>
                    <a:pt x="382" y="2241"/>
                    <a:pt x="552" y="2456"/>
                  </a:cubicBezTo>
                  <a:cubicBezTo>
                    <a:pt x="846" y="2827"/>
                    <a:pt x="920" y="3231"/>
                    <a:pt x="1033" y="3593"/>
                  </a:cubicBezTo>
                  <a:cubicBezTo>
                    <a:pt x="1104" y="3825"/>
                    <a:pt x="985" y="4071"/>
                    <a:pt x="761" y="4163"/>
                  </a:cubicBezTo>
                  <a:cubicBezTo>
                    <a:pt x="747" y="4168"/>
                    <a:pt x="733" y="4175"/>
                    <a:pt x="719" y="4181"/>
                  </a:cubicBezTo>
                  <a:cubicBezTo>
                    <a:pt x="362" y="4341"/>
                    <a:pt x="139" y="4624"/>
                    <a:pt x="1" y="4885"/>
                  </a:cubicBezTo>
                  <a:cubicBezTo>
                    <a:pt x="467" y="6107"/>
                    <a:pt x="1541" y="7027"/>
                    <a:pt x="2855" y="7275"/>
                  </a:cubicBezTo>
                  <a:cubicBezTo>
                    <a:pt x="2078" y="6804"/>
                    <a:pt x="1889" y="6401"/>
                    <a:pt x="1869" y="6109"/>
                  </a:cubicBezTo>
                  <a:cubicBezTo>
                    <a:pt x="1857" y="5908"/>
                    <a:pt x="1918" y="5667"/>
                    <a:pt x="1767" y="5399"/>
                  </a:cubicBezTo>
                  <a:cubicBezTo>
                    <a:pt x="1638" y="5171"/>
                    <a:pt x="1493" y="5169"/>
                    <a:pt x="1370" y="5003"/>
                  </a:cubicBezTo>
                  <a:cubicBezTo>
                    <a:pt x="1115" y="4658"/>
                    <a:pt x="1428" y="4249"/>
                    <a:pt x="1469" y="3630"/>
                  </a:cubicBezTo>
                  <a:cubicBezTo>
                    <a:pt x="1537" y="2617"/>
                    <a:pt x="795" y="2252"/>
                    <a:pt x="1055" y="1769"/>
                  </a:cubicBezTo>
                  <a:cubicBezTo>
                    <a:pt x="1291" y="1330"/>
                    <a:pt x="1980" y="1503"/>
                    <a:pt x="2291" y="958"/>
                  </a:cubicBezTo>
                  <a:cubicBezTo>
                    <a:pt x="2440" y="696"/>
                    <a:pt x="2424" y="408"/>
                    <a:pt x="2396" y="230"/>
                  </a:cubicBezTo>
                  <a:lnTo>
                    <a:pt x="2253" y="118"/>
                  </a:lnTo>
                  <a:cubicBezTo>
                    <a:pt x="2204" y="81"/>
                    <a:pt x="2152" y="40"/>
                    <a:pt x="2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94;p81">
              <a:extLst>
                <a:ext uri="{FF2B5EF4-FFF2-40B4-BE49-F238E27FC236}">
                  <a16:creationId xmlns:a16="http://schemas.microsoft.com/office/drawing/2014/main" id="{452F5809-E666-B25F-FC39-3E0431C8A3EF}"/>
                </a:ext>
              </a:extLst>
            </p:cNvPr>
            <p:cNvSpPr/>
            <p:nvPr/>
          </p:nvSpPr>
          <p:spPr>
            <a:xfrm>
              <a:off x="5382671" y="1995127"/>
              <a:ext cx="248290" cy="248290"/>
            </a:xfrm>
            <a:custGeom>
              <a:avLst/>
              <a:gdLst/>
              <a:ahLst/>
              <a:cxnLst/>
              <a:rect l="l" t="t" r="r" b="b"/>
              <a:pathLst>
                <a:path w="7925" h="7925" extrusionOk="0">
                  <a:moveTo>
                    <a:pt x="3962" y="291"/>
                  </a:moveTo>
                  <a:cubicBezTo>
                    <a:pt x="4341" y="291"/>
                    <a:pt x="4736" y="744"/>
                    <a:pt x="5010" y="1518"/>
                  </a:cubicBezTo>
                  <a:lnTo>
                    <a:pt x="2914" y="1518"/>
                  </a:lnTo>
                  <a:cubicBezTo>
                    <a:pt x="3191" y="744"/>
                    <a:pt x="3585" y="291"/>
                    <a:pt x="3962" y="291"/>
                  </a:cubicBezTo>
                  <a:close/>
                  <a:moveTo>
                    <a:pt x="3232" y="364"/>
                  </a:moveTo>
                  <a:cubicBezTo>
                    <a:pt x="3042" y="567"/>
                    <a:pt x="2871" y="850"/>
                    <a:pt x="2725" y="1209"/>
                  </a:cubicBezTo>
                  <a:cubicBezTo>
                    <a:pt x="2683" y="1307"/>
                    <a:pt x="2646" y="1412"/>
                    <a:pt x="2610" y="1519"/>
                  </a:cubicBezTo>
                  <a:lnTo>
                    <a:pt x="1226" y="1519"/>
                  </a:lnTo>
                  <a:cubicBezTo>
                    <a:pt x="1743" y="939"/>
                    <a:pt x="2442" y="525"/>
                    <a:pt x="3232" y="364"/>
                  </a:cubicBezTo>
                  <a:close/>
                  <a:moveTo>
                    <a:pt x="4694" y="364"/>
                  </a:moveTo>
                  <a:lnTo>
                    <a:pt x="4694" y="364"/>
                  </a:lnTo>
                  <a:cubicBezTo>
                    <a:pt x="5484" y="525"/>
                    <a:pt x="6183" y="939"/>
                    <a:pt x="6701" y="1520"/>
                  </a:cubicBezTo>
                  <a:lnTo>
                    <a:pt x="5316" y="1520"/>
                  </a:lnTo>
                  <a:cubicBezTo>
                    <a:pt x="5281" y="1412"/>
                    <a:pt x="5243" y="1309"/>
                    <a:pt x="5202" y="1209"/>
                  </a:cubicBezTo>
                  <a:cubicBezTo>
                    <a:pt x="5055" y="852"/>
                    <a:pt x="4883" y="567"/>
                    <a:pt x="4694" y="364"/>
                  </a:cubicBezTo>
                  <a:close/>
                  <a:moveTo>
                    <a:pt x="2522" y="1810"/>
                  </a:moveTo>
                  <a:cubicBezTo>
                    <a:pt x="2361" y="2405"/>
                    <a:pt x="2268" y="3095"/>
                    <a:pt x="2258" y="3817"/>
                  </a:cubicBezTo>
                  <a:lnTo>
                    <a:pt x="295" y="3817"/>
                  </a:lnTo>
                  <a:cubicBezTo>
                    <a:pt x="325" y="3069"/>
                    <a:pt x="578" y="2379"/>
                    <a:pt x="990" y="1810"/>
                  </a:cubicBezTo>
                  <a:close/>
                  <a:moveTo>
                    <a:pt x="5104" y="1810"/>
                  </a:moveTo>
                  <a:cubicBezTo>
                    <a:pt x="5263" y="2361"/>
                    <a:pt x="5366" y="3042"/>
                    <a:pt x="5377" y="3817"/>
                  </a:cubicBezTo>
                  <a:lnTo>
                    <a:pt x="2548" y="3817"/>
                  </a:lnTo>
                  <a:cubicBezTo>
                    <a:pt x="2560" y="3042"/>
                    <a:pt x="2662" y="2361"/>
                    <a:pt x="2822" y="1810"/>
                  </a:cubicBezTo>
                  <a:close/>
                  <a:moveTo>
                    <a:pt x="6936" y="1810"/>
                  </a:moveTo>
                  <a:cubicBezTo>
                    <a:pt x="7349" y="2379"/>
                    <a:pt x="7603" y="3070"/>
                    <a:pt x="7632" y="3817"/>
                  </a:cubicBezTo>
                  <a:lnTo>
                    <a:pt x="5668" y="3817"/>
                  </a:lnTo>
                  <a:cubicBezTo>
                    <a:pt x="5658" y="3094"/>
                    <a:pt x="5566" y="2405"/>
                    <a:pt x="5404" y="1810"/>
                  </a:cubicBezTo>
                  <a:close/>
                  <a:moveTo>
                    <a:pt x="2258" y="4108"/>
                  </a:moveTo>
                  <a:cubicBezTo>
                    <a:pt x="2268" y="4832"/>
                    <a:pt x="2361" y="5520"/>
                    <a:pt x="2522" y="6114"/>
                  </a:cubicBezTo>
                  <a:lnTo>
                    <a:pt x="990" y="6114"/>
                  </a:lnTo>
                  <a:cubicBezTo>
                    <a:pt x="578" y="5546"/>
                    <a:pt x="324" y="4854"/>
                    <a:pt x="295" y="4108"/>
                  </a:cubicBezTo>
                  <a:close/>
                  <a:moveTo>
                    <a:pt x="5378" y="4108"/>
                  </a:moveTo>
                  <a:cubicBezTo>
                    <a:pt x="5366" y="4883"/>
                    <a:pt x="5263" y="5563"/>
                    <a:pt x="5104" y="6114"/>
                  </a:cubicBezTo>
                  <a:lnTo>
                    <a:pt x="2823" y="6114"/>
                  </a:lnTo>
                  <a:cubicBezTo>
                    <a:pt x="2663" y="5563"/>
                    <a:pt x="2561" y="4883"/>
                    <a:pt x="2548" y="4108"/>
                  </a:cubicBezTo>
                  <a:close/>
                  <a:moveTo>
                    <a:pt x="7632" y="4108"/>
                  </a:moveTo>
                  <a:cubicBezTo>
                    <a:pt x="7602" y="4854"/>
                    <a:pt x="7349" y="5546"/>
                    <a:pt x="6936" y="6114"/>
                  </a:cubicBezTo>
                  <a:lnTo>
                    <a:pt x="5404" y="6114"/>
                  </a:lnTo>
                  <a:cubicBezTo>
                    <a:pt x="5566" y="5521"/>
                    <a:pt x="5658" y="4830"/>
                    <a:pt x="5668" y="4108"/>
                  </a:cubicBezTo>
                  <a:close/>
                  <a:moveTo>
                    <a:pt x="2609" y="6405"/>
                  </a:moveTo>
                  <a:cubicBezTo>
                    <a:pt x="2645" y="6513"/>
                    <a:pt x="2682" y="6616"/>
                    <a:pt x="2723" y="6716"/>
                  </a:cubicBezTo>
                  <a:cubicBezTo>
                    <a:pt x="2870" y="7074"/>
                    <a:pt x="3042" y="7358"/>
                    <a:pt x="3231" y="7560"/>
                  </a:cubicBezTo>
                  <a:cubicBezTo>
                    <a:pt x="2442" y="7400"/>
                    <a:pt x="1743" y="6984"/>
                    <a:pt x="1225" y="6405"/>
                  </a:cubicBezTo>
                  <a:close/>
                  <a:moveTo>
                    <a:pt x="6701" y="6405"/>
                  </a:moveTo>
                  <a:cubicBezTo>
                    <a:pt x="6183" y="6984"/>
                    <a:pt x="5484" y="7400"/>
                    <a:pt x="4694" y="7560"/>
                  </a:cubicBezTo>
                  <a:cubicBezTo>
                    <a:pt x="4885" y="7358"/>
                    <a:pt x="5055" y="7075"/>
                    <a:pt x="5202" y="6716"/>
                  </a:cubicBezTo>
                  <a:cubicBezTo>
                    <a:pt x="5243" y="6617"/>
                    <a:pt x="5281" y="6513"/>
                    <a:pt x="5317" y="6405"/>
                  </a:cubicBezTo>
                  <a:close/>
                  <a:moveTo>
                    <a:pt x="5010" y="6406"/>
                  </a:moveTo>
                  <a:cubicBezTo>
                    <a:pt x="4736" y="7182"/>
                    <a:pt x="4342" y="7634"/>
                    <a:pt x="3962" y="7634"/>
                  </a:cubicBezTo>
                  <a:cubicBezTo>
                    <a:pt x="3583" y="7634"/>
                    <a:pt x="3190" y="7182"/>
                    <a:pt x="2914" y="6406"/>
                  </a:cubicBezTo>
                  <a:close/>
                  <a:moveTo>
                    <a:pt x="3962" y="0"/>
                  </a:moveTo>
                  <a:cubicBezTo>
                    <a:pt x="1779" y="0"/>
                    <a:pt x="1" y="1777"/>
                    <a:pt x="1" y="3963"/>
                  </a:cubicBezTo>
                  <a:cubicBezTo>
                    <a:pt x="1" y="6148"/>
                    <a:pt x="1777" y="7924"/>
                    <a:pt x="3962" y="7924"/>
                  </a:cubicBezTo>
                  <a:cubicBezTo>
                    <a:pt x="6147" y="7924"/>
                    <a:pt x="7925" y="6148"/>
                    <a:pt x="7925" y="3963"/>
                  </a:cubicBezTo>
                  <a:cubicBezTo>
                    <a:pt x="7925" y="1777"/>
                    <a:pt x="6148" y="0"/>
                    <a:pt x="3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95;p81">
              <a:extLst>
                <a:ext uri="{FF2B5EF4-FFF2-40B4-BE49-F238E27FC236}">
                  <a16:creationId xmlns:a16="http://schemas.microsoft.com/office/drawing/2014/main" id="{EC939141-2439-831A-6960-E045FA6CD3E3}"/>
                </a:ext>
              </a:extLst>
            </p:cNvPr>
            <p:cNvSpPr/>
            <p:nvPr/>
          </p:nvSpPr>
          <p:spPr>
            <a:xfrm>
              <a:off x="5365722" y="2220015"/>
              <a:ext cx="71307" cy="36405"/>
            </a:xfrm>
            <a:custGeom>
              <a:avLst/>
              <a:gdLst/>
              <a:ahLst/>
              <a:cxnLst/>
              <a:rect l="l" t="t" r="r" b="b"/>
              <a:pathLst>
                <a:path w="2276" h="1162" extrusionOk="0">
                  <a:moveTo>
                    <a:pt x="841" y="1"/>
                  </a:moveTo>
                  <a:cubicBezTo>
                    <a:pt x="628" y="1"/>
                    <a:pt x="454" y="174"/>
                    <a:pt x="454" y="387"/>
                  </a:cubicBezTo>
                  <a:lnTo>
                    <a:pt x="388" y="387"/>
                  </a:lnTo>
                  <a:cubicBezTo>
                    <a:pt x="174" y="387"/>
                    <a:pt x="1" y="561"/>
                    <a:pt x="1" y="775"/>
                  </a:cubicBezTo>
                  <a:cubicBezTo>
                    <a:pt x="1" y="988"/>
                    <a:pt x="174" y="1162"/>
                    <a:pt x="388" y="1162"/>
                  </a:cubicBezTo>
                  <a:lnTo>
                    <a:pt x="1889" y="1162"/>
                  </a:lnTo>
                  <a:cubicBezTo>
                    <a:pt x="2102" y="1162"/>
                    <a:pt x="2276" y="988"/>
                    <a:pt x="2276" y="775"/>
                  </a:cubicBezTo>
                  <a:cubicBezTo>
                    <a:pt x="2276" y="561"/>
                    <a:pt x="2102" y="387"/>
                    <a:pt x="1890" y="387"/>
                  </a:cubicBezTo>
                  <a:lnTo>
                    <a:pt x="1823" y="387"/>
                  </a:lnTo>
                  <a:cubicBezTo>
                    <a:pt x="1823" y="174"/>
                    <a:pt x="1826" y="1"/>
                    <a:pt x="1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6;p81">
              <a:extLst>
                <a:ext uri="{FF2B5EF4-FFF2-40B4-BE49-F238E27FC236}">
                  <a16:creationId xmlns:a16="http://schemas.microsoft.com/office/drawing/2014/main" id="{833C067F-75C6-CE82-946A-8D4070F30C91}"/>
                </a:ext>
              </a:extLst>
            </p:cNvPr>
            <p:cNvSpPr/>
            <p:nvPr/>
          </p:nvSpPr>
          <p:spPr>
            <a:xfrm>
              <a:off x="5388969" y="2220047"/>
              <a:ext cx="55673" cy="36405"/>
            </a:xfrm>
            <a:custGeom>
              <a:avLst/>
              <a:gdLst/>
              <a:ahLst/>
              <a:cxnLst/>
              <a:rect l="l" t="t" r="r" b="b"/>
              <a:pathLst>
                <a:path w="1777" h="1162" extrusionOk="0">
                  <a:moveTo>
                    <a:pt x="841" y="1"/>
                  </a:moveTo>
                  <a:cubicBezTo>
                    <a:pt x="628" y="1"/>
                    <a:pt x="454" y="174"/>
                    <a:pt x="454" y="387"/>
                  </a:cubicBezTo>
                  <a:lnTo>
                    <a:pt x="387" y="387"/>
                  </a:lnTo>
                  <a:cubicBezTo>
                    <a:pt x="174" y="387"/>
                    <a:pt x="0" y="561"/>
                    <a:pt x="0" y="775"/>
                  </a:cubicBezTo>
                  <a:cubicBezTo>
                    <a:pt x="0" y="988"/>
                    <a:pt x="174" y="1162"/>
                    <a:pt x="387" y="1162"/>
                  </a:cubicBezTo>
                  <a:lnTo>
                    <a:pt x="1389" y="1162"/>
                  </a:lnTo>
                  <a:cubicBezTo>
                    <a:pt x="1604" y="1162"/>
                    <a:pt x="1776" y="988"/>
                    <a:pt x="1775" y="775"/>
                  </a:cubicBezTo>
                  <a:cubicBezTo>
                    <a:pt x="1775" y="561"/>
                    <a:pt x="1602" y="387"/>
                    <a:pt x="1389" y="387"/>
                  </a:cubicBezTo>
                  <a:lnTo>
                    <a:pt x="1322" y="387"/>
                  </a:lnTo>
                  <a:cubicBezTo>
                    <a:pt x="1322" y="174"/>
                    <a:pt x="114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97;p81">
              <a:extLst>
                <a:ext uri="{FF2B5EF4-FFF2-40B4-BE49-F238E27FC236}">
                  <a16:creationId xmlns:a16="http://schemas.microsoft.com/office/drawing/2014/main" id="{09890C06-3974-68C6-F114-8EE1681F6ACE}"/>
                </a:ext>
              </a:extLst>
            </p:cNvPr>
            <p:cNvSpPr/>
            <p:nvPr/>
          </p:nvSpPr>
          <p:spPr>
            <a:xfrm>
              <a:off x="5505016" y="1984725"/>
              <a:ext cx="129644" cy="76257"/>
            </a:xfrm>
            <a:custGeom>
              <a:avLst/>
              <a:gdLst/>
              <a:ahLst/>
              <a:cxnLst/>
              <a:rect l="l" t="t" r="r" b="b"/>
              <a:pathLst>
                <a:path w="4138" h="2434" extrusionOk="0">
                  <a:moveTo>
                    <a:pt x="387" y="0"/>
                  </a:moveTo>
                  <a:cubicBezTo>
                    <a:pt x="175" y="0"/>
                    <a:pt x="1" y="174"/>
                    <a:pt x="1" y="388"/>
                  </a:cubicBezTo>
                  <a:cubicBezTo>
                    <a:pt x="1" y="601"/>
                    <a:pt x="175" y="774"/>
                    <a:pt x="387" y="774"/>
                  </a:cubicBezTo>
                  <a:lnTo>
                    <a:pt x="397" y="774"/>
                  </a:lnTo>
                  <a:cubicBezTo>
                    <a:pt x="397" y="784"/>
                    <a:pt x="396" y="793"/>
                    <a:pt x="396" y="800"/>
                  </a:cubicBezTo>
                  <a:cubicBezTo>
                    <a:pt x="396" y="1014"/>
                    <a:pt x="569" y="1187"/>
                    <a:pt x="782" y="1187"/>
                  </a:cubicBezTo>
                  <a:lnTo>
                    <a:pt x="1460" y="1187"/>
                  </a:lnTo>
                  <a:cubicBezTo>
                    <a:pt x="1461" y="1187"/>
                    <a:pt x="1463" y="1187"/>
                    <a:pt x="1464" y="1187"/>
                  </a:cubicBezTo>
                  <a:cubicBezTo>
                    <a:pt x="1674" y="1187"/>
                    <a:pt x="1846" y="1014"/>
                    <a:pt x="1846" y="800"/>
                  </a:cubicBezTo>
                  <a:cubicBezTo>
                    <a:pt x="1846" y="587"/>
                    <a:pt x="1672" y="414"/>
                    <a:pt x="1459" y="414"/>
                  </a:cubicBezTo>
                  <a:lnTo>
                    <a:pt x="1161" y="414"/>
                  </a:lnTo>
                  <a:cubicBezTo>
                    <a:pt x="1161" y="404"/>
                    <a:pt x="1162" y="395"/>
                    <a:pt x="1162" y="388"/>
                  </a:cubicBezTo>
                  <a:cubicBezTo>
                    <a:pt x="1162" y="174"/>
                    <a:pt x="988" y="0"/>
                    <a:pt x="775" y="0"/>
                  </a:cubicBezTo>
                  <a:close/>
                  <a:moveTo>
                    <a:pt x="2462" y="1272"/>
                  </a:moveTo>
                  <a:cubicBezTo>
                    <a:pt x="2248" y="1272"/>
                    <a:pt x="2075" y="1445"/>
                    <a:pt x="2075" y="1659"/>
                  </a:cubicBezTo>
                  <a:lnTo>
                    <a:pt x="2008" y="1659"/>
                  </a:lnTo>
                  <a:cubicBezTo>
                    <a:pt x="1794" y="1659"/>
                    <a:pt x="1620" y="1833"/>
                    <a:pt x="1620" y="2046"/>
                  </a:cubicBezTo>
                  <a:cubicBezTo>
                    <a:pt x="1620" y="2260"/>
                    <a:pt x="1794" y="2433"/>
                    <a:pt x="2008" y="2433"/>
                  </a:cubicBezTo>
                  <a:lnTo>
                    <a:pt x="3751" y="2433"/>
                  </a:lnTo>
                  <a:cubicBezTo>
                    <a:pt x="3964" y="2433"/>
                    <a:pt x="4138" y="2260"/>
                    <a:pt x="4138" y="2046"/>
                  </a:cubicBezTo>
                  <a:cubicBezTo>
                    <a:pt x="4138" y="1832"/>
                    <a:pt x="3965" y="1659"/>
                    <a:pt x="3753" y="1659"/>
                  </a:cubicBezTo>
                  <a:cubicBezTo>
                    <a:pt x="3753" y="1659"/>
                    <a:pt x="3752" y="1659"/>
                    <a:pt x="3751" y="1659"/>
                  </a:cubicBezTo>
                  <a:lnTo>
                    <a:pt x="3684" y="1659"/>
                  </a:lnTo>
                  <a:cubicBezTo>
                    <a:pt x="3684" y="1445"/>
                    <a:pt x="3511" y="1272"/>
                    <a:pt x="3297" y="12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98;p81">
              <a:extLst>
                <a:ext uri="{FF2B5EF4-FFF2-40B4-BE49-F238E27FC236}">
                  <a16:creationId xmlns:a16="http://schemas.microsoft.com/office/drawing/2014/main" id="{10E1AA9A-78AD-A364-1C59-6A4495026684}"/>
                </a:ext>
              </a:extLst>
            </p:cNvPr>
            <p:cNvSpPr/>
            <p:nvPr/>
          </p:nvSpPr>
          <p:spPr>
            <a:xfrm>
              <a:off x="5449938" y="1984788"/>
              <a:ext cx="184722" cy="226735"/>
            </a:xfrm>
            <a:custGeom>
              <a:avLst/>
              <a:gdLst/>
              <a:ahLst/>
              <a:cxnLst/>
              <a:rect l="l" t="t" r="r" b="b"/>
              <a:pathLst>
                <a:path w="5896" h="7237" extrusionOk="0">
                  <a:moveTo>
                    <a:pt x="2614" y="0"/>
                  </a:moveTo>
                  <a:cubicBezTo>
                    <a:pt x="2400" y="0"/>
                    <a:pt x="2227" y="173"/>
                    <a:pt x="2227" y="387"/>
                  </a:cubicBezTo>
                  <a:cubicBezTo>
                    <a:pt x="2227" y="601"/>
                    <a:pt x="2400" y="774"/>
                    <a:pt x="2614" y="774"/>
                  </a:cubicBezTo>
                  <a:lnTo>
                    <a:pt x="2623" y="774"/>
                  </a:lnTo>
                  <a:cubicBezTo>
                    <a:pt x="2622" y="782"/>
                    <a:pt x="2622" y="791"/>
                    <a:pt x="2622" y="799"/>
                  </a:cubicBezTo>
                  <a:cubicBezTo>
                    <a:pt x="2622" y="1013"/>
                    <a:pt x="2795" y="1187"/>
                    <a:pt x="3008" y="1187"/>
                  </a:cubicBezTo>
                  <a:lnTo>
                    <a:pt x="3536" y="1187"/>
                  </a:lnTo>
                  <a:cubicBezTo>
                    <a:pt x="3749" y="1187"/>
                    <a:pt x="3922" y="1013"/>
                    <a:pt x="3921" y="799"/>
                  </a:cubicBezTo>
                  <a:cubicBezTo>
                    <a:pt x="3921" y="586"/>
                    <a:pt x="3748" y="413"/>
                    <a:pt x="3535" y="413"/>
                  </a:cubicBezTo>
                  <a:lnTo>
                    <a:pt x="3387" y="413"/>
                  </a:lnTo>
                  <a:cubicBezTo>
                    <a:pt x="3388" y="404"/>
                    <a:pt x="3388" y="396"/>
                    <a:pt x="3388" y="387"/>
                  </a:cubicBezTo>
                  <a:cubicBezTo>
                    <a:pt x="3388" y="173"/>
                    <a:pt x="3214" y="0"/>
                    <a:pt x="3001" y="0"/>
                  </a:cubicBezTo>
                  <a:close/>
                  <a:moveTo>
                    <a:pt x="4906" y="1270"/>
                  </a:moveTo>
                  <a:cubicBezTo>
                    <a:pt x="4693" y="1270"/>
                    <a:pt x="4519" y="1443"/>
                    <a:pt x="4519" y="1657"/>
                  </a:cubicBezTo>
                  <a:lnTo>
                    <a:pt x="4452" y="1657"/>
                  </a:lnTo>
                  <a:cubicBezTo>
                    <a:pt x="4239" y="1657"/>
                    <a:pt x="4065" y="1831"/>
                    <a:pt x="4065" y="2044"/>
                  </a:cubicBezTo>
                  <a:cubicBezTo>
                    <a:pt x="4065" y="2258"/>
                    <a:pt x="4239" y="2431"/>
                    <a:pt x="4452" y="2431"/>
                  </a:cubicBezTo>
                  <a:lnTo>
                    <a:pt x="5509" y="2431"/>
                  </a:lnTo>
                  <a:cubicBezTo>
                    <a:pt x="5722" y="2431"/>
                    <a:pt x="5896" y="2258"/>
                    <a:pt x="5896" y="2044"/>
                  </a:cubicBezTo>
                  <a:cubicBezTo>
                    <a:pt x="5896" y="1830"/>
                    <a:pt x="5723" y="1657"/>
                    <a:pt x="5511" y="1657"/>
                  </a:cubicBezTo>
                  <a:cubicBezTo>
                    <a:pt x="5511" y="1657"/>
                    <a:pt x="5510" y="1657"/>
                    <a:pt x="5509" y="1657"/>
                  </a:cubicBezTo>
                  <a:lnTo>
                    <a:pt x="5442" y="1657"/>
                  </a:lnTo>
                  <a:cubicBezTo>
                    <a:pt x="5442" y="1443"/>
                    <a:pt x="5269" y="1270"/>
                    <a:pt x="5055" y="1270"/>
                  </a:cubicBezTo>
                  <a:close/>
                  <a:moveTo>
                    <a:pt x="4324" y="3063"/>
                  </a:moveTo>
                  <a:cubicBezTo>
                    <a:pt x="4305" y="3063"/>
                    <a:pt x="4286" y="3067"/>
                    <a:pt x="4267" y="3075"/>
                  </a:cubicBezTo>
                  <a:cubicBezTo>
                    <a:pt x="4194" y="3107"/>
                    <a:pt x="4159" y="3193"/>
                    <a:pt x="4191" y="3266"/>
                  </a:cubicBezTo>
                  <a:cubicBezTo>
                    <a:pt x="4333" y="3591"/>
                    <a:pt x="4403" y="3936"/>
                    <a:pt x="4403" y="4294"/>
                  </a:cubicBezTo>
                  <a:cubicBezTo>
                    <a:pt x="4403" y="5721"/>
                    <a:pt x="3241" y="6882"/>
                    <a:pt x="1814" y="6882"/>
                  </a:cubicBezTo>
                  <a:cubicBezTo>
                    <a:pt x="1364" y="6882"/>
                    <a:pt x="926" y="6766"/>
                    <a:pt x="538" y="6546"/>
                  </a:cubicBezTo>
                  <a:lnTo>
                    <a:pt x="756" y="6438"/>
                  </a:lnTo>
                  <a:cubicBezTo>
                    <a:pt x="828" y="6403"/>
                    <a:pt x="859" y="6316"/>
                    <a:pt x="823" y="6244"/>
                  </a:cubicBezTo>
                  <a:cubicBezTo>
                    <a:pt x="798" y="6192"/>
                    <a:pt x="746" y="6162"/>
                    <a:pt x="692" y="6162"/>
                  </a:cubicBezTo>
                  <a:cubicBezTo>
                    <a:pt x="671" y="6162"/>
                    <a:pt x="649" y="6167"/>
                    <a:pt x="628" y="6177"/>
                  </a:cubicBezTo>
                  <a:lnTo>
                    <a:pt x="103" y="6435"/>
                  </a:lnTo>
                  <a:cubicBezTo>
                    <a:pt x="31" y="6470"/>
                    <a:pt x="0" y="6557"/>
                    <a:pt x="36" y="6629"/>
                  </a:cubicBezTo>
                  <a:lnTo>
                    <a:pt x="294" y="7155"/>
                  </a:lnTo>
                  <a:cubicBezTo>
                    <a:pt x="320" y="7206"/>
                    <a:pt x="371" y="7236"/>
                    <a:pt x="426" y="7236"/>
                  </a:cubicBezTo>
                  <a:cubicBezTo>
                    <a:pt x="447" y="7236"/>
                    <a:pt x="469" y="7231"/>
                    <a:pt x="490" y="7221"/>
                  </a:cubicBezTo>
                  <a:cubicBezTo>
                    <a:pt x="562" y="7186"/>
                    <a:pt x="592" y="7098"/>
                    <a:pt x="558" y="7026"/>
                  </a:cubicBezTo>
                  <a:lnTo>
                    <a:pt x="462" y="6834"/>
                  </a:lnTo>
                  <a:lnTo>
                    <a:pt x="462" y="6834"/>
                  </a:lnTo>
                  <a:cubicBezTo>
                    <a:pt x="877" y="7056"/>
                    <a:pt x="1340" y="7172"/>
                    <a:pt x="1815" y="7172"/>
                  </a:cubicBezTo>
                  <a:cubicBezTo>
                    <a:pt x="3403" y="7172"/>
                    <a:pt x="4695" y="5880"/>
                    <a:pt x="4695" y="4293"/>
                  </a:cubicBezTo>
                  <a:cubicBezTo>
                    <a:pt x="4695" y="3895"/>
                    <a:pt x="4617" y="3511"/>
                    <a:pt x="4458" y="3151"/>
                  </a:cubicBezTo>
                  <a:cubicBezTo>
                    <a:pt x="4435" y="3096"/>
                    <a:pt x="4381" y="3063"/>
                    <a:pt x="4324" y="30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Audio 27">
            <a:hlinkClick r:id="" action="ppaction://media"/>
            <a:extLst>
              <a:ext uri="{FF2B5EF4-FFF2-40B4-BE49-F238E27FC236}">
                <a16:creationId xmlns:a16="http://schemas.microsoft.com/office/drawing/2014/main" id="{EA1593AE-A979-E7E8-3925-CC40D49F3C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575842230"/>
      </p:ext>
    </p:extLst>
  </p:cSld>
  <p:clrMapOvr>
    <a:masterClrMapping/>
  </p:clrMapOvr>
  <mc:AlternateContent xmlns:mc="http://schemas.openxmlformats.org/markup-compatibility/2006">
    <mc:Choice xmlns:p14="http://schemas.microsoft.com/office/powerpoint/2010/main" Requires="p14">
      <p:transition spd="slow" p14:dur="2000" advTm="16065"/>
    </mc:Choice>
    <mc:Fallback>
      <p:transition spd="slow" advTm="16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F81B-3DE8-6483-A8EC-C92A7FB0B1D7}"/>
              </a:ext>
            </a:extLst>
          </p:cNvPr>
          <p:cNvSpPr>
            <a:spLocks noGrp="1"/>
          </p:cNvSpPr>
          <p:nvPr>
            <p:ph type="title"/>
          </p:nvPr>
        </p:nvSpPr>
        <p:spPr>
          <a:xfrm>
            <a:off x="1282636" y="98599"/>
            <a:ext cx="7704000" cy="572700"/>
          </a:xfrm>
        </p:spPr>
        <p:txBody>
          <a:bodyPr/>
          <a:lstStyle/>
          <a:p>
            <a:r>
              <a:rPr lang="en-US"/>
              <a:t>CO2 Emissions Prediction Model</a:t>
            </a:r>
          </a:p>
        </p:txBody>
      </p:sp>
      <p:pic>
        <p:nvPicPr>
          <p:cNvPr id="5" name="Picture 4" descr="A graph showing the growth of the stock market&#10;&#10;Description automatically generated">
            <a:extLst>
              <a:ext uri="{FF2B5EF4-FFF2-40B4-BE49-F238E27FC236}">
                <a16:creationId xmlns:a16="http://schemas.microsoft.com/office/drawing/2014/main" id="{46DA9215-F220-7291-6385-E6207048DE18}"/>
              </a:ext>
            </a:extLst>
          </p:cNvPr>
          <p:cNvPicPr>
            <a:picLocks noChangeAspect="1"/>
          </p:cNvPicPr>
          <p:nvPr/>
        </p:nvPicPr>
        <p:blipFill>
          <a:blip r:embed="rId6"/>
          <a:stretch>
            <a:fillRect/>
          </a:stretch>
        </p:blipFill>
        <p:spPr>
          <a:xfrm>
            <a:off x="681275" y="592963"/>
            <a:ext cx="7969186" cy="3957573"/>
          </a:xfrm>
          <a:prstGeom prst="rect">
            <a:avLst/>
          </a:prstGeom>
        </p:spPr>
      </p:pic>
      <p:graphicFrame>
        <p:nvGraphicFramePr>
          <p:cNvPr id="15" name="Table 14">
            <a:extLst>
              <a:ext uri="{FF2B5EF4-FFF2-40B4-BE49-F238E27FC236}">
                <a16:creationId xmlns:a16="http://schemas.microsoft.com/office/drawing/2014/main" id="{E01E93B3-9A18-7F7D-ECAC-5C13F27AB21C}"/>
              </a:ext>
            </a:extLst>
          </p:cNvPr>
          <p:cNvGraphicFramePr>
            <a:graphicFrameLocks noGrp="1"/>
          </p:cNvGraphicFramePr>
          <p:nvPr>
            <p:extLst>
              <p:ext uri="{D42A27DB-BD31-4B8C-83A1-F6EECF244321}">
                <p14:modId xmlns:p14="http://schemas.microsoft.com/office/powerpoint/2010/main" val="3593000653"/>
              </p:ext>
            </p:extLst>
          </p:nvPr>
        </p:nvGraphicFramePr>
        <p:xfrm>
          <a:off x="4572000" y="3470714"/>
          <a:ext cx="4258490" cy="609600"/>
        </p:xfrm>
        <a:graphic>
          <a:graphicData uri="http://schemas.openxmlformats.org/drawingml/2006/table">
            <a:tbl>
              <a:tblPr firstRow="1" bandRow="1">
                <a:tableStyleId>{BFF25DC6-8E11-4C74-A77E-668F9ED12D69}</a:tableStyleId>
              </a:tblPr>
              <a:tblGrid>
                <a:gridCol w="657296">
                  <a:extLst>
                    <a:ext uri="{9D8B030D-6E8A-4147-A177-3AD203B41FA5}">
                      <a16:colId xmlns:a16="http://schemas.microsoft.com/office/drawing/2014/main" val="3285111069"/>
                    </a:ext>
                  </a:extLst>
                </a:gridCol>
                <a:gridCol w="1784375">
                  <a:extLst>
                    <a:ext uri="{9D8B030D-6E8A-4147-A177-3AD203B41FA5}">
                      <a16:colId xmlns:a16="http://schemas.microsoft.com/office/drawing/2014/main" val="611594889"/>
                    </a:ext>
                  </a:extLst>
                </a:gridCol>
                <a:gridCol w="1816819">
                  <a:extLst>
                    <a:ext uri="{9D8B030D-6E8A-4147-A177-3AD203B41FA5}">
                      <a16:colId xmlns:a16="http://schemas.microsoft.com/office/drawing/2014/main" val="1111162495"/>
                    </a:ext>
                  </a:extLst>
                </a:gridCol>
              </a:tblGrid>
              <a:tr h="240805">
                <a:tc>
                  <a:txBody>
                    <a:bodyPr/>
                    <a:lstStyle/>
                    <a:p>
                      <a:pPr algn="l"/>
                      <a:endParaRPr lang="en-US">
                        <a:latin typeface="Assistant" pitchFamily="2" charset="-79"/>
                        <a:cs typeface="Assistant" pitchFamily="2" charset="-79"/>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r>
                        <a:rPr lang="en-US" b="1">
                          <a:latin typeface="Assistant" pitchFamily="2" charset="-79"/>
                          <a:cs typeface="Assistant" pitchFamily="2" charset="-79"/>
                        </a:rPr>
                        <a:t>Training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r>
                        <a:rPr lang="en-US" b="1">
                          <a:latin typeface="Assistant" pitchFamily="2" charset="-79"/>
                          <a:cs typeface="Assistant" pitchFamily="2" charset="-79"/>
                        </a:rPr>
                        <a:t>Testing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87714382"/>
                  </a:ext>
                </a:extLst>
              </a:tr>
              <a:tr h="240805">
                <a:tc>
                  <a:txBody>
                    <a:bodyPr/>
                    <a:lstStyle/>
                    <a:p>
                      <a:pPr algn="l"/>
                      <a:r>
                        <a:rPr lang="en-US" b="1">
                          <a:latin typeface="Assistant" pitchFamily="2" charset="-79"/>
                          <a:cs typeface="Assistant" pitchFamily="2" charset="-79"/>
                        </a:rPr>
                        <a:t>RMSE</a:t>
                      </a:r>
                      <a:r>
                        <a:rPr lang="en-US">
                          <a:latin typeface="Assistant" pitchFamily="2" charset="-79"/>
                          <a:cs typeface="Assistant" pitchFamily="2" charset="-79"/>
                        </a:rPr>
                        <a:t>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r>
                        <a:rPr lang="en-US">
                          <a:solidFill>
                            <a:srgbClr val="FF0000"/>
                          </a:solidFill>
                          <a:latin typeface="Assistant" pitchFamily="2" charset="-79"/>
                          <a:cs typeface="Assistant" pitchFamily="2" charset="-79"/>
                        </a:rPr>
                        <a:t>110.43 MtCO2 (3.22%)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r>
                        <a:rPr lang="en-US">
                          <a:solidFill>
                            <a:srgbClr val="FF0000"/>
                          </a:solidFill>
                          <a:latin typeface="Assistant" pitchFamily="2" charset="-79"/>
                          <a:cs typeface="Assistant" pitchFamily="2" charset="-79"/>
                        </a:rPr>
                        <a:t>129.25 Mt (2.20%)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02620362"/>
                  </a:ext>
                </a:extLst>
              </a:tr>
            </a:tbl>
          </a:graphicData>
        </a:graphic>
      </p:graphicFrame>
      <p:pic>
        <p:nvPicPr>
          <p:cNvPr id="8" name="Audio 7">
            <a:hlinkClick r:id="" action="ppaction://media"/>
            <a:extLst>
              <a:ext uri="{FF2B5EF4-FFF2-40B4-BE49-F238E27FC236}">
                <a16:creationId xmlns:a16="http://schemas.microsoft.com/office/drawing/2014/main" id="{FE7ABD84-C023-22C1-B73D-76471680FB2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39844" t="-139844" r="-139844" b="-139844"/>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4011473576"/>
      </p:ext>
    </p:extLst>
  </p:cSld>
  <p:clrMapOvr>
    <a:masterClrMapping/>
  </p:clrMapOvr>
  <mc:AlternateContent xmlns:mc="http://schemas.openxmlformats.org/markup-compatibility/2006">
    <mc:Choice xmlns:p14="http://schemas.microsoft.com/office/powerpoint/2010/main" Requires="p14">
      <p:transition spd="slow" p14:dur="2000" advTm="34065"/>
    </mc:Choice>
    <mc:Fallback>
      <p:transition spd="slow" advTm="34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5"/>
</p:tagLst>
</file>

<file path=ppt/theme/theme1.xml><?xml version="1.0" encoding="utf-8"?>
<a:theme xmlns:a="http://schemas.openxmlformats.org/drawingml/2006/main" name="Carbon Cycle by Slidesgo">
  <a:themeElements>
    <a:clrScheme name="Simple Light">
      <a:dk1>
        <a:srgbClr val="F3F3F3"/>
      </a:dk1>
      <a:lt1>
        <a:srgbClr val="433F3B"/>
      </a:lt1>
      <a:dk2>
        <a:srgbClr val="6A9F05"/>
      </a:dk2>
      <a:lt2>
        <a:srgbClr val="A8D233"/>
      </a:lt2>
      <a:accent1>
        <a:srgbClr val="377E94"/>
      </a:accent1>
      <a:accent2>
        <a:srgbClr val="3AD4D4"/>
      </a:accent2>
      <a:accent3>
        <a:srgbClr val="AEBCC1"/>
      </a:accent3>
      <a:accent4>
        <a:srgbClr val="765439"/>
      </a:accent4>
      <a:accent5>
        <a:srgbClr val="F49615"/>
      </a:accent5>
      <a:accent6>
        <a:srgbClr val="FCE271"/>
      </a:accent6>
      <a:hlink>
        <a:srgbClr val="433F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&#65279;<?xml version="1.0" encoding="utf-8"?><Relationships xmlns="http://schemas.openxmlformats.org/package/2006/relationships"><Relationship Type="http://schemas.openxmlformats.org/officeDocument/2006/relationships/customXmlProps" Target="/customXml/itemProps1.xml" Id="rId1" /></Relationships>
</file>

<file path=customXml/_rels/item2.xml.rels>&#65279;<?xml version="1.0" encoding="utf-8"?><Relationships xmlns="http://schemas.openxmlformats.org/package/2006/relationships"><Relationship Type="http://schemas.openxmlformats.org/officeDocument/2006/relationships/customXmlProps" Target="/customXml/itemProps2.xml" Id="rId1"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FE270B6440A9D4890FA8002C5B12703" ma:contentTypeVersion="15" ma:contentTypeDescription="Create a new document." ma:contentTypeScope="" ma:versionID="37aee02fc9517ae54d16b87268d1fcd2">
  <xsd:schema xmlns:xsd="http://www.w3.org/2001/XMLSchema" xmlns:xs="http://www.w3.org/2001/XMLSchema" xmlns:p="http://schemas.microsoft.com/office/2006/metadata/properties" xmlns:ns2="165abd97-485f-4c6c-8823-e86a84bbce5c" xmlns:ns3="7c63f2bb-132c-4269-97f4-7f1f8dd65edb" targetNamespace="http://schemas.microsoft.com/office/2006/metadata/properties" ma:root="true" ma:fieldsID="8cd965e929fef8ee0048796f8a273ec4" ns2:_="" ns3:_="">
    <xsd:import namespace="165abd97-485f-4c6c-8823-e86a84bbce5c"/>
    <xsd:import namespace="7c63f2bb-132c-4269-97f4-7f1f8dd65ed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5abd97-485f-4c6c-8823-e86a84bbce5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35b90198-a5c2-43bc-94c9-a138490bfc4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c63f2bb-132c-4269-97f4-7f1f8dd65ed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4997aec-eb6b-4dda-86fe-04d0514688a8}" ma:internalName="TaxCatchAll" ma:showField="CatchAllData" ma:web="7c63f2bb-132c-4269-97f4-7f1f8dd65edb">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FBD2D2-A70C-4A2D-8486-4EBBB23AAB0A}">
  <ds:schemaRefs>
    <ds:schemaRef ds:uri="http://schemas.microsoft.com/sharepoint/v3/contenttype/forms"/>
  </ds:schemaRefs>
</ds:datastoreItem>
</file>

<file path=customXml/itemProps2.xml><?xml version="1.0" encoding="utf-8"?>
<ds:datastoreItem xmlns:ds="http://schemas.openxmlformats.org/officeDocument/2006/customXml" ds:itemID="{532D98AC-292D-411E-B75C-82C0EDCD091D}">
  <ds:schemaRefs>
    <ds:schemaRef ds:uri="165abd97-485f-4c6c-8823-e86a84bbce5c"/>
    <ds:schemaRef ds:uri="7c63f2bb-132c-4269-97f4-7f1f8dd65e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1868</Words>
  <Application>Microsoft Office PowerPoint</Application>
  <PresentationFormat>On-screen Show (16:9)</PresentationFormat>
  <Paragraphs>131</Paragraphs>
  <Slides>20</Slides>
  <Notes>19</Notes>
  <HiddenSlides>0</HiddenSlides>
  <MMClips>20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Assistant</vt:lpstr>
      <vt:lpstr>Assistant Light</vt:lpstr>
      <vt:lpstr>Hadassah Friedlaender</vt:lpstr>
      <vt:lpstr>Hammersmith One</vt:lpstr>
      <vt:lpstr>Nunito Light</vt:lpstr>
      <vt:lpstr>Carbon Cycle by Slidesgo</vt:lpstr>
      <vt:lpstr>Team: Carbon Captors</vt:lpstr>
      <vt:lpstr>Introduction</vt:lpstr>
      <vt:lpstr>Study focus: North America</vt:lpstr>
      <vt:lpstr>Our Data Journey</vt:lpstr>
      <vt:lpstr>Prediction Model</vt:lpstr>
      <vt:lpstr>Emissions distribution in North America</vt:lpstr>
      <vt:lpstr>Emissions distribution in North America</vt:lpstr>
      <vt:lpstr>Correlation Analysis </vt:lpstr>
      <vt:lpstr>CO2 Emissions Prediction Model</vt:lpstr>
      <vt:lpstr>CO2 Emissions Forecast till 2050</vt:lpstr>
      <vt:lpstr>CO2 Forecast with Paris Agreement till 2050</vt:lpstr>
      <vt:lpstr>CCUS Data</vt:lpstr>
      <vt:lpstr>CCUS Requirement by 2050</vt:lpstr>
      <vt:lpstr>CO2 Gap Region </vt:lpstr>
      <vt:lpstr>CCUS Projects Data</vt:lpstr>
      <vt:lpstr>CCUS Projects Growth and Capacity in North America</vt:lpstr>
      <vt:lpstr>CCUS Requirement by 2050</vt:lpstr>
      <vt:lpstr>Thoughts &amp; Conclusion</vt:lpstr>
      <vt:lpstr>2249 ± 1523 MtCO2/yr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Marcelo</dc:creator>
  <cp:lastModifiedBy>Sarupa Debnath</cp:lastModifiedBy>
  <cp:revision>1</cp:revision>
  <dcterms:modified xsi:type="dcterms:W3CDTF">2024-10-11T16:16:24Z</dcterms:modified>
</cp:coreProperties>
</file>